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62" r:id="rId3"/>
    <p:sldId id="264" r:id="rId4"/>
    <p:sldId id="263" r:id="rId5"/>
    <p:sldId id="257" r:id="rId6"/>
    <p:sldId id="258" r:id="rId7"/>
    <p:sldId id="259" r:id="rId8"/>
    <p:sldId id="260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044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25862-6C2C-4495-81F6-BB5E9A3495AA}" type="datetimeFigureOut">
              <a:rPr lang="en-US" smtClean="0"/>
              <a:t>9/29/2014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1E1D1-07F6-4D74-A37E-26D62EA8B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93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01131-FA6A-41E2-ABF4-346977785124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8BFE4-5108-4EFF-A188-6B8C3FB952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kyward.centergrove.k12.in.us/scripts/wsisa.dll/WService=wsEAplus/seplog01.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3371850"/>
          </a:xfrm>
        </p:spPr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br>
              <a:rPr lang="en-US" dirty="0" smtClean="0"/>
            </a:br>
            <a:r>
              <a:rPr lang="en-US" dirty="0" smtClean="0"/>
              <a:t>Student-led Conferences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October 8 and 9, </a:t>
            </a:r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1030" name="Picture 6" descr="C:\Documents and Settings\stenzingera\Local Settings\Temporary Internet Files\Content.IE5\IVQSCRN1\MC90011085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286000"/>
            <a:ext cx="3200400" cy="2209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 School North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My favorite part of middle school 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is my report card for the first grading period…..</a:t>
            </a:r>
          </a:p>
          <a:p>
            <a:pPr marL="0" indent="0" algn="ctr">
              <a:buNone/>
            </a:pPr>
            <a:r>
              <a:rPr lang="en-US" sz="2800" dirty="0" smtClean="0">
                <a:hlinkClick r:id="rId2"/>
              </a:rPr>
              <a:t>My Report Card</a:t>
            </a:r>
            <a:endParaRPr lang="en-US" sz="2800" dirty="0" smtClean="0"/>
          </a:p>
          <a:p>
            <a:pPr marL="0" indent="0" algn="ctr"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If you have concerns, please continue with the conference and touch base with the teacher before leaving.</a:t>
            </a:r>
          </a:p>
          <a:p>
            <a:pPr marL="0" indent="0" algn="ctr">
              <a:buNone/>
            </a:pPr>
            <a:endParaRPr lang="en-US" dirty="0" smtClean="0"/>
          </a:p>
          <a:p>
            <a:r>
              <a:rPr lang="en-US" dirty="0" smtClean="0"/>
              <a:t>My goal for my second nine weeks report card is….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0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&amp; Responsibility 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purpose of the Agenda is to: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en-US" dirty="0" smtClean="0"/>
              <a:t>In the first nine weeks of school, I had __ entries in the responsibility log, and reached __________ level.</a:t>
            </a:r>
          </a:p>
          <a:p>
            <a:pPr>
              <a:buNone/>
            </a:pPr>
            <a:endParaRPr lang="en-US" sz="1900" dirty="0"/>
          </a:p>
          <a:p>
            <a:pPr>
              <a:buNone/>
            </a:pPr>
            <a:r>
              <a:rPr lang="en-US" dirty="0" smtClean="0"/>
              <a:t>My goal for the second nine weeks of school is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en-US" dirty="0" smtClean="0"/>
              <a:t>I used __ passes this nine weeks, and they were used by ___________, 2014.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My favorite part of math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One of the ways that I can prepare for a quiz or test in math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When something is hard for me, I handle it by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My goal for the next nine weeks is to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Two important strategies that I have used for reading or vocabulary this year are…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My favorite part of Language Arts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For the next nine weeks, my goal is to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My favorite part of Science class is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The most challenging part of Science class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My goal for the next nine weeks in science is to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57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My favorite part of Social Studies class is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My atlas binder is important because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My goal for the next nine weeks in social studies is to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 smtClean="0"/>
              <a:t>One of the ways that you can help me at home is</a:t>
            </a:r>
          </a:p>
          <a:p>
            <a:endParaRPr lang="en-US" dirty="0"/>
          </a:p>
          <a:p>
            <a:r>
              <a:rPr lang="en-US" dirty="0" smtClean="0"/>
              <a:t>My current supplies are in good, okay, ugly condition.</a:t>
            </a:r>
          </a:p>
          <a:p>
            <a:endParaRPr lang="en-US" dirty="0"/>
          </a:p>
          <a:p>
            <a:r>
              <a:rPr lang="en-US" dirty="0" smtClean="0"/>
              <a:t>I need more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Silver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My favorite parts about being on the Silver Team in sixth </a:t>
            </a:r>
            <a:r>
              <a:rPr lang="en-US" smtClean="0"/>
              <a:t>grade are: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1.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304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6th Grade  Student-led Conferences </vt:lpstr>
      <vt:lpstr>Middle School North</vt:lpstr>
      <vt:lpstr>Report Card</vt:lpstr>
      <vt:lpstr>Agenda &amp; Responsibility Log</vt:lpstr>
      <vt:lpstr>Mathematics</vt:lpstr>
      <vt:lpstr>Language Arts</vt:lpstr>
      <vt:lpstr>Science</vt:lpstr>
      <vt:lpstr>Social Studies</vt:lpstr>
      <vt:lpstr>PowerPoint Presentation</vt:lpstr>
      <vt:lpstr>Silver Team</vt:lpstr>
    </vt:vector>
  </TitlesOfParts>
  <Company>School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 Student-led Conferences</dc:title>
  <dc:creator>perrya</dc:creator>
  <cp:lastModifiedBy>Jessica Meagher</cp:lastModifiedBy>
  <cp:revision>22</cp:revision>
  <dcterms:created xsi:type="dcterms:W3CDTF">2010-09-03T16:36:04Z</dcterms:created>
  <dcterms:modified xsi:type="dcterms:W3CDTF">2014-09-29T20:53:57Z</dcterms:modified>
</cp:coreProperties>
</file>