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5" r:id="rId12"/>
    <p:sldId id="276" r:id="rId13"/>
    <p:sldId id="277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/>
    <p:restoredTop sz="94795"/>
  </p:normalViewPr>
  <p:slideViewPr>
    <p:cSldViewPr snapToGrid="0" snapToObjects="1">
      <p:cViewPr varScale="1">
        <p:scale>
          <a:sx n="109" d="100"/>
          <a:sy n="109" d="100"/>
        </p:scale>
        <p:origin x="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1773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Shape 25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2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146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364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8570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204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1782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4" name="Shape 3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9987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6537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5599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3413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2846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334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749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Shape 58"/>
          <p:cNvGrpSpPr/>
          <p:nvPr/>
        </p:nvGrpSpPr>
        <p:grpSpPr>
          <a:xfrm>
            <a:off x="-644958" y="0"/>
            <a:ext cx="10458653" cy="7117070"/>
            <a:chOff x="-644958" y="0"/>
            <a:chExt cx="10458653" cy="7117070"/>
          </a:xfrm>
        </p:grpSpPr>
        <p:grpSp>
          <p:nvGrpSpPr>
            <p:cNvPr id="59" name="Shape 59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0" name="Shape 60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61" name="Shape 61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2" name="Shape 6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3" name="Shape 6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64" name="Shape 64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65" name="Shape 65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6" name="Shape 6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7" name="Shape 6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68" name="Shape 68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69" name="Shape 69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70" name="Shape 7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71" name="Shape 7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72" name="Shape 72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73" name="Shape 73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74" name="Shape 74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75" name="Shape 75"/>
            <p:cNvSpPr/>
            <p:nvPr/>
          </p:nvSpPr>
          <p:spPr>
            <a:xfrm>
              <a:off x="-11875" y="5035137"/>
              <a:ext cx="9143999" cy="1175654"/>
            </a:xfrm>
            <a:custGeom>
              <a:avLst/>
              <a:gdLst/>
              <a:ahLst/>
              <a:cxnLst/>
              <a:rect l="0" t="0" r="0" b="0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-11875" y="3467594"/>
              <a:ext cx="9143999" cy="890649"/>
            </a:xfrm>
            <a:custGeom>
              <a:avLst/>
              <a:gdLst/>
              <a:ahLst/>
              <a:cxnLst/>
              <a:rect l="0" t="0" r="0" b="0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-23750" y="5640778"/>
              <a:ext cx="3004456" cy="1211282"/>
            </a:xfrm>
            <a:custGeom>
              <a:avLst/>
              <a:gdLst/>
              <a:ahLst/>
              <a:cxnLst/>
              <a:rect l="0" t="0" r="0" b="0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8" name="Shape 78"/>
            <p:cNvSpPr/>
            <p:nvPr/>
          </p:nvSpPr>
          <p:spPr>
            <a:xfrm>
              <a:off x="-11875" y="5284519"/>
              <a:ext cx="9143999" cy="1478477"/>
            </a:xfrm>
            <a:custGeom>
              <a:avLst/>
              <a:gdLst/>
              <a:ahLst/>
              <a:cxnLst/>
              <a:rect l="0" t="0" r="0" b="0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137558" y="5132119"/>
              <a:ext cx="6982690" cy="1719941"/>
            </a:xfrm>
            <a:custGeom>
              <a:avLst/>
              <a:gdLst/>
              <a:ahLst/>
              <a:cxnLst/>
              <a:rect l="0" t="0" r="0" b="0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2" name="Shape 82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3" name="Shape 83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 rot="1800000">
              <a:off x="-382403" y="4201527"/>
              <a:ext cx="1261498" cy="1388235"/>
            </a:xfrm>
            <a:custGeom>
              <a:avLst/>
              <a:gdLst/>
              <a:ahLst/>
              <a:cxnLst/>
              <a:rect l="0" t="0" r="0" b="0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8" name="Shape 88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3" name="Shape 93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4" name="Shape 94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5" name="Shape 95"/>
            <p:cNvSpPr/>
            <p:nvPr/>
          </p:nvSpPr>
          <p:spPr>
            <a:xfrm rot="1800000">
              <a:off x="8306521" y="4055629"/>
              <a:ext cx="1243406" cy="1388235"/>
            </a:xfrm>
            <a:custGeom>
              <a:avLst/>
              <a:gdLst/>
              <a:ahLst/>
              <a:cxnLst/>
              <a:rect l="0" t="0" r="0" b="0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 rot="1800000">
              <a:off x="8306771" y="1511523"/>
              <a:ext cx="1241870" cy="1388821"/>
            </a:xfrm>
            <a:custGeom>
              <a:avLst/>
              <a:gdLst/>
              <a:ahLst/>
              <a:cxnLst/>
              <a:rect l="0" t="0" r="0" b="0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97" name="Shape 97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8" name="Shape 98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ctrTitle"/>
          </p:nvPr>
        </p:nvSpPr>
        <p:spPr>
          <a:xfrm>
            <a:off x="4733364" y="2708475"/>
            <a:ext cx="3313354" cy="17021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4733364" y="4421080"/>
            <a:ext cx="3309803" cy="12606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buClr>
                <a:schemeClr val="accent1"/>
              </a:buClr>
              <a:buFont typeface="Noto Symbol"/>
              <a:buNone/>
              <a:defRPr/>
            </a:lvl1pPr>
            <a:lvl2pPr marL="457200" marR="0" lvl="1" indent="0" algn="ctr" rtl="0">
              <a:spcBef>
                <a:spcPts val="440"/>
              </a:spcBef>
              <a:buClr>
                <a:schemeClr val="accent1"/>
              </a:buClr>
              <a:buFont typeface="Noto Symbol"/>
              <a:buNone/>
              <a:defRPr/>
            </a:lvl2pPr>
            <a:lvl3pPr marL="914400" marR="0" lvl="2" indent="0" algn="ctr" rtl="0">
              <a:spcBef>
                <a:spcPts val="400"/>
              </a:spcBef>
              <a:buClr>
                <a:schemeClr val="accent1"/>
              </a:buClr>
              <a:buFont typeface="Noto Symbol"/>
              <a:buNone/>
              <a:defRPr/>
            </a:lvl3pPr>
            <a:lvl4pPr marL="1371600" marR="0" lvl="3" indent="0" algn="ctr" rtl="0">
              <a:spcBef>
                <a:spcPts val="360"/>
              </a:spcBef>
              <a:buClr>
                <a:schemeClr val="accent1"/>
              </a:buClr>
              <a:buFont typeface="Noto Symbol"/>
              <a:buNone/>
              <a:defRPr/>
            </a:lvl4pPr>
            <a:lvl5pPr marL="1828800" marR="0" lvl="4" indent="0" algn="ctr" rtl="0">
              <a:spcBef>
                <a:spcPts val="320"/>
              </a:spcBef>
              <a:buClr>
                <a:schemeClr val="accent1"/>
              </a:buClr>
              <a:buFont typeface="Noto Symbol"/>
              <a:buNone/>
              <a:defRPr/>
            </a:lvl5pPr>
            <a:lvl6pPr marL="2286000" marR="0" lvl="5" indent="0" algn="ctr" rtl="0">
              <a:spcBef>
                <a:spcPts val="280"/>
              </a:spcBef>
              <a:buClr>
                <a:schemeClr val="accent1"/>
              </a:buClr>
              <a:buFont typeface="Noto Symbol"/>
              <a:buNone/>
              <a:defRPr/>
            </a:lvl6pPr>
            <a:lvl7pPr marL="2743200" marR="0" lvl="6" indent="0" algn="ctr" rtl="0">
              <a:spcBef>
                <a:spcPts val="280"/>
              </a:spcBef>
              <a:buClr>
                <a:schemeClr val="accent1"/>
              </a:buClr>
              <a:buFont typeface="Noto Symbol"/>
              <a:buNone/>
              <a:defRPr/>
            </a:lvl7pPr>
            <a:lvl8pPr marL="3200400" marR="0" lvl="7" indent="0" algn="ctr" rtl="0">
              <a:spcBef>
                <a:spcPts val="280"/>
              </a:spcBef>
              <a:buClr>
                <a:schemeClr val="accent1"/>
              </a:buClr>
              <a:buFont typeface="Noto Symbol"/>
              <a:buNone/>
              <a:defRPr/>
            </a:lvl8pPr>
            <a:lvl9pPr marL="3657600" marR="0" lvl="8" indent="0" algn="ctr" rtl="0">
              <a:spcBef>
                <a:spcPts val="280"/>
              </a:spcBef>
              <a:buClr>
                <a:schemeClr val="accent1"/>
              </a:buClr>
              <a:buFont typeface="Noto Symbol"/>
              <a:buNone/>
              <a:defRPr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4738744" y="1516828"/>
            <a:ext cx="2133599" cy="7509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5303519" y="5719966"/>
            <a:ext cx="283159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1043491" y="2323651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63576" algn="l" rtl="0">
              <a:spcBef>
                <a:spcPts val="480"/>
              </a:spcBef>
              <a:buClr>
                <a:schemeClr val="accent1"/>
              </a:buClr>
              <a:buFont typeface="Noto Symbol"/>
              <a:buChar char="○"/>
              <a:defRPr/>
            </a:lvl1pPr>
            <a:lvl2pPr marL="640080" lvl="1" indent="-178308" algn="l" rtl="0">
              <a:spcBef>
                <a:spcPts val="440"/>
              </a:spcBef>
              <a:buClr>
                <a:schemeClr val="accent1"/>
              </a:buClr>
              <a:buFont typeface="Noto Symbol"/>
              <a:buChar char="○"/>
              <a:defRPr/>
            </a:lvl2pPr>
            <a:lvl3pPr marL="914400" lvl="2" indent="-132080" algn="l" rtl="0">
              <a:spcBef>
                <a:spcPts val="400"/>
              </a:spcBef>
              <a:buClr>
                <a:schemeClr val="accent1"/>
              </a:buClr>
              <a:buFont typeface="Noto Symbol"/>
              <a:buChar char="○"/>
              <a:defRPr/>
            </a:lvl3pPr>
            <a:lvl4pPr marL="1124712" lvl="3" indent="-148844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○"/>
              <a:defRPr/>
            </a:lvl4pPr>
            <a:lvl5pPr marL="1325880" lvl="4" indent="-156464" algn="l" rtl="0">
              <a:spcBef>
                <a:spcPts val="320"/>
              </a:spcBef>
              <a:buClr>
                <a:schemeClr val="accent1"/>
              </a:buClr>
              <a:buFont typeface="Noto Symbol"/>
              <a:buChar char="○"/>
              <a:defRPr/>
            </a:lvl5pPr>
            <a:lvl6pPr marL="1517904" lvl="5" indent="-167639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6pPr>
            <a:lvl7pPr marL="1719072" lvl="6" indent="-165608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7pPr>
            <a:lvl8pPr marL="1920240" lvl="7" indent="-163575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8pPr>
            <a:lvl9pPr marL="2121408" lvl="8" indent="-161543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1258645" y="2900828"/>
            <a:ext cx="6637468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1258645" y="4267200"/>
            <a:ext cx="6637466" cy="15204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19855" cy="34930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63576" algn="l" rtl="0">
              <a:spcBef>
                <a:spcPts val="480"/>
              </a:spcBef>
              <a:buClr>
                <a:schemeClr val="accent1"/>
              </a:buClr>
              <a:buFont typeface="Noto Symbol"/>
              <a:buChar char="○"/>
              <a:defRPr/>
            </a:lvl1pPr>
            <a:lvl2pPr marL="640080" lvl="1" indent="-178308" algn="l" rtl="0">
              <a:spcBef>
                <a:spcPts val="440"/>
              </a:spcBef>
              <a:buClr>
                <a:schemeClr val="accent1"/>
              </a:buClr>
              <a:buFont typeface="Noto Symbol"/>
              <a:buChar char="○"/>
              <a:defRPr/>
            </a:lvl2pPr>
            <a:lvl3pPr marL="914400" lvl="2" indent="-132080" algn="l" rtl="0">
              <a:spcBef>
                <a:spcPts val="400"/>
              </a:spcBef>
              <a:buClr>
                <a:schemeClr val="accent1"/>
              </a:buClr>
              <a:buFont typeface="Noto Symbol"/>
              <a:buChar char="○"/>
              <a:defRPr/>
            </a:lvl3pPr>
            <a:lvl4pPr marL="1124712" lvl="3" indent="-148844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○"/>
              <a:defRPr/>
            </a:lvl4pPr>
            <a:lvl5pPr marL="1325880" lvl="4" indent="-156464" algn="l" rtl="0">
              <a:spcBef>
                <a:spcPts val="320"/>
              </a:spcBef>
              <a:buClr>
                <a:schemeClr val="accent1"/>
              </a:buClr>
              <a:buFont typeface="Noto Symbol"/>
              <a:buChar char="○"/>
              <a:defRPr/>
            </a:lvl5pPr>
            <a:lvl6pPr marL="1517904" lvl="5" indent="-167639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6pPr>
            <a:lvl7pPr marL="1719072" lvl="6" indent="-165608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7pPr>
            <a:lvl8pPr marL="1920240" lvl="7" indent="-163575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8pPr>
            <a:lvl9pPr marL="2121408" lvl="8" indent="-161543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xfrm>
            <a:off x="4645151" y="2313431"/>
            <a:ext cx="3419855" cy="34930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63576" algn="l" rtl="0">
              <a:spcBef>
                <a:spcPts val="480"/>
              </a:spcBef>
              <a:buClr>
                <a:schemeClr val="accent1"/>
              </a:buClr>
              <a:buFont typeface="Noto Symbol"/>
              <a:buChar char="○"/>
              <a:defRPr/>
            </a:lvl1pPr>
            <a:lvl2pPr marL="640080" lvl="1" indent="-178308" algn="l" rtl="0">
              <a:spcBef>
                <a:spcPts val="440"/>
              </a:spcBef>
              <a:buClr>
                <a:schemeClr val="accent1"/>
              </a:buClr>
              <a:buFont typeface="Noto Symbol"/>
              <a:buChar char="○"/>
              <a:defRPr/>
            </a:lvl2pPr>
            <a:lvl3pPr marL="914400" lvl="2" indent="-132080" algn="l" rtl="0">
              <a:spcBef>
                <a:spcPts val="400"/>
              </a:spcBef>
              <a:buClr>
                <a:schemeClr val="accent1"/>
              </a:buClr>
              <a:buFont typeface="Noto Symbol"/>
              <a:buChar char="○"/>
              <a:defRPr/>
            </a:lvl3pPr>
            <a:lvl4pPr marL="1124712" lvl="3" indent="-148844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○"/>
              <a:defRPr/>
            </a:lvl4pPr>
            <a:lvl5pPr marL="1325880" lvl="4" indent="-156464" algn="l" rtl="0">
              <a:spcBef>
                <a:spcPts val="320"/>
              </a:spcBef>
              <a:buClr>
                <a:schemeClr val="accent1"/>
              </a:buClr>
              <a:buFont typeface="Noto Symbol"/>
              <a:buChar char="○"/>
              <a:defRPr/>
            </a:lvl5pPr>
            <a:lvl6pPr marL="1517904" lvl="5" indent="-167639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6pPr>
            <a:lvl7pPr marL="1719072" lvl="6" indent="-165608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7pPr>
            <a:lvl8pPr marL="1920240" lvl="7" indent="-163575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8pPr>
            <a:lvl9pPr marL="2121408" lvl="8" indent="-161543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1412111" y="2316008"/>
            <a:ext cx="305714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marL="457200" lvl="1" indent="0" rtl="0">
              <a:spcBef>
                <a:spcPts val="0"/>
              </a:spcBef>
              <a:buFont typeface="Questrial"/>
              <a:buNone/>
              <a:defRPr/>
            </a:lvl2pPr>
            <a:lvl3pPr marL="914400" lvl="2" indent="0" rtl="0">
              <a:spcBef>
                <a:spcPts val="0"/>
              </a:spcBef>
              <a:buFont typeface="Questrial"/>
              <a:buNone/>
              <a:defRPr/>
            </a:lvl3pPr>
            <a:lvl4pPr marL="1371600" lvl="3" indent="0" rtl="0">
              <a:spcBef>
                <a:spcPts val="0"/>
              </a:spcBef>
              <a:buFont typeface="Questrial"/>
              <a:buNone/>
              <a:defRPr/>
            </a:lvl4pPr>
            <a:lvl5pPr marL="1828800" lvl="4" indent="0" rtl="0">
              <a:spcBef>
                <a:spcPts val="0"/>
              </a:spcBef>
              <a:buFont typeface="Questrial"/>
              <a:buNone/>
              <a:defRPr/>
            </a:lvl5pPr>
            <a:lvl6pPr marL="2286000" lvl="5" indent="0" rtl="0">
              <a:spcBef>
                <a:spcPts val="0"/>
              </a:spcBef>
              <a:buFont typeface="Questrial"/>
              <a:buNone/>
              <a:defRPr/>
            </a:lvl6pPr>
            <a:lvl7pPr marL="2743200" lvl="6" indent="0" rtl="0">
              <a:spcBef>
                <a:spcPts val="0"/>
              </a:spcBef>
              <a:buFont typeface="Questrial"/>
              <a:buNone/>
              <a:defRPr/>
            </a:lvl7pPr>
            <a:lvl8pPr marL="3200400" lvl="7" indent="0" rtl="0">
              <a:spcBef>
                <a:spcPts val="0"/>
              </a:spcBef>
              <a:buFont typeface="Questrial"/>
              <a:buNone/>
              <a:defRPr/>
            </a:lvl8pPr>
            <a:lvl9pPr marL="3657600" lvl="8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body" idx="2"/>
          </p:nvPr>
        </p:nvSpPr>
        <p:spPr>
          <a:xfrm>
            <a:off x="1041720" y="2974693"/>
            <a:ext cx="3419855" cy="28357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3"/>
          </p:nvPr>
        </p:nvSpPr>
        <p:spPr>
          <a:xfrm>
            <a:off x="5011837" y="2316009"/>
            <a:ext cx="30557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marL="457200" lvl="1" indent="0" rtl="0">
              <a:spcBef>
                <a:spcPts val="0"/>
              </a:spcBef>
              <a:buFont typeface="Questrial"/>
              <a:buNone/>
              <a:defRPr/>
            </a:lvl2pPr>
            <a:lvl3pPr marL="914400" lvl="2" indent="0" rtl="0">
              <a:spcBef>
                <a:spcPts val="0"/>
              </a:spcBef>
              <a:buFont typeface="Questrial"/>
              <a:buNone/>
              <a:defRPr/>
            </a:lvl3pPr>
            <a:lvl4pPr marL="1371600" lvl="3" indent="0" rtl="0">
              <a:spcBef>
                <a:spcPts val="0"/>
              </a:spcBef>
              <a:buFont typeface="Questrial"/>
              <a:buNone/>
              <a:defRPr/>
            </a:lvl4pPr>
            <a:lvl5pPr marL="1828800" lvl="4" indent="0" rtl="0">
              <a:spcBef>
                <a:spcPts val="0"/>
              </a:spcBef>
              <a:buFont typeface="Questrial"/>
              <a:buNone/>
              <a:defRPr/>
            </a:lvl5pPr>
            <a:lvl6pPr marL="2286000" lvl="5" indent="0" rtl="0">
              <a:spcBef>
                <a:spcPts val="0"/>
              </a:spcBef>
              <a:buFont typeface="Questrial"/>
              <a:buNone/>
              <a:defRPr/>
            </a:lvl6pPr>
            <a:lvl7pPr marL="2743200" lvl="6" indent="0" rtl="0">
              <a:spcBef>
                <a:spcPts val="0"/>
              </a:spcBef>
              <a:buFont typeface="Questrial"/>
              <a:buNone/>
              <a:defRPr/>
            </a:lvl7pPr>
            <a:lvl8pPr marL="3200400" lvl="7" indent="0" rtl="0">
              <a:spcBef>
                <a:spcPts val="0"/>
              </a:spcBef>
              <a:buFont typeface="Questrial"/>
              <a:buNone/>
              <a:defRPr/>
            </a:lvl8pPr>
            <a:lvl9pPr marL="3657600" lvl="8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4"/>
          </p:nvPr>
        </p:nvSpPr>
        <p:spPr>
          <a:xfrm>
            <a:off x="4645151" y="2974693"/>
            <a:ext cx="3419855" cy="28357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Shape 144"/>
          <p:cNvGrpSpPr/>
          <p:nvPr/>
        </p:nvGrpSpPr>
        <p:grpSpPr>
          <a:xfrm>
            <a:off x="-644958" y="0"/>
            <a:ext cx="10458653" cy="7117070"/>
            <a:chOff x="-644958" y="0"/>
            <a:chExt cx="10458653" cy="7117070"/>
          </a:xfrm>
        </p:grpSpPr>
        <p:grpSp>
          <p:nvGrpSpPr>
            <p:cNvPr id="145" name="Shape 145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6" name="Shape 146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147" name="Shape 147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8" name="Shape 14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9" name="Shape 14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50" name="Shape 150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151" name="Shape 151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2" name="Shape 15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3" name="Shape 15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54" name="Shape 154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155" name="Shape 155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6" name="Shape 15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7" name="Shape 15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158" name="Shape 158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59" name="Shape 15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60" name="Shape 160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61" name="Shape 161"/>
            <p:cNvSpPr/>
            <p:nvPr/>
          </p:nvSpPr>
          <p:spPr>
            <a:xfrm>
              <a:off x="-11875" y="5035137"/>
              <a:ext cx="9143999" cy="1175654"/>
            </a:xfrm>
            <a:custGeom>
              <a:avLst/>
              <a:gdLst/>
              <a:ahLst/>
              <a:cxnLst/>
              <a:rect l="0" t="0" r="0" b="0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2" name="Shape 162"/>
            <p:cNvSpPr/>
            <p:nvPr/>
          </p:nvSpPr>
          <p:spPr>
            <a:xfrm>
              <a:off x="-11875" y="3467594"/>
              <a:ext cx="9143999" cy="890649"/>
            </a:xfrm>
            <a:custGeom>
              <a:avLst/>
              <a:gdLst/>
              <a:ahLst/>
              <a:cxnLst/>
              <a:rect l="0" t="0" r="0" b="0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3" name="Shape 163"/>
            <p:cNvSpPr/>
            <p:nvPr/>
          </p:nvSpPr>
          <p:spPr>
            <a:xfrm>
              <a:off x="-23750" y="5640778"/>
              <a:ext cx="3004456" cy="1211282"/>
            </a:xfrm>
            <a:custGeom>
              <a:avLst/>
              <a:gdLst/>
              <a:ahLst/>
              <a:cxnLst/>
              <a:rect l="0" t="0" r="0" b="0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4" name="Shape 164"/>
            <p:cNvSpPr/>
            <p:nvPr/>
          </p:nvSpPr>
          <p:spPr>
            <a:xfrm>
              <a:off x="-11875" y="5284519"/>
              <a:ext cx="9143999" cy="1478477"/>
            </a:xfrm>
            <a:custGeom>
              <a:avLst/>
              <a:gdLst/>
              <a:ahLst/>
              <a:cxnLst/>
              <a:rect l="0" t="0" r="0" b="0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5" name="Shape 165"/>
            <p:cNvSpPr/>
            <p:nvPr/>
          </p:nvSpPr>
          <p:spPr>
            <a:xfrm>
              <a:off x="2137558" y="5132119"/>
              <a:ext cx="6982690" cy="1719941"/>
            </a:xfrm>
            <a:custGeom>
              <a:avLst/>
              <a:gdLst/>
              <a:ahLst/>
              <a:cxnLst/>
              <a:rect l="0" t="0" r="0" b="0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6" name="Shape 166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7" name="Shape 167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8" name="Shape 168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 rot="1800000">
              <a:off x="-382403" y="4201527"/>
              <a:ext cx="1261498" cy="1388235"/>
            </a:xfrm>
            <a:custGeom>
              <a:avLst/>
              <a:gdLst/>
              <a:ahLst/>
              <a:cxnLst/>
              <a:rect l="0" t="0" r="0" b="0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6" name="Shape 176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8" name="Shape 178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9" name="Shape 179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0" name="Shape 180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1" name="Shape 181"/>
            <p:cNvSpPr/>
            <p:nvPr/>
          </p:nvSpPr>
          <p:spPr>
            <a:xfrm rot="1800000">
              <a:off x="8306521" y="4055629"/>
              <a:ext cx="1243406" cy="1388235"/>
            </a:xfrm>
            <a:custGeom>
              <a:avLst/>
              <a:gdLst/>
              <a:ahLst/>
              <a:cxnLst/>
              <a:rect l="0" t="0" r="0" b="0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2" name="Shape 182"/>
            <p:cNvSpPr/>
            <p:nvPr/>
          </p:nvSpPr>
          <p:spPr>
            <a:xfrm rot="1800000">
              <a:off x="8306771" y="1511523"/>
              <a:ext cx="1241870" cy="1388821"/>
            </a:xfrm>
            <a:custGeom>
              <a:avLst/>
              <a:gdLst/>
              <a:ahLst/>
              <a:cxnLst/>
              <a:rect l="0" t="0" r="0" b="0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83" name="Shape 18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5" name="Shape 185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905570" y="601883"/>
            <a:ext cx="3562257" cy="564844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1145894" y="856526"/>
            <a:ext cx="3090440" cy="51507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0" name="Shape 190"/>
          <p:cNvSpPr txBox="1">
            <a:spLocks noGrp="1"/>
          </p:cNvSpPr>
          <p:nvPr>
            <p:ph type="ft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4739832" y="2657433"/>
            <a:ext cx="3304571" cy="14631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body" idx="2"/>
          </p:nvPr>
        </p:nvSpPr>
        <p:spPr>
          <a:xfrm>
            <a:off x="4736592" y="4136994"/>
            <a:ext cx="3298784" cy="15179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Clr>
                <a:srgbClr val="424242"/>
              </a:buClr>
              <a:buFont typeface="Questrial"/>
              <a:buNone/>
              <a:defRPr/>
            </a:lvl1pPr>
            <a:lvl2pPr marL="457200" lvl="1" indent="0" rtl="0">
              <a:spcBef>
                <a:spcPts val="0"/>
              </a:spcBef>
              <a:buFont typeface="Questrial"/>
              <a:buNone/>
              <a:defRPr/>
            </a:lvl2pPr>
            <a:lvl3pPr marL="914400" lvl="2" indent="0" rtl="0">
              <a:spcBef>
                <a:spcPts val="0"/>
              </a:spcBef>
              <a:buFont typeface="Questrial"/>
              <a:buNone/>
              <a:defRPr/>
            </a:lvl3pPr>
            <a:lvl4pPr marL="1371600" lvl="3" indent="0" rtl="0">
              <a:spcBef>
                <a:spcPts val="0"/>
              </a:spcBef>
              <a:buFont typeface="Questrial"/>
              <a:buNone/>
              <a:defRPr/>
            </a:lvl4pPr>
            <a:lvl5pPr marL="1828800" lvl="4" indent="0" rtl="0">
              <a:spcBef>
                <a:spcPts val="0"/>
              </a:spcBef>
              <a:buFont typeface="Questrial"/>
              <a:buNone/>
              <a:defRPr/>
            </a:lvl5pPr>
            <a:lvl6pPr marL="2286000" lvl="5" indent="0" rtl="0">
              <a:spcBef>
                <a:spcPts val="0"/>
              </a:spcBef>
              <a:buFont typeface="Questrial"/>
              <a:buNone/>
              <a:defRPr/>
            </a:lvl6pPr>
            <a:lvl7pPr marL="2743200" lvl="6" indent="0" rtl="0">
              <a:spcBef>
                <a:spcPts val="0"/>
              </a:spcBef>
              <a:buFont typeface="Questrial"/>
              <a:buNone/>
              <a:defRPr/>
            </a:lvl7pPr>
            <a:lvl8pPr marL="3200400" lvl="7" indent="0" rtl="0">
              <a:spcBef>
                <a:spcPts val="0"/>
              </a:spcBef>
              <a:buFont typeface="Questrial"/>
              <a:buNone/>
              <a:defRPr/>
            </a:lvl8pPr>
            <a:lvl9pPr marL="3657600" lvl="8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Shape 194"/>
          <p:cNvGrpSpPr/>
          <p:nvPr/>
        </p:nvGrpSpPr>
        <p:grpSpPr>
          <a:xfrm>
            <a:off x="-644958" y="0"/>
            <a:ext cx="10458653" cy="7117070"/>
            <a:chOff x="-644958" y="0"/>
            <a:chExt cx="10458653" cy="7117070"/>
          </a:xfrm>
        </p:grpSpPr>
        <p:grpSp>
          <p:nvGrpSpPr>
            <p:cNvPr id="195" name="Shape 195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6" name="Shape 196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197" name="Shape 197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8" name="Shape 19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9" name="Shape 19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200" name="Shape 200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201" name="Shape 201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02" name="Shape 20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03" name="Shape 20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204" name="Shape 204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205" name="Shape 205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06" name="Shape 20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07" name="Shape 20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208" name="Shape 208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09" name="Shape 20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10" name="Shape 210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211" name="Shape 211"/>
            <p:cNvSpPr/>
            <p:nvPr/>
          </p:nvSpPr>
          <p:spPr>
            <a:xfrm>
              <a:off x="-11875" y="5035137"/>
              <a:ext cx="9143999" cy="1175654"/>
            </a:xfrm>
            <a:custGeom>
              <a:avLst/>
              <a:gdLst/>
              <a:ahLst/>
              <a:cxnLst/>
              <a:rect l="0" t="0" r="0" b="0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2" name="Shape 212"/>
            <p:cNvSpPr/>
            <p:nvPr/>
          </p:nvSpPr>
          <p:spPr>
            <a:xfrm>
              <a:off x="-11875" y="3467594"/>
              <a:ext cx="9143999" cy="890649"/>
            </a:xfrm>
            <a:custGeom>
              <a:avLst/>
              <a:gdLst/>
              <a:ahLst/>
              <a:cxnLst/>
              <a:rect l="0" t="0" r="0" b="0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3" name="Shape 213"/>
            <p:cNvSpPr/>
            <p:nvPr/>
          </p:nvSpPr>
          <p:spPr>
            <a:xfrm>
              <a:off x="-23750" y="5640778"/>
              <a:ext cx="3004456" cy="1211282"/>
            </a:xfrm>
            <a:custGeom>
              <a:avLst/>
              <a:gdLst/>
              <a:ahLst/>
              <a:cxnLst/>
              <a:rect l="0" t="0" r="0" b="0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4" name="Shape 214"/>
            <p:cNvSpPr/>
            <p:nvPr/>
          </p:nvSpPr>
          <p:spPr>
            <a:xfrm>
              <a:off x="-11875" y="5284519"/>
              <a:ext cx="9143999" cy="1478477"/>
            </a:xfrm>
            <a:custGeom>
              <a:avLst/>
              <a:gdLst/>
              <a:ahLst/>
              <a:cxnLst/>
              <a:rect l="0" t="0" r="0" b="0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>
              <a:off x="2137558" y="5132119"/>
              <a:ext cx="6982690" cy="1719941"/>
            </a:xfrm>
            <a:custGeom>
              <a:avLst/>
              <a:gdLst/>
              <a:ahLst/>
              <a:cxnLst/>
              <a:rect l="0" t="0" r="0" b="0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6" name="Shape 216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7" name="Shape 217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8" name="Shape 218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1" name="Shape 221"/>
            <p:cNvSpPr/>
            <p:nvPr/>
          </p:nvSpPr>
          <p:spPr>
            <a:xfrm rot="1800000">
              <a:off x="-382403" y="4201527"/>
              <a:ext cx="1261498" cy="1388235"/>
            </a:xfrm>
            <a:custGeom>
              <a:avLst/>
              <a:gdLst/>
              <a:ahLst/>
              <a:cxnLst/>
              <a:rect l="0" t="0" r="0" b="0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2" name="Shape 222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3" name="Shape 223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4" name="Shape 224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5" name="Shape 225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6" name="Shape 226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7" name="Shape 227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8" name="Shape 228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29" name="Shape 229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30" name="Shape 230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31" name="Shape 231"/>
            <p:cNvSpPr/>
            <p:nvPr/>
          </p:nvSpPr>
          <p:spPr>
            <a:xfrm rot="1800000">
              <a:off x="8306521" y="4055629"/>
              <a:ext cx="1243406" cy="1388235"/>
            </a:xfrm>
            <a:custGeom>
              <a:avLst/>
              <a:gdLst/>
              <a:ahLst/>
              <a:cxnLst/>
              <a:rect l="0" t="0" r="0" b="0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32" name="Shape 232"/>
            <p:cNvSpPr/>
            <p:nvPr/>
          </p:nvSpPr>
          <p:spPr>
            <a:xfrm rot="1800000">
              <a:off x="8306771" y="1511523"/>
              <a:ext cx="1241870" cy="1388821"/>
            </a:xfrm>
            <a:custGeom>
              <a:avLst/>
              <a:gdLst/>
              <a:ahLst/>
              <a:cxnLst/>
              <a:rect l="0" t="0" r="0" b="0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233" name="Shape 23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905570" y="601883"/>
            <a:ext cx="3562257" cy="564844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E1E1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4734423" y="2660903"/>
            <a:ext cx="3300983" cy="14630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pic" idx="2"/>
          </p:nvPr>
        </p:nvSpPr>
        <p:spPr>
          <a:xfrm>
            <a:off x="1005208" y="693795"/>
            <a:ext cx="3359623" cy="5468111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4734630" y="4133087"/>
            <a:ext cx="3300572" cy="15195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Clr>
                <a:srgbClr val="424242"/>
              </a:buClr>
              <a:buFont typeface="Questrial"/>
              <a:buNone/>
              <a:defRPr/>
            </a:lvl1pPr>
            <a:lvl2pPr marL="457200" lvl="1" indent="0" rtl="0">
              <a:spcBef>
                <a:spcPts val="0"/>
              </a:spcBef>
              <a:buFont typeface="Questrial"/>
              <a:buNone/>
              <a:defRPr/>
            </a:lvl2pPr>
            <a:lvl3pPr marL="914400" lvl="2" indent="0" rtl="0">
              <a:spcBef>
                <a:spcPts val="0"/>
              </a:spcBef>
              <a:buFont typeface="Questrial"/>
              <a:buNone/>
              <a:defRPr/>
            </a:lvl3pPr>
            <a:lvl4pPr marL="1371600" lvl="3" indent="0" rtl="0">
              <a:spcBef>
                <a:spcPts val="0"/>
              </a:spcBef>
              <a:buFont typeface="Questrial"/>
              <a:buNone/>
              <a:defRPr/>
            </a:lvl4pPr>
            <a:lvl5pPr marL="1828800" lvl="4" indent="0" rtl="0">
              <a:spcBef>
                <a:spcPts val="0"/>
              </a:spcBef>
              <a:buFont typeface="Questrial"/>
              <a:buNone/>
              <a:defRPr/>
            </a:lvl5pPr>
            <a:lvl6pPr marL="2286000" lvl="5" indent="0" rtl="0">
              <a:spcBef>
                <a:spcPts val="0"/>
              </a:spcBef>
              <a:buFont typeface="Questrial"/>
              <a:buNone/>
              <a:defRPr/>
            </a:lvl6pPr>
            <a:lvl7pPr marL="2743200" lvl="6" indent="0" rtl="0">
              <a:spcBef>
                <a:spcPts val="0"/>
              </a:spcBef>
              <a:buFont typeface="Questrial"/>
              <a:buNone/>
              <a:defRPr/>
            </a:lvl7pPr>
            <a:lvl8pPr marL="3200400" lvl="7" indent="0" rtl="0">
              <a:spcBef>
                <a:spcPts val="0"/>
              </a:spcBef>
              <a:buFont typeface="Questrial"/>
              <a:buNone/>
              <a:defRPr/>
            </a:lvl8pPr>
            <a:lvl9pPr marL="3657600" lvl="8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240" name="Shape 240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1" name="Shape 241"/>
          <p:cNvSpPr txBox="1">
            <a:spLocks noGrp="1"/>
          </p:cNvSpPr>
          <p:nvPr>
            <p:ph type="ftr" idx="11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2" name="Shape 242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 rot="5400000">
            <a:off x="2677662" y="689481"/>
            <a:ext cx="3508977" cy="6777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63576" algn="l" rtl="0">
              <a:spcBef>
                <a:spcPts val="480"/>
              </a:spcBef>
              <a:buClr>
                <a:schemeClr val="accent1"/>
              </a:buClr>
              <a:buFont typeface="Noto Symbol"/>
              <a:buChar char="○"/>
              <a:defRPr/>
            </a:lvl1pPr>
            <a:lvl2pPr marL="640080" lvl="1" indent="-178308" algn="l" rtl="0">
              <a:spcBef>
                <a:spcPts val="440"/>
              </a:spcBef>
              <a:buClr>
                <a:schemeClr val="accent1"/>
              </a:buClr>
              <a:buFont typeface="Noto Symbol"/>
              <a:buChar char="○"/>
              <a:defRPr/>
            </a:lvl2pPr>
            <a:lvl3pPr marL="914400" lvl="2" indent="-132080" algn="l" rtl="0">
              <a:spcBef>
                <a:spcPts val="400"/>
              </a:spcBef>
              <a:buClr>
                <a:schemeClr val="accent1"/>
              </a:buClr>
              <a:buFont typeface="Noto Symbol"/>
              <a:buChar char="○"/>
              <a:defRPr/>
            </a:lvl3pPr>
            <a:lvl4pPr marL="1124712" lvl="3" indent="-148844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○"/>
              <a:defRPr/>
            </a:lvl4pPr>
            <a:lvl5pPr marL="1325880" lvl="4" indent="-156464" algn="l" rtl="0">
              <a:spcBef>
                <a:spcPts val="320"/>
              </a:spcBef>
              <a:buClr>
                <a:schemeClr val="accent1"/>
              </a:buClr>
              <a:buFont typeface="Noto Symbol"/>
              <a:buChar char="○"/>
              <a:defRPr/>
            </a:lvl5pPr>
            <a:lvl6pPr marL="1517904" lvl="5" indent="-167639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6pPr>
            <a:lvl7pPr marL="1719072" lvl="6" indent="-165608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7pPr>
            <a:lvl8pPr marL="1920240" lvl="7" indent="-163575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8pPr>
            <a:lvl9pPr marL="2121408" lvl="8" indent="-161543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9pPr>
          </a:lstStyle>
          <a:p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7" name="Shape 247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8" name="Shape 248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 rot="5400000">
            <a:off x="4981454" y="2678092"/>
            <a:ext cx="4780344" cy="14844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 rot="5400000">
            <a:off x="1374975" y="708466"/>
            <a:ext cx="4780344" cy="54237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63576" algn="l" rtl="0">
              <a:spcBef>
                <a:spcPts val="480"/>
              </a:spcBef>
              <a:buClr>
                <a:schemeClr val="accent1"/>
              </a:buClr>
              <a:buFont typeface="Noto Symbol"/>
              <a:buChar char="○"/>
              <a:defRPr/>
            </a:lvl1pPr>
            <a:lvl2pPr marL="640080" lvl="1" indent="-178308" algn="l" rtl="0">
              <a:spcBef>
                <a:spcPts val="440"/>
              </a:spcBef>
              <a:buClr>
                <a:schemeClr val="accent1"/>
              </a:buClr>
              <a:buFont typeface="Noto Symbol"/>
              <a:buChar char="○"/>
              <a:defRPr/>
            </a:lvl2pPr>
            <a:lvl3pPr marL="914400" lvl="2" indent="-132080" algn="l" rtl="0">
              <a:spcBef>
                <a:spcPts val="400"/>
              </a:spcBef>
              <a:buClr>
                <a:schemeClr val="accent1"/>
              </a:buClr>
              <a:buFont typeface="Noto Symbol"/>
              <a:buChar char="○"/>
              <a:defRPr/>
            </a:lvl3pPr>
            <a:lvl4pPr marL="1124712" lvl="3" indent="-148844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○"/>
              <a:defRPr/>
            </a:lvl4pPr>
            <a:lvl5pPr marL="1325880" lvl="4" indent="-156464" algn="l" rtl="0">
              <a:spcBef>
                <a:spcPts val="320"/>
              </a:spcBef>
              <a:buClr>
                <a:schemeClr val="accent1"/>
              </a:buClr>
              <a:buFont typeface="Noto Symbol"/>
              <a:buChar char="○"/>
              <a:defRPr/>
            </a:lvl5pPr>
            <a:lvl6pPr marL="1517904" lvl="5" indent="-167639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6pPr>
            <a:lvl7pPr marL="1719072" lvl="6" indent="-165608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7pPr>
            <a:lvl8pPr marL="1920240" lvl="7" indent="-163575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8pPr>
            <a:lvl9pPr marL="2121408" lvl="8" indent="-161543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9pPr>
          </a:lstStyle>
          <a:p>
            <a:endParaRPr/>
          </a:p>
        </p:txBody>
      </p:sp>
      <p:sp>
        <p:nvSpPr>
          <p:cNvPr id="252" name="Shape 252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3" name="Shape 253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4" name="Shape 254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2F35E"/>
            </a:gs>
            <a:gs pos="62000">
              <a:srgbClr val="99BC52"/>
            </a:gs>
            <a:gs pos="100000">
              <a:srgbClr val="88A848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-567354" y="0"/>
            <a:ext cx="10458653" cy="7117070"/>
            <a:chOff x="-644958" y="0"/>
            <a:chExt cx="10458653" cy="7117070"/>
          </a:xfrm>
        </p:grpSpPr>
        <p:grpSp>
          <p:nvGrpSpPr>
            <p:cNvPr id="11" name="Shape 11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Shape 12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13" name="Shape 13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" name="Shape 1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" name="Shape 1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6" name="Shape 16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17" name="Shape 17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8" name="Shape 1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" name="Shape 1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20" name="Shape 20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21" name="Shape 21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2" name="Shape 2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23" name="Shape 2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24" name="Shape 2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5" name="Shape 2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6" name="Shape 2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27" name="Shape 27"/>
            <p:cNvSpPr/>
            <p:nvPr/>
          </p:nvSpPr>
          <p:spPr>
            <a:xfrm>
              <a:off x="-11875" y="5035137"/>
              <a:ext cx="9143999" cy="1175654"/>
            </a:xfrm>
            <a:custGeom>
              <a:avLst/>
              <a:gdLst/>
              <a:ahLst/>
              <a:cxnLst/>
              <a:rect l="0" t="0" r="0" b="0"/>
              <a:pathLst>
                <a:path w="9144000" h="1175655" extrusionOk="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-11875" y="3467594"/>
              <a:ext cx="9143999" cy="890649"/>
            </a:xfrm>
            <a:custGeom>
              <a:avLst/>
              <a:gdLst/>
              <a:ahLst/>
              <a:cxnLst/>
              <a:rect l="0" t="0" r="0" b="0"/>
              <a:pathLst>
                <a:path w="9144000" h="890650" extrusionOk="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-23750" y="5640778"/>
              <a:ext cx="3004456" cy="1211282"/>
            </a:xfrm>
            <a:custGeom>
              <a:avLst/>
              <a:gdLst/>
              <a:ahLst/>
              <a:cxnLst/>
              <a:rect l="0" t="0" r="0" b="0"/>
              <a:pathLst>
                <a:path w="3004457" h="1211283" extrusionOk="0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-11875" y="5284519"/>
              <a:ext cx="9143999" cy="1478477"/>
            </a:xfrm>
            <a:custGeom>
              <a:avLst/>
              <a:gdLst/>
              <a:ahLst/>
              <a:cxnLst/>
              <a:rect l="0" t="0" r="0" b="0"/>
              <a:pathLst>
                <a:path w="9144000" h="1478478" extrusionOk="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>
              <a:off x="2137558" y="5132119"/>
              <a:ext cx="6982690" cy="1719941"/>
            </a:xfrm>
            <a:custGeom>
              <a:avLst/>
              <a:gdLst/>
              <a:ahLst/>
              <a:cxnLst/>
              <a:rect l="0" t="0" r="0" b="0"/>
              <a:pathLst>
                <a:path w="6982691" h="1719942" extrusionOk="0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9525" cap="flat" cmpd="sng">
              <a:solidFill>
                <a:schemeClr val="lt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" name="Shape 35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" name="Shape 36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5882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 rot="1800000">
              <a:off x="-382403" y="4201527"/>
              <a:ext cx="1261498" cy="1388235"/>
            </a:xfrm>
            <a:custGeom>
              <a:avLst/>
              <a:gdLst/>
              <a:ahLst/>
              <a:cxnLst/>
              <a:rect l="0" t="0" r="0" b="0"/>
              <a:pathLst>
                <a:path w="1261499" h="1388236" extrusionOk="0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9803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lt1">
                <a:alpha val="6666"/>
              </a:schemeClr>
            </a:solidFill>
            <a:ln w="12700" cap="flat" cmpd="sng">
              <a:solidFill>
                <a:schemeClr val="lt1">
                  <a:alpha val="7843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 rot="1800000">
              <a:off x="8306521" y="4055629"/>
              <a:ext cx="1243406" cy="1388235"/>
            </a:xfrm>
            <a:custGeom>
              <a:avLst/>
              <a:gdLst/>
              <a:ahLst/>
              <a:cxnLst/>
              <a:rect l="0" t="0" r="0" b="0"/>
              <a:pathLst>
                <a:path w="1243407" h="1388236" extrusionOk="0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 rot="1800000">
              <a:off x="8306771" y="1511523"/>
              <a:ext cx="1241870" cy="1388821"/>
            </a:xfrm>
            <a:custGeom>
              <a:avLst/>
              <a:gdLst/>
              <a:ahLst/>
              <a:cxnLst/>
              <a:rect l="0" t="0" r="0" b="0"/>
              <a:pathLst>
                <a:path w="1241871" h="1388822" extrusionOk="0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11764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49" name="Shape 49"/>
          <p:cNvSpPr/>
          <p:nvPr/>
        </p:nvSpPr>
        <p:spPr>
          <a:xfrm>
            <a:off x="457200" y="333487"/>
            <a:ext cx="8229600" cy="618564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" name="Shape 50"/>
          <p:cNvSpPr/>
          <p:nvPr/>
        </p:nvSpPr>
        <p:spPr>
          <a:xfrm>
            <a:off x="4561242" y="-21511"/>
            <a:ext cx="3679116" cy="699243"/>
          </a:xfrm>
          <a:prstGeom prst="rect">
            <a:avLst/>
          </a:prstGeom>
          <a:solidFill>
            <a:srgbClr val="F5F5F5"/>
          </a:solidFill>
          <a:ln w="15875" cap="flat" cmpd="sng">
            <a:solidFill>
              <a:srgbClr val="74A5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043491" y="2323651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3576" algn="l" rtl="0">
              <a:spcBef>
                <a:spcPts val="480"/>
              </a:spcBef>
              <a:buClr>
                <a:schemeClr val="accent1"/>
              </a:buClr>
              <a:buFont typeface="Noto Symbol"/>
              <a:buChar char="○"/>
              <a:defRPr/>
            </a:lvl1pPr>
            <a:lvl2pPr marL="640080" marR="0" lvl="1" indent="-178308" algn="l" rtl="0">
              <a:spcBef>
                <a:spcPts val="440"/>
              </a:spcBef>
              <a:buClr>
                <a:schemeClr val="accent1"/>
              </a:buClr>
              <a:buFont typeface="Noto Symbol"/>
              <a:buChar char="○"/>
              <a:defRPr/>
            </a:lvl2pPr>
            <a:lvl3pPr marL="914400" marR="0" lvl="2" indent="-132080" algn="l" rtl="0">
              <a:spcBef>
                <a:spcPts val="400"/>
              </a:spcBef>
              <a:buClr>
                <a:schemeClr val="accent1"/>
              </a:buClr>
              <a:buFont typeface="Noto Symbol"/>
              <a:buChar char="○"/>
              <a:defRPr/>
            </a:lvl3pPr>
            <a:lvl4pPr marL="1124712" marR="0" lvl="3" indent="-148844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○"/>
              <a:defRPr/>
            </a:lvl4pPr>
            <a:lvl5pPr marL="1325880" marR="0" lvl="4" indent="-156464" algn="l" rtl="0">
              <a:spcBef>
                <a:spcPts val="320"/>
              </a:spcBef>
              <a:buClr>
                <a:schemeClr val="accent1"/>
              </a:buClr>
              <a:buFont typeface="Noto Symbol"/>
              <a:buChar char="○"/>
              <a:defRPr/>
            </a:lvl5pPr>
            <a:lvl6pPr marL="1517904" marR="0" lvl="5" indent="-167639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6pPr>
            <a:lvl7pPr marL="1719072" marR="0" lvl="6" indent="-165608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7pPr>
            <a:lvl8pPr marL="1920240" marR="0" lvl="7" indent="-163575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8pPr>
            <a:lvl9pPr marL="2121408" marR="0" lvl="8" indent="-161543" algn="l" rtl="0">
              <a:spcBef>
                <a:spcPts val="280"/>
              </a:spcBef>
              <a:buClr>
                <a:schemeClr val="accent1"/>
              </a:buClr>
              <a:buFont typeface="Noto Symbol"/>
              <a:buChar char="○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lang="en-US" sz="1200" b="0" i="0" u="none" strike="noStrike" cap="none">
              <a:solidFill>
                <a:srgbClr val="FEFEF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ctrTitle"/>
          </p:nvPr>
        </p:nvSpPr>
        <p:spPr>
          <a:xfrm>
            <a:off x="4735182" y="2046375"/>
            <a:ext cx="3313354" cy="30979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EFFFBF"/>
              </a:buClr>
              <a:buSzPct val="25000"/>
              <a:buFont typeface="Questrial"/>
              <a:buNone/>
            </a:pPr>
            <a:r>
              <a:rPr lang="en-US" sz="3600" b="1" i="0" u="none" strike="noStrike" cap="none">
                <a:solidFill>
                  <a:srgbClr val="FF9900"/>
                </a:solidFill>
                <a:latin typeface="Questrial"/>
                <a:ea typeface="Questrial"/>
                <a:cs typeface="Questrial"/>
                <a:sym typeface="Questrial"/>
              </a:rPr>
              <a:t>Welcome to Patriots STEM Elementary Curriculum Night!</a:t>
            </a:r>
          </a:p>
        </p:txBody>
      </p:sp>
      <p:sp>
        <p:nvSpPr>
          <p:cNvPr id="261" name="Shape 261"/>
          <p:cNvSpPr txBox="1">
            <a:spLocks noGrp="1"/>
          </p:cNvSpPr>
          <p:nvPr>
            <p:ph type="subTitle" idx="1"/>
          </p:nvPr>
        </p:nvSpPr>
        <p:spPr>
          <a:xfrm>
            <a:off x="4733364" y="5373703"/>
            <a:ext cx="3309803" cy="58900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800" b="1" i="0" u="none" strike="noStrike" cap="none">
                <a:solidFill>
                  <a:srgbClr val="52571F"/>
                </a:solidFill>
                <a:latin typeface="Questrial"/>
                <a:ea typeface="Questrial"/>
                <a:cs typeface="Questrial"/>
                <a:sym typeface="Questrial"/>
              </a:rPr>
              <a:t>4</a:t>
            </a:r>
            <a:r>
              <a:rPr lang="en-US" sz="2800" b="1" i="0" u="none" strike="noStrike" cap="none" baseline="30000">
                <a:solidFill>
                  <a:srgbClr val="52571F"/>
                </a:solidFill>
                <a:latin typeface="Questrial"/>
                <a:ea typeface="Questrial"/>
                <a:cs typeface="Questrial"/>
                <a:sym typeface="Questrial"/>
              </a:rPr>
              <a:t>TH</a:t>
            </a:r>
            <a:r>
              <a:rPr lang="en-US" sz="2800" b="1" i="0" u="none" strike="noStrike" cap="none">
                <a:solidFill>
                  <a:srgbClr val="52571F"/>
                </a:solidFill>
                <a:latin typeface="Questrial"/>
                <a:ea typeface="Questrial"/>
                <a:cs typeface="Questrial"/>
                <a:sym typeface="Questrial"/>
              </a:rPr>
              <a:t> GRADE</a:t>
            </a:r>
          </a:p>
        </p:txBody>
      </p:sp>
      <p:pic>
        <p:nvPicPr>
          <p:cNvPr id="262" name="Shape 262" descr="Screen shot 2013-07-11 at 12.06.59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0528" y="0"/>
            <a:ext cx="2549495" cy="2079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Shape 263"/>
          <p:cNvSpPr/>
          <p:nvPr/>
        </p:nvSpPr>
        <p:spPr>
          <a:xfrm>
            <a:off x="5695125" y="304826"/>
            <a:ext cx="1440300" cy="507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b="1" i="0" u="none" strike="noStrike" cap="none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Patriots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b="1" i="0" u="none" strike="noStrike" cap="none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Elementary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1043490" y="463152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8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Language Arts--Reading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1043491" y="1688575"/>
            <a:ext cx="6777317" cy="44836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dirty="0" smtClean="0">
                <a:latin typeface="Questrial"/>
                <a:ea typeface="Questrial"/>
                <a:cs typeface="Questrial"/>
                <a:sym typeface="Questrial"/>
              </a:rPr>
              <a:t>We </a:t>
            </a: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use a </a:t>
            </a:r>
            <a:r>
              <a:rPr lang="en-US" sz="2400" i="1" u="sng" dirty="0">
                <a:latin typeface="Questrial"/>
                <a:ea typeface="Questrial"/>
                <a:cs typeface="Questrial"/>
                <a:sym typeface="Questrial"/>
              </a:rPr>
              <a:t>Reading Workshop </a:t>
            </a:r>
            <a:r>
              <a:rPr lang="en-US" sz="2400" i="1" dirty="0">
                <a:latin typeface="Questrial"/>
                <a:ea typeface="Questrial"/>
                <a:cs typeface="Questrial"/>
                <a:sym typeface="Questrial"/>
              </a:rPr>
              <a:t>Model</a:t>
            </a:r>
          </a:p>
          <a:p>
            <a:pPr marR="0" lvl="1" algn="l" rtl="0">
              <a:spcBef>
                <a:spcPts val="480"/>
              </a:spcBef>
              <a:buSzPct val="100000"/>
              <a:buFont typeface="Arial" charset="0"/>
              <a:buChar char="•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Focused Lesson</a:t>
            </a:r>
          </a:p>
          <a:p>
            <a:pPr marR="0" lvl="1" algn="l" rtl="0">
              <a:spcBef>
                <a:spcPts val="480"/>
              </a:spcBef>
              <a:buSzPct val="100000"/>
              <a:buFont typeface="Arial" charset="0"/>
              <a:buChar char="•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Independent Practice of Skill Taught</a:t>
            </a:r>
          </a:p>
          <a:p>
            <a:pPr lvl="1">
              <a:buSzPct val="100000"/>
              <a:buFont typeface="Arial" charset="0"/>
              <a:buChar char="•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Teacher meeting with groups and/or individual students while students complete individual or partner assignments/centers</a:t>
            </a:r>
            <a:r>
              <a:rPr lang="en-US" sz="2400" dirty="0" smtClean="0">
                <a:latin typeface="Questrial"/>
                <a:ea typeface="Questrial"/>
                <a:cs typeface="Questrial"/>
                <a:sym typeface="Questrial"/>
              </a:rPr>
              <a:t>.</a:t>
            </a:r>
          </a:p>
          <a:p>
            <a:pPr>
              <a:buSzPct val="100000"/>
              <a:buFont typeface="Questrial"/>
            </a:pPr>
            <a:r>
              <a:rPr lang="en-US" sz="2400" dirty="0" smtClean="0">
                <a:latin typeface="Questrial"/>
                <a:ea typeface="Questrial"/>
                <a:cs typeface="Questrial"/>
                <a:sym typeface="Questrial"/>
              </a:rPr>
              <a:t>The first unit - learning about character traits </a:t>
            </a:r>
          </a:p>
          <a:p>
            <a:pPr lvl="1">
              <a:buSzPct val="100000"/>
              <a:buFont typeface="Arial" charset="0"/>
              <a:buChar char="•"/>
            </a:pPr>
            <a:r>
              <a:rPr lang="en-US" sz="2400" dirty="0" smtClean="0">
                <a:latin typeface="Questrial"/>
                <a:ea typeface="Questrial"/>
                <a:cs typeface="Questrial"/>
                <a:sym typeface="Questrial"/>
              </a:rPr>
              <a:t>A mentor text is selected and used to model specific reading skills</a:t>
            </a:r>
          </a:p>
          <a:p>
            <a:pPr>
              <a:buSzPct val="100000"/>
              <a:buFont typeface="Questrial"/>
            </a:pPr>
            <a:r>
              <a:rPr lang="en-US" sz="2400" dirty="0" smtClean="0">
                <a:latin typeface="Questrial"/>
                <a:ea typeface="Questrial"/>
                <a:cs typeface="Questrial"/>
                <a:sym typeface="Questrial"/>
              </a:rPr>
              <a:t>PBLs will be included in ELA lessons</a:t>
            </a:r>
            <a:endParaRPr lang="en-US" sz="2400" dirty="0"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18" name="Shape 318" descr="Screen shot 2013-07-11 at 12.04.20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2929" y="1606151"/>
            <a:ext cx="1734798" cy="1439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title"/>
          </p:nvPr>
        </p:nvSpPr>
        <p:spPr>
          <a:xfrm>
            <a:off x="796064" y="68328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8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Language Arts--Writing</a:t>
            </a:r>
          </a:p>
        </p:txBody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1043491" y="1826283"/>
            <a:ext cx="6777317" cy="40063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79400" algn="l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Lean to write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for a variety of purposes</a:t>
            </a:r>
          </a:p>
          <a:p>
            <a:pPr marL="68580" marR="0" lvl="0" indent="-5080" algn="l" rtl="0">
              <a:lnSpc>
                <a:spcPct val="90000"/>
              </a:lnSpc>
              <a:spcBef>
                <a:spcPts val="48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   and audiences </a:t>
            </a:r>
          </a:p>
          <a:p>
            <a:pPr marL="457200" marR="0" lvl="0" indent="-381000" algn="l" rtl="0">
              <a:lnSpc>
                <a:spcPct val="90000"/>
              </a:lnSpc>
              <a:spcBef>
                <a:spcPts val="480"/>
              </a:spcBef>
              <a:buSzPct val="100000"/>
              <a:buFont typeface="Questrial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Components</a:t>
            </a:r>
          </a:p>
          <a:p>
            <a:pPr marL="914400" marR="0" lvl="1" indent="-381000" algn="l" rtl="0">
              <a:lnSpc>
                <a:spcPct val="90000"/>
              </a:lnSpc>
              <a:spcBef>
                <a:spcPts val="480"/>
              </a:spcBef>
              <a:buSzPct val="100000"/>
              <a:buFont typeface="Questrial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Grammar/Sentence Structure</a:t>
            </a:r>
          </a:p>
          <a:p>
            <a:pPr marL="914400" marR="0" lvl="1" indent="-381000" algn="l" rtl="0">
              <a:lnSpc>
                <a:spcPct val="90000"/>
              </a:lnSpc>
              <a:spcBef>
                <a:spcPts val="480"/>
              </a:spcBef>
              <a:buSzPct val="100000"/>
              <a:buFont typeface="Questrial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Word Work</a:t>
            </a:r>
          </a:p>
          <a:p>
            <a:pPr marL="914400" marR="0" lvl="1" indent="-381000" algn="l" rtl="0">
              <a:lnSpc>
                <a:spcPct val="90000"/>
              </a:lnSpc>
              <a:spcBef>
                <a:spcPts val="480"/>
              </a:spcBef>
              <a:buSzPct val="100000"/>
              <a:buFont typeface="Questrial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Writing Across the Curriculum</a:t>
            </a:r>
          </a:p>
          <a:p>
            <a:pPr marL="457200" marR="0" lvl="0" indent="-381000" algn="l" rtl="0">
              <a:lnSpc>
                <a:spcPct val="90000"/>
              </a:lnSpc>
              <a:spcBef>
                <a:spcPts val="480"/>
              </a:spcBef>
              <a:buSzPct val="100000"/>
              <a:buFont typeface="Questrial"/>
            </a:pPr>
            <a:r>
              <a:rPr lang="en-US" sz="2400" dirty="0">
                <a:latin typeface="Questrial"/>
                <a:ea typeface="Questrial"/>
                <a:cs typeface="Questrial"/>
                <a:sym typeface="Questrial"/>
              </a:rPr>
              <a:t>All subjects will have writing components to them</a:t>
            </a:r>
          </a:p>
          <a:p>
            <a:pPr marL="342900" marR="0" lvl="0" indent="-279400" algn="l" rtl="0">
              <a:lnSpc>
                <a:spcPct val="90000"/>
              </a:lnSpc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31" name="Shape 331" descr="Screen shot 2013-07-11 at 11.23.40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1728" y="2276628"/>
            <a:ext cx="2095499" cy="17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title"/>
          </p:nvPr>
        </p:nvSpPr>
        <p:spPr>
          <a:xfrm>
            <a:off x="1043491" y="591870"/>
            <a:ext cx="7024744" cy="7989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Math Curriculum</a:t>
            </a:r>
          </a:p>
        </p:txBody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1290919" y="1348151"/>
            <a:ext cx="6777317" cy="51319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1450" b="1" i="0" u="sng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Place Value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Read ,write, and compare numbers to one million, use all four operations to answer word problems (multiplication, division, addition, subtraction)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1450" b="1" i="0" u="sng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Fractions</a:t>
            </a: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Add, subtract, multiply, and compare fractions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Mixed numbers and improper fractions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1450" b="1" i="0" u="sng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Algebra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Order of Operations and algebraic expressions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Input/output charts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1450" b="1" i="0" u="sng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Measurement and Data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Measurement conversions and volume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Line plots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Area and Perimeter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1450" b="1" i="0" u="sng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Geometry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 Draw and identify lines and angles </a:t>
            </a:r>
          </a:p>
          <a:p>
            <a:pPr marL="640080" marR="0" lvl="1" indent="-284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3466"/>
              <a:buFont typeface="Noto Symbol"/>
              <a:buChar char="○"/>
            </a:pPr>
            <a:r>
              <a:rPr lang="en-US" sz="145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Classify shapes by properties</a:t>
            </a:r>
          </a:p>
          <a:p>
            <a:pPr marL="342900" marR="0" lvl="0" indent="-279400" algn="ctr" rtl="0">
              <a:lnSpc>
                <a:spcPct val="80000"/>
              </a:lnSpc>
              <a:spcBef>
                <a:spcPts val="1020"/>
              </a:spcBef>
              <a:buClr>
                <a:schemeClr val="accent1"/>
              </a:buClr>
              <a:buSzPct val="25000"/>
              <a:buFont typeface="Noto Symbol"/>
              <a:buNone/>
            </a:pPr>
            <a:endParaRPr sz="2100" b="1" i="0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38" name="Shape 338" descr="Screen shot 2013-07-11 at 12.06.01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2939" y="4563364"/>
            <a:ext cx="1945026" cy="1828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Shape 343" descr="Screen shot 2013-07-11 at 12.06.01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7934" y="4945650"/>
            <a:ext cx="1525749" cy="143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Shape 344"/>
          <p:cNvSpPr txBox="1">
            <a:spLocks noGrp="1"/>
          </p:cNvSpPr>
          <p:nvPr>
            <p:ph type="title"/>
          </p:nvPr>
        </p:nvSpPr>
        <p:spPr>
          <a:xfrm>
            <a:off x="1043491" y="566802"/>
            <a:ext cx="7024744" cy="7989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Math</a:t>
            </a:r>
          </a:p>
        </p:txBody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1043491" y="1312870"/>
            <a:ext cx="6777317" cy="47909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The fourth grade math curriculum will be taught through the </a:t>
            </a:r>
            <a:r>
              <a:rPr lang="en-US" sz="2400" b="1" i="1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math workshop model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.  </a:t>
            </a:r>
          </a:p>
          <a:p>
            <a:pPr marL="640080" marR="0" lvl="1" indent="-28448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Whole group mini lesson</a:t>
            </a:r>
          </a:p>
          <a:p>
            <a:pPr marL="640080" marR="0" lvl="1" indent="-28448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Math Rotations</a:t>
            </a:r>
          </a:p>
          <a:p>
            <a:pPr marL="914400" marR="0" lvl="2" indent="-2286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Differentiated small group guided lesson with teacher </a:t>
            </a:r>
          </a:p>
          <a:p>
            <a:pPr marL="914400" marR="0" lvl="2" indent="-2286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Computer </a:t>
            </a:r>
            <a:r>
              <a:rPr lang="en-US" sz="2000" dirty="0">
                <a:latin typeface="Questrial"/>
                <a:ea typeface="Questrial"/>
                <a:cs typeface="Questrial"/>
                <a:sym typeface="Questrial"/>
              </a:rPr>
              <a:t>Based activity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(</a:t>
            </a:r>
            <a:r>
              <a:rPr lang="en-US" sz="2000" b="0" i="0" u="none" strike="noStrike" cap="none" dirty="0" err="1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iReady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/ALEKS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, or another assigned activity for this portion of math workshop)</a:t>
            </a:r>
          </a:p>
          <a:p>
            <a:pPr marL="914400" marR="0" lvl="2" indent="-2286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Math Reasoning (Partnerships working collaboratively to solve multi-step math word problems.</a:t>
            </a:r>
          </a:p>
          <a:p>
            <a:pPr marL="640080" marR="0" lvl="1" indent="-28448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Lesson Conclusion/Wrap-up</a:t>
            </a:r>
          </a:p>
          <a:p>
            <a:pPr marL="342900" marR="0" lvl="0" indent="-279400" algn="l" rtl="0">
              <a:spcBef>
                <a:spcPts val="1680"/>
              </a:spcBef>
              <a:buClr>
                <a:schemeClr val="accent1"/>
              </a:buClr>
              <a:buSzPct val="76000"/>
              <a:buFont typeface="Noto Symbo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1043491" y="566802"/>
            <a:ext cx="7024744" cy="7989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Math Homework</a:t>
            </a:r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1043491" y="1389070"/>
            <a:ext cx="7353000" cy="479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90576" algn="l" rtl="0">
              <a:spcBef>
                <a:spcPts val="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Math homework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will be assigned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 the beginning of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each week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. </a:t>
            </a:r>
          </a:p>
          <a:p>
            <a:pPr marL="342900" marR="0" lvl="0" indent="-290576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Homework will be a variety of problems that review previously learned skills.  </a:t>
            </a:r>
          </a:p>
          <a:p>
            <a:pPr marL="342900" marR="0" lvl="0" indent="-290576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Unfinished classwork may also be given as homework on occasion.</a:t>
            </a:r>
          </a:p>
          <a:p>
            <a:pPr marL="68580" marR="0" lvl="0" indent="-508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ymbol"/>
              <a:buNone/>
            </a:pPr>
            <a:endParaRPr sz="2800" b="1" dirty="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68580" marR="0" lvl="0" indent="-508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800" b="1" i="0" u="none" strike="noStrike" cap="none" dirty="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How can you help your child at home?</a:t>
            </a:r>
          </a:p>
          <a:p>
            <a:pPr marL="342900" marR="0" lvl="0" indent="-290576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Review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math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homework with your child</a:t>
            </a:r>
            <a:endParaRPr lang="en-US" sz="2000" b="0" i="0" u="none" strike="noStrike" cap="none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90576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Correcting </a:t>
            </a:r>
            <a:r>
              <a:rPr lang="en-US" sz="2000" dirty="0">
                <a:latin typeface="Questrial"/>
                <a:ea typeface="Questrial"/>
                <a:cs typeface="Questrial"/>
                <a:sym typeface="Questrial"/>
              </a:rPr>
              <a:t>math </a:t>
            </a:r>
            <a:r>
              <a:rPr lang="en-US" sz="2000" dirty="0" smtClean="0">
                <a:latin typeface="Questrial"/>
                <a:ea typeface="Questrial"/>
                <a:cs typeface="Questrial"/>
                <a:sym typeface="Questrial"/>
              </a:rPr>
              <a:t>assignments and/or assessments</a:t>
            </a:r>
            <a:endParaRPr lang="en-US" sz="2000" dirty="0"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90576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dirty="0" smtClean="0">
                <a:latin typeface="Questrial"/>
                <a:ea typeface="Questrial"/>
                <a:cs typeface="Questrial"/>
                <a:sym typeface="Questrial"/>
              </a:rPr>
              <a:t>Practicing </a:t>
            </a:r>
            <a:r>
              <a:rPr lang="en-US" sz="2000" dirty="0">
                <a:latin typeface="Questrial"/>
                <a:ea typeface="Questrial"/>
                <a:cs typeface="Questrial"/>
                <a:sym typeface="Questrial"/>
              </a:rPr>
              <a:t>multiplication facts (fluency is must in 4th grade!)</a:t>
            </a:r>
          </a:p>
          <a:p>
            <a:pPr marL="342900" marR="0" lvl="0" indent="-290576" algn="l" rtl="0">
              <a:spcBef>
                <a:spcPts val="48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Visiting my webpage for additional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12198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0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                     &amp; Engineering</a:t>
            </a:r>
          </a:p>
        </p:txBody>
      </p:sp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1043491" y="2323651"/>
            <a:ext cx="6777317" cy="38154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2667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Animal Behavior and Adaptations</a:t>
            </a:r>
          </a:p>
          <a:p>
            <a:pPr marL="0" marR="0" lvl="0" indent="2667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Rocks and Minerals</a:t>
            </a:r>
          </a:p>
          <a:p>
            <a:pPr marL="0" marR="0" lvl="0" indent="2667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Forces &amp; Motion</a:t>
            </a:r>
          </a:p>
          <a:p>
            <a:pPr marL="0" marR="0" lvl="0" indent="2667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Magnetism and Electricity</a:t>
            </a:r>
          </a:p>
          <a:p>
            <a:pPr marL="0" marR="0" lvl="0" indent="2667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Food Chemistry</a:t>
            </a:r>
          </a:p>
          <a:p>
            <a:pPr marL="0" marR="0" lvl="0" indent="2667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Earth History and Landforms</a:t>
            </a:r>
          </a:p>
          <a:p>
            <a:pPr marL="0" marR="0" lvl="0" indent="266700" algn="l" rtl="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Engineering projects including Robotics</a:t>
            </a:r>
          </a:p>
        </p:txBody>
      </p:sp>
      <p:pic>
        <p:nvPicPr>
          <p:cNvPr id="358" name="Shape 358" descr="Screen shot 2013-07-10 at 10.14.56 A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327" y="1027663"/>
            <a:ext cx="3778178" cy="1338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>
            <a:spLocks noGrp="1"/>
          </p:cNvSpPr>
          <p:nvPr>
            <p:ph type="title"/>
          </p:nvPr>
        </p:nvSpPr>
        <p:spPr>
          <a:xfrm>
            <a:off x="1096409" y="551356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8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Social Studies</a:t>
            </a:r>
          </a:p>
        </p:txBody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1219890" y="1782561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79400" algn="l" rtl="0">
              <a:spcBef>
                <a:spcPts val="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Our focus is on North Carolina…..</a:t>
            </a: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25000"/>
              <a:buFont typeface="Noto Symbol"/>
              <a:buNone/>
            </a:pPr>
            <a:endParaRPr sz="2400" b="1" i="0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Geography (including landforms)</a:t>
            </a: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History</a:t>
            </a: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Government</a:t>
            </a: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Culture</a:t>
            </a: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Economics</a:t>
            </a:r>
          </a:p>
          <a:p>
            <a:pPr marL="342900" marR="0" lvl="0" indent="-279400" algn="l" rtl="0">
              <a:spcBef>
                <a:spcPts val="480"/>
              </a:spcBef>
              <a:buClr>
                <a:schemeClr val="accent1"/>
              </a:buClr>
              <a:buSzPct val="76000"/>
              <a:buFont typeface="Noto Symbol"/>
              <a:buNone/>
            </a:pPr>
            <a:endParaRPr sz="2400" b="0" i="0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65" name="Shape 365" descr="Screen shot 2013-07-11 at 12.06.51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9319" y="3798998"/>
            <a:ext cx="2541489" cy="1811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919740" y="433417"/>
            <a:ext cx="7024799" cy="559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3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Homework</a:t>
            </a:r>
          </a:p>
        </p:txBody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1043491" y="880738"/>
            <a:ext cx="6777299" cy="51370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06400" indent="-342900">
              <a:lnSpc>
                <a:spcPct val="80000"/>
              </a:lnSpc>
              <a:spcBef>
                <a:spcPts val="0"/>
              </a:spcBef>
              <a:buSzPct val="76000"/>
            </a:pPr>
            <a:r>
              <a:rPr lang="en-US" sz="2200" b="0" i="0" u="none" strike="noStrike" cap="none" dirty="0">
                <a:solidFill>
                  <a:srgbClr val="74A50F"/>
                </a:solidFill>
                <a:latin typeface="Questrial"/>
                <a:ea typeface="Questrial"/>
                <a:cs typeface="Questrial"/>
                <a:sym typeface="Questrial"/>
              </a:rPr>
              <a:t>Reading 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Clr>
                <a:srgbClr val="999999"/>
              </a:buClr>
              <a:buSzPct val="100000"/>
              <a:buFont typeface="Arial" charset="0"/>
              <a:buChar char="•"/>
            </a:pPr>
            <a:r>
              <a:rPr lang="en-US" sz="2200" dirty="0">
                <a:solidFill>
                  <a:srgbClr val="999999"/>
                </a:solidFill>
                <a:latin typeface="Questrial"/>
                <a:ea typeface="Questrial"/>
                <a:cs typeface="Questrial"/>
                <a:sym typeface="Questrial"/>
              </a:rPr>
              <a:t>Reading Log--</a:t>
            </a:r>
            <a:r>
              <a:rPr lang="en-US" sz="2200" dirty="0" smtClean="0">
                <a:solidFill>
                  <a:srgbClr val="999999"/>
                </a:solidFill>
                <a:latin typeface="Questrial"/>
                <a:ea typeface="Questrial"/>
                <a:cs typeface="Questrial"/>
                <a:sym typeface="Questrial"/>
              </a:rPr>
              <a:t>25 minutes—Log this on sheet</a:t>
            </a:r>
            <a:endParaRPr lang="en-US" sz="2200" dirty="0">
              <a:solidFill>
                <a:srgbClr val="999999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Clr>
                <a:srgbClr val="999999"/>
              </a:buClr>
              <a:buSzPct val="100000"/>
              <a:buFont typeface="Arial" charset="0"/>
              <a:buChar char="•"/>
            </a:pPr>
            <a:r>
              <a:rPr lang="en-US" sz="2200" dirty="0" smtClean="0">
                <a:solidFill>
                  <a:srgbClr val="999999"/>
                </a:solidFill>
                <a:latin typeface="Questrial"/>
                <a:ea typeface="Questrial"/>
                <a:cs typeface="Questrial"/>
                <a:sym typeface="Questrial"/>
              </a:rPr>
              <a:t>Reading “Book Report” to practice skills from class.</a:t>
            </a:r>
            <a:endParaRPr lang="en-US" sz="2200" dirty="0">
              <a:solidFill>
                <a:srgbClr val="999999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Clr>
                <a:srgbClr val="999999"/>
              </a:buClr>
              <a:buSzPct val="100000"/>
            </a:pPr>
            <a:endParaRPr lang="en-US" sz="2200" dirty="0">
              <a:solidFill>
                <a:srgbClr val="999999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Clr>
                <a:srgbClr val="999999"/>
              </a:buClr>
              <a:buSzPct val="100000"/>
            </a:pPr>
            <a:r>
              <a:rPr lang="en-US" sz="2200" dirty="0" smtClean="0">
                <a:solidFill>
                  <a:srgbClr val="74A50F"/>
                </a:solidFill>
                <a:latin typeface="Questrial"/>
                <a:ea typeface="Questrial"/>
                <a:cs typeface="Questrial"/>
                <a:sym typeface="Questrial"/>
              </a:rPr>
              <a:t>Math</a:t>
            </a:r>
            <a:endParaRPr lang="en-US" sz="2200" dirty="0">
              <a:solidFill>
                <a:srgbClr val="74A50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Clr>
                <a:srgbClr val="999999"/>
              </a:buClr>
              <a:buSzPct val="100000"/>
              <a:buFont typeface="Arial" charset="0"/>
              <a:buChar char="•"/>
            </a:pPr>
            <a:r>
              <a:rPr lang="en-US" sz="2200" dirty="0">
                <a:solidFill>
                  <a:srgbClr val="999999"/>
                </a:solidFill>
                <a:latin typeface="Questrial"/>
                <a:ea typeface="Questrial"/>
                <a:cs typeface="Questrial"/>
                <a:sym typeface="Questrial"/>
              </a:rPr>
              <a:t>Weekly Math </a:t>
            </a:r>
            <a:r>
              <a:rPr lang="en-US" sz="2200" dirty="0" smtClean="0">
                <a:solidFill>
                  <a:srgbClr val="999999"/>
                </a:solidFill>
                <a:latin typeface="Questrial"/>
                <a:ea typeface="Questrial"/>
                <a:cs typeface="Questrial"/>
                <a:sym typeface="Questrial"/>
              </a:rPr>
              <a:t>Assignment</a:t>
            </a:r>
            <a:endParaRPr lang="en-US" sz="2200" dirty="0">
              <a:solidFill>
                <a:srgbClr val="999999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endParaRPr lang="en-US" sz="2200" b="0" i="0" u="none" strike="noStrike" cap="none" dirty="0" smtClean="0">
              <a:solidFill>
                <a:srgbClr val="74A51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 smtClean="0">
                <a:solidFill>
                  <a:srgbClr val="74A510"/>
                </a:solidFill>
                <a:latin typeface="Questrial"/>
                <a:ea typeface="Questrial"/>
                <a:cs typeface="Questrial"/>
                <a:sym typeface="Questrial"/>
              </a:rPr>
              <a:t>Additional </a:t>
            </a:r>
            <a:r>
              <a:rPr lang="en-US" sz="2200" b="0" i="0" u="none" strike="noStrike" cap="none" dirty="0">
                <a:solidFill>
                  <a:srgbClr val="74A510"/>
                </a:solidFill>
                <a:latin typeface="Questrial"/>
                <a:ea typeface="Questrial"/>
                <a:cs typeface="Questrial"/>
                <a:sym typeface="Questrial"/>
              </a:rPr>
              <a:t>assignments/projects</a:t>
            </a:r>
            <a:r>
              <a:rPr lang="en-US" sz="2200" b="0" i="0" u="none" strike="noStrike" cap="none" dirty="0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 may be assigned at the end of the unit of study.</a:t>
            </a:r>
          </a:p>
          <a:p>
            <a:pPr marL="342900" marR="0" lvl="0" indent="-27940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endParaRPr lang="en-US" sz="2200" b="0" i="0" u="none" strike="noStrike" cap="none" dirty="0" smtClean="0">
              <a:solidFill>
                <a:srgbClr val="74A51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 smtClean="0">
                <a:solidFill>
                  <a:srgbClr val="74A510"/>
                </a:solidFill>
                <a:latin typeface="Questrial"/>
                <a:ea typeface="Questrial"/>
                <a:cs typeface="Questrial"/>
                <a:sym typeface="Questrial"/>
              </a:rPr>
              <a:t>Unfinished </a:t>
            </a:r>
            <a:r>
              <a:rPr lang="en-US" sz="2200" b="0" i="0" u="none" strike="noStrike" cap="none" dirty="0">
                <a:solidFill>
                  <a:srgbClr val="74A510"/>
                </a:solidFill>
                <a:latin typeface="Questrial"/>
                <a:ea typeface="Questrial"/>
                <a:cs typeface="Questrial"/>
                <a:sym typeface="Questrial"/>
              </a:rPr>
              <a:t>work </a:t>
            </a:r>
            <a:r>
              <a:rPr lang="en-US" sz="2200" b="0" i="0" u="none" strike="noStrike" cap="none" dirty="0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from class will need to be completed at </a:t>
            </a:r>
            <a:r>
              <a:rPr lang="en-US" sz="2200" b="0" i="0" u="none" strike="noStrike" cap="none" dirty="0" smtClean="0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home as needed but not often!</a:t>
            </a:r>
            <a:endParaRPr lang="en-US" sz="2200" b="0" i="0" u="none" strike="noStrike" cap="none" dirty="0">
              <a:solidFill>
                <a:srgbClr val="7F7F7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endParaRPr lang="en-US" sz="2200" b="0" i="0" u="none" strike="noStrike" cap="none" dirty="0" smtClean="0">
              <a:solidFill>
                <a:srgbClr val="74A51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 smtClean="0">
                <a:solidFill>
                  <a:srgbClr val="74A510"/>
                </a:solidFill>
                <a:latin typeface="Questrial"/>
                <a:ea typeface="Questrial"/>
                <a:cs typeface="Questrial"/>
                <a:sym typeface="Questrial"/>
              </a:rPr>
              <a:t>Projects are NOT Optional! </a:t>
            </a:r>
            <a:r>
              <a:rPr lang="en-US" sz="2200" b="0" i="0" u="none" strike="noStrike" cap="none" dirty="0" smtClean="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2200" b="0" i="0" u="none" strike="noStrike" cap="none" dirty="0" smtClean="0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Students being assigned a project are expected to complete and turn one in by assigned due dates.</a:t>
            </a:r>
            <a:endParaRPr lang="en-US" sz="2200" b="0" i="0" u="none" strike="noStrike" cap="none" dirty="0">
              <a:solidFill>
                <a:srgbClr val="7F7F7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>
            <a:spLocks noGrp="1"/>
          </p:cNvSpPr>
          <p:nvPr>
            <p:ph type="title"/>
          </p:nvPr>
        </p:nvSpPr>
        <p:spPr>
          <a:xfrm>
            <a:off x="1149241" y="334231"/>
            <a:ext cx="7024800" cy="88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Grades</a:t>
            </a:r>
          </a:p>
        </p:txBody>
      </p:sp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1043500" y="1102399"/>
            <a:ext cx="7236300" cy="5142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79400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Grades are recorded in PowerSchool by the teacher. </a:t>
            </a:r>
          </a:p>
          <a:p>
            <a:pPr marR="0" lvl="1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Noto Symbol"/>
            </a:pPr>
            <a:r>
              <a:rPr lang="en-US" sz="1800" b="0" i="1" u="none" strike="noStrike" cap="none" dirty="0" smtClean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Passwords/IDs will be distributed at a later date.  Typically PowerSchool is available for parents after 1st Quarter Progress Reports.</a:t>
            </a:r>
            <a:endParaRPr lang="en-US" sz="1800" b="0" i="1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444"/>
              </a:spcBef>
              <a:buClr>
                <a:schemeClr val="accent1"/>
              </a:buClr>
              <a:buSzPct val="168720"/>
              <a:buFont typeface="Noto Symbo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u="sng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Grading </a:t>
            </a:r>
            <a:r>
              <a:rPr lang="en-US" sz="2200" b="0" i="0" u="sng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Scale</a:t>
            </a:r>
          </a:p>
          <a:p>
            <a:pPr marL="68580" marR="0" lvl="0" indent="-508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	</a:t>
            </a:r>
            <a:r>
              <a:rPr lang="en-US" sz="2200" b="1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- 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90-100</a:t>
            </a:r>
          </a:p>
          <a:p>
            <a:pPr marL="68580" marR="0" lvl="0" indent="-508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	</a:t>
            </a:r>
            <a:r>
              <a:rPr lang="en-US" sz="2200" b="1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B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- 80-89</a:t>
            </a:r>
          </a:p>
          <a:p>
            <a:pPr marL="68580" marR="0" lvl="0" indent="-508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	</a:t>
            </a:r>
            <a:r>
              <a:rPr lang="en-US" sz="2200" b="1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C -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70-79</a:t>
            </a:r>
          </a:p>
          <a:p>
            <a:pPr marL="68580" marR="0" lvl="0" indent="-508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	</a:t>
            </a:r>
            <a:r>
              <a:rPr lang="en-US" sz="2200" b="1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D -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 60-69</a:t>
            </a:r>
          </a:p>
          <a:p>
            <a:pPr marL="68580" marR="0" lvl="0" indent="-5080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	</a:t>
            </a:r>
            <a:r>
              <a:rPr lang="en-US" sz="2200" b="1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F </a:t>
            </a:r>
            <a:r>
              <a:rPr lang="en-US" sz="2200" b="1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-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 59 and below</a:t>
            </a:r>
          </a:p>
          <a:p>
            <a:pPr marL="342900" marR="0" lvl="0" indent="-287528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Lowest score given in Power School is a 40 if students have attempted the work.</a:t>
            </a:r>
          </a:p>
          <a:p>
            <a:pPr marL="342900" marR="0" lvl="0" indent="-287528" algn="l" rtl="0">
              <a:lnSpc>
                <a:spcPct val="80000"/>
              </a:lnSpc>
              <a:spcBef>
                <a:spcPts val="440"/>
              </a:spcBef>
              <a:buClr>
                <a:schemeClr val="accent1"/>
              </a:buClr>
              <a:buSzPct val="100000"/>
              <a:buFont typeface="Noto Symbol"/>
              <a:buChar char="○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Homework is not graded, however points are earned for completing it with effort.  At the end of e</a:t>
            </a:r>
            <a:r>
              <a:rPr lang="en-US" sz="18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ach month, the number of points earned are converted into a homework grade for that month.</a:t>
            </a:r>
          </a:p>
        </p:txBody>
      </p:sp>
      <p:pic>
        <p:nvPicPr>
          <p:cNvPr id="378" name="Shape 378" descr="Screen shot 2013-07-11 at 11.47.43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5747" y="2268833"/>
            <a:ext cx="1935391" cy="1461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Shape 389" descr="Screen shot 2013-07-11 at 12.04.40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812" y="397605"/>
            <a:ext cx="1987257" cy="1610363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Shape 390"/>
          <p:cNvSpPr txBox="1">
            <a:spLocks noGrp="1"/>
          </p:cNvSpPr>
          <p:nvPr>
            <p:ph type="title"/>
          </p:nvPr>
        </p:nvSpPr>
        <p:spPr>
          <a:xfrm>
            <a:off x="2356950" y="440604"/>
            <a:ext cx="61629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3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School Wide Behavior Plan</a:t>
            </a:r>
          </a:p>
        </p:txBody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734245" y="1888405"/>
            <a:ext cx="7785748" cy="45153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Patriots STEM Elementary School has adopted a school wide behavior policy.  This has been done to support our students in making good choices, facilitate learning, and provide a safe environment in which all students can thrive.  </a:t>
            </a:r>
          </a:p>
          <a:p>
            <a:pPr marL="342900" marR="0" lvl="0" indent="-279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All students are expected to follow rules and procedures adopted through this policy and discussed in detail the first week of school.</a:t>
            </a:r>
          </a:p>
          <a:p>
            <a:pPr marL="342900" marR="0" lvl="0" indent="-279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Above and below the line marks will be recorded on the character card daily.  </a:t>
            </a:r>
            <a:r>
              <a:rPr lang="en-US" sz="2200" b="0" i="0" u="none" strike="noStrike" cap="none" dirty="0" smtClean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No marks? This is GREAT!!</a:t>
            </a:r>
            <a:endParaRPr lang="en-US" sz="2200" b="0" i="0" u="none" strike="noStrike" cap="none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Please review your child’s character card nightly and initial for that day only.  </a:t>
            </a:r>
            <a:endParaRPr lang="en-US" sz="2200" b="0" i="0" u="none" strike="noStrike" cap="none" dirty="0" smtClean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2200" dirty="0" smtClean="0">
                <a:latin typeface="Questrial"/>
                <a:ea typeface="Questrial"/>
                <a:cs typeface="Questrial"/>
                <a:sym typeface="Questrial"/>
              </a:rPr>
              <a:t>Cards are collected for tracking behavior patterns.</a:t>
            </a:r>
            <a:endParaRPr lang="en-US" sz="1750" b="1" i="1" u="none" strike="noStrike" cap="none" dirty="0" smtClean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>
            <a:spLocks noGrp="1"/>
          </p:cNvSpPr>
          <p:nvPr>
            <p:ph type="title"/>
          </p:nvPr>
        </p:nvSpPr>
        <p:spPr>
          <a:xfrm>
            <a:off x="1043490" y="7277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48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Field Trips</a:t>
            </a:r>
          </a:p>
        </p:txBody>
      </p:sp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1290916" y="2056691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79400" algn="l" rtl="0">
              <a:spcBef>
                <a:spcPts val="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3200" b="0" i="0" u="none" strike="noStrike" cap="none" dirty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Cabarrus Arts Council </a:t>
            </a:r>
          </a:p>
          <a:p>
            <a:pPr marL="342900" marR="0" lvl="0" indent="-279400" algn="l" rtl="0">
              <a:spcBef>
                <a:spcPts val="6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3200" b="0" i="0" u="none" strike="noStrike" cap="none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Raleigh </a:t>
            </a:r>
            <a:r>
              <a:rPr lang="en-US" sz="3200" b="0" i="0" u="none" strike="noStrike" cap="none" dirty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(Spring)</a:t>
            </a:r>
          </a:p>
          <a:p>
            <a:pPr marL="342900" marR="0" lvl="0" indent="-279400" algn="l" rtl="0">
              <a:spcBef>
                <a:spcPts val="6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Frank </a:t>
            </a:r>
            <a:r>
              <a:rPr lang="en-US" sz="3200" dirty="0" err="1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Lisk</a:t>
            </a:r>
            <a:r>
              <a:rPr lang="en-US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 Park (STEM </a:t>
            </a:r>
            <a:r>
              <a:rPr lang="en-US" sz="3200" dirty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t</a:t>
            </a:r>
            <a:r>
              <a:rPr lang="en-US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heme based trip </a:t>
            </a:r>
            <a:r>
              <a:rPr lang="mr-IN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–</a:t>
            </a:r>
            <a:r>
              <a:rPr lang="en-US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 “The Wild Outdoors”</a:t>
            </a:r>
            <a:endParaRPr lang="en-US" sz="3200" dirty="0">
              <a:solidFill>
                <a:srgbClr val="71685A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342900" marR="0" lvl="0" indent="-279400" algn="l" rtl="0">
              <a:spcBef>
                <a:spcPts val="640"/>
              </a:spcBef>
              <a:buClr>
                <a:schemeClr val="accent1"/>
              </a:buClr>
              <a:buSzPct val="76000"/>
              <a:buFont typeface="Noto Symbol"/>
              <a:buChar char="○"/>
            </a:pPr>
            <a:r>
              <a:rPr lang="en-US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Questrial"/>
              </a:rPr>
              <a:t>TBA </a:t>
            </a:r>
            <a:r>
              <a:rPr lang="en-US" sz="3200" dirty="0" smtClean="0">
                <a:solidFill>
                  <a:srgbClr val="71685A"/>
                </a:solidFill>
                <a:latin typeface="Questrial"/>
                <a:ea typeface="Questrial"/>
                <a:cs typeface="Questrial"/>
                <a:sym typeface="Wingdings"/>
              </a:rPr>
              <a:t></a:t>
            </a:r>
            <a:endParaRPr lang="en-US" sz="3200" dirty="0" smtClean="0">
              <a:solidFill>
                <a:srgbClr val="71685A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98" name="Shape 398" descr="Screen shot 2013-07-11 at 12.04.50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3351" y="4533655"/>
            <a:ext cx="1306400" cy="121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ctrTitle"/>
          </p:nvPr>
        </p:nvSpPr>
        <p:spPr>
          <a:xfrm>
            <a:off x="4733364" y="2708475"/>
            <a:ext cx="3313354" cy="17021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3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Thank You for Coming!</a:t>
            </a:r>
          </a:p>
        </p:txBody>
      </p:sp>
      <p:sp>
        <p:nvSpPr>
          <p:cNvPr id="404" name="Shape 404"/>
          <p:cNvSpPr txBox="1">
            <a:spLocks noGrp="1"/>
          </p:cNvSpPr>
          <p:nvPr>
            <p:ph type="subTitle" idx="1"/>
          </p:nvPr>
        </p:nvSpPr>
        <p:spPr>
          <a:xfrm>
            <a:off x="4733364" y="4421080"/>
            <a:ext cx="3309803" cy="12606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Your support is very much appreciated!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stin">
  <a:themeElements>
    <a:clrScheme name="Austin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623</Words>
  <Application>Microsoft Macintosh PowerPoint</Application>
  <PresentationFormat>On-screen Show (4:3)</PresentationFormat>
  <Paragraphs>109</Paragraphs>
  <Slides>13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Noto Symbol</vt:lpstr>
      <vt:lpstr>Questrial</vt:lpstr>
      <vt:lpstr>Wingdings</vt:lpstr>
      <vt:lpstr>Austin</vt:lpstr>
      <vt:lpstr>Welcome to Patriots STEM Elementary Curriculum Night!</vt:lpstr>
      <vt:lpstr>Language Arts--Reading</vt:lpstr>
      <vt:lpstr>Language Arts--Writing</vt:lpstr>
      <vt:lpstr>Math Curriculum</vt:lpstr>
      <vt:lpstr>Math</vt:lpstr>
      <vt:lpstr>Math Homework</vt:lpstr>
      <vt:lpstr>                     &amp; Engineering</vt:lpstr>
      <vt:lpstr>Social Studies</vt:lpstr>
      <vt:lpstr>Homework</vt:lpstr>
      <vt:lpstr>Grades</vt:lpstr>
      <vt:lpstr>School Wide Behavior Plan</vt:lpstr>
      <vt:lpstr>Field Trips</vt:lpstr>
      <vt:lpstr>Thank You for Coming!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Patriots STEM Elementary Curriculum Night!</dc:title>
  <cp:lastModifiedBy>Microsoft Office User</cp:lastModifiedBy>
  <cp:revision>10</cp:revision>
  <dcterms:modified xsi:type="dcterms:W3CDTF">2018-09-10T23:17:05Z</dcterms:modified>
</cp:coreProperties>
</file>