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272e1f8613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272e1f8613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272e1f86132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272e1f86132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7308dfe99c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7308dfe99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27308dfe99c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27308dfe99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72e1f86132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72e1f86132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72e1f86132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72e1f86132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72e1f86132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72e1f86132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72e1f86132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272e1f86132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7308dfe99c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7308dfe99c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72e1f86132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272e1f86132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72e1f86132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72e1f86132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72e1f86132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72e1f86132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72e1f86132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272e1f86132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72e1f86132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72e1f86132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72e1f86132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72e1f86132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a:t>Extra Question: How many juggles </a:t>
            </a:r>
            <a:r>
              <a:rPr lang="es-419"/>
              <a:t>would</a:t>
            </a:r>
            <a:r>
              <a:rPr lang="es-419"/>
              <a:t> he need to do to double the record of the day?</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72e1f86132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72e1f86132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a:t>Extra Question: What are 3 of your favorite books?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419"/>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s-419"/>
              <a:t>Thin-Slice 3 Digit Subtraction</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fontScale="55000"/>
          </a:bodyPr>
          <a:lstStyle/>
          <a:p>
            <a:pPr indent="0" lvl="0" marL="0" rtl="0" algn="ctr">
              <a:spcBef>
                <a:spcPts val="0"/>
              </a:spcBef>
              <a:spcAft>
                <a:spcPts val="0"/>
              </a:spcAft>
              <a:buNone/>
            </a:pPr>
            <a:r>
              <a:rPr lang="es-419"/>
              <a:t>Fluently add and subtract within 1000 using strategies and algorithms based on place value, properties of operations, and/or the relationship between addition and subtraction.</a:t>
            </a:r>
            <a:endParaRPr/>
          </a:p>
        </p:txBody>
      </p:sp>
      <p:sp>
        <p:nvSpPr>
          <p:cNvPr id="56" name="Google Shape;56;p13"/>
          <p:cNvSpPr txBox="1"/>
          <p:nvPr/>
        </p:nvSpPr>
        <p:spPr>
          <a:xfrm>
            <a:off x="6255600" y="4774200"/>
            <a:ext cx="2888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419" sz="1200">
                <a:solidFill>
                  <a:schemeClr val="dk2"/>
                </a:solidFill>
              </a:rPr>
              <a:t>elizabeth</a:t>
            </a:r>
            <a:r>
              <a:rPr lang="es-419" sz="1200">
                <a:solidFill>
                  <a:schemeClr val="dk2"/>
                </a:solidFill>
              </a:rPr>
              <a:t>@curatedlearningservices.com</a:t>
            </a:r>
            <a:endParaRPr sz="12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419">
                <a:solidFill>
                  <a:schemeClr val="dk1"/>
                </a:solidFill>
              </a:rPr>
              <a:t> 	</a:t>
            </a:r>
            <a:r>
              <a:rPr b="1" lang="es-419" sz="3000">
                <a:solidFill>
                  <a:schemeClr val="dk1"/>
                </a:solidFill>
              </a:rPr>
              <a:t>237</a:t>
            </a:r>
            <a:endParaRPr b="1" sz="3000">
              <a:solidFill>
                <a:schemeClr val="dk1"/>
              </a:solidFill>
            </a:endParaRPr>
          </a:p>
          <a:p>
            <a:pPr indent="-419100" lvl="0" marL="457200" rtl="0" algn="ctr">
              <a:spcBef>
                <a:spcPts val="1200"/>
              </a:spcBef>
              <a:spcAft>
                <a:spcPts val="0"/>
              </a:spcAft>
              <a:buClr>
                <a:schemeClr val="dk1"/>
              </a:buClr>
              <a:buSzPts val="3000"/>
              <a:buChar char="-"/>
            </a:pPr>
            <a:r>
              <a:rPr b="1" lang="es-419" sz="3000">
                <a:solidFill>
                  <a:schemeClr val="dk1"/>
                </a:solidFill>
              </a:rPr>
              <a:t>102</a:t>
            </a:r>
            <a:endParaRPr b="1" sz="3000">
              <a:solidFill>
                <a:schemeClr val="dk1"/>
              </a:solidFill>
            </a:endParaRPr>
          </a:p>
          <a:p>
            <a:pPr indent="0" lvl="0" marL="457200" rtl="0" algn="ctr">
              <a:spcBef>
                <a:spcPts val="1200"/>
              </a:spcBef>
              <a:spcAft>
                <a:spcPts val="0"/>
              </a:spcAft>
              <a:buNone/>
            </a:pPr>
            <a:r>
              <a:rPr b="1" lang="es-419" sz="3000">
                <a:solidFill>
                  <a:schemeClr val="dk1"/>
                </a:solidFill>
              </a:rPr>
              <a:t> </a:t>
            </a:r>
            <a:endParaRPr b="1" sz="3000">
              <a:solidFill>
                <a:schemeClr val="dk1"/>
              </a:solidFill>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cxnSp>
        <p:nvCxnSpPr>
          <p:cNvPr id="62" name="Google Shape;62;p14"/>
          <p:cNvCxnSpPr/>
          <p:nvPr/>
        </p:nvCxnSpPr>
        <p:spPr>
          <a:xfrm>
            <a:off x="3568025" y="2394125"/>
            <a:ext cx="2147100" cy="15600"/>
          </a:xfrm>
          <a:prstGeom prst="straightConnector1">
            <a:avLst/>
          </a:prstGeom>
          <a:noFill/>
          <a:ln cap="flat" cmpd="sng" w="38100">
            <a:solidFill>
              <a:schemeClr val="dk2"/>
            </a:solidFill>
            <a:prstDash val="solid"/>
            <a:round/>
            <a:headEnd len="med" w="med" type="none"/>
            <a:tailEnd len="med" w="med" type="none"/>
          </a:ln>
        </p:spPr>
      </p:cxnSp>
      <p:sp>
        <p:nvSpPr>
          <p:cNvPr id="63" name="Google Shape;63;p14"/>
          <p:cNvSpPr txBox="1"/>
          <p:nvPr/>
        </p:nvSpPr>
        <p:spPr>
          <a:xfrm>
            <a:off x="818625" y="5406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A.</a:t>
            </a:r>
            <a:endParaRPr sz="3000">
              <a:solidFill>
                <a:schemeClr val="dk1"/>
              </a:solidFill>
            </a:endParaRPr>
          </a:p>
        </p:txBody>
      </p:sp>
      <p:sp>
        <p:nvSpPr>
          <p:cNvPr id="64" name="Google Shape;64;p14"/>
          <p:cNvSpPr txBox="1"/>
          <p:nvPr/>
        </p:nvSpPr>
        <p:spPr>
          <a:xfrm>
            <a:off x="62775" y="4840525"/>
            <a:ext cx="3006300" cy="216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s-419" sz="1200">
                <a:solidFill>
                  <a:schemeClr val="dk2"/>
                </a:solidFill>
              </a:rPr>
              <a:t>elizabeth@curatedlearningservices.com</a:t>
            </a:r>
            <a:endParaRPr sz="1200">
              <a:solidFill>
                <a:schemeClr val="dk2"/>
              </a:solidFill>
            </a:endParaRPr>
          </a:p>
        </p:txBody>
      </p:sp>
      <p:sp>
        <p:nvSpPr>
          <p:cNvPr id="65" name="Google Shape;65;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419">
                <a:solidFill>
                  <a:schemeClr val="dk1"/>
                </a:solidFill>
              </a:rPr>
              <a:t> 	</a:t>
            </a:r>
            <a:r>
              <a:rPr b="1" lang="es-419" sz="3000">
                <a:solidFill>
                  <a:schemeClr val="dk1"/>
                </a:solidFill>
              </a:rPr>
              <a:t>237</a:t>
            </a:r>
            <a:endParaRPr b="1" sz="3000">
              <a:solidFill>
                <a:schemeClr val="dk1"/>
              </a:solidFill>
            </a:endParaRPr>
          </a:p>
          <a:p>
            <a:pPr indent="-419100" lvl="0" marL="457200" rtl="0" algn="ctr">
              <a:spcBef>
                <a:spcPts val="1200"/>
              </a:spcBef>
              <a:spcAft>
                <a:spcPts val="0"/>
              </a:spcAft>
              <a:buClr>
                <a:schemeClr val="dk1"/>
              </a:buClr>
              <a:buSzPts val="3000"/>
              <a:buChar char="-"/>
            </a:pPr>
            <a:r>
              <a:rPr b="1" lang="es-419" sz="3000">
                <a:solidFill>
                  <a:schemeClr val="dk1"/>
                </a:solidFill>
              </a:rPr>
              <a:t>122</a:t>
            </a:r>
            <a:endParaRPr b="1" sz="3000">
              <a:solidFill>
                <a:schemeClr val="dk1"/>
              </a:solidFill>
            </a:endParaRPr>
          </a:p>
          <a:p>
            <a:pPr indent="0" lvl="0" marL="457200" rtl="0" algn="ctr">
              <a:spcBef>
                <a:spcPts val="1200"/>
              </a:spcBef>
              <a:spcAft>
                <a:spcPts val="0"/>
              </a:spcAft>
              <a:buNone/>
            </a:pPr>
            <a:r>
              <a:rPr b="1" lang="es-419" sz="3000">
                <a:solidFill>
                  <a:schemeClr val="dk1"/>
                </a:solidFill>
              </a:rPr>
              <a:t> </a:t>
            </a:r>
            <a:endParaRPr b="1" sz="3000">
              <a:solidFill>
                <a:schemeClr val="dk1"/>
              </a:solidFill>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cxnSp>
        <p:nvCxnSpPr>
          <p:cNvPr id="71" name="Google Shape;71;p15"/>
          <p:cNvCxnSpPr/>
          <p:nvPr/>
        </p:nvCxnSpPr>
        <p:spPr>
          <a:xfrm>
            <a:off x="3568025" y="2394125"/>
            <a:ext cx="2147100" cy="15600"/>
          </a:xfrm>
          <a:prstGeom prst="straightConnector1">
            <a:avLst/>
          </a:prstGeom>
          <a:noFill/>
          <a:ln cap="flat" cmpd="sng" w="38100">
            <a:solidFill>
              <a:schemeClr val="dk2"/>
            </a:solidFill>
            <a:prstDash val="solid"/>
            <a:round/>
            <a:headEnd len="med" w="med" type="none"/>
            <a:tailEnd len="med" w="med" type="none"/>
          </a:ln>
        </p:spPr>
      </p:cxnSp>
      <p:sp>
        <p:nvSpPr>
          <p:cNvPr id="72" name="Google Shape;72;p15"/>
          <p:cNvSpPr txBox="1"/>
          <p:nvPr/>
        </p:nvSpPr>
        <p:spPr>
          <a:xfrm>
            <a:off x="818625" y="5406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A</a:t>
            </a:r>
            <a:r>
              <a:rPr lang="es-419" sz="3000">
                <a:solidFill>
                  <a:schemeClr val="dk1"/>
                </a:solidFill>
              </a:rPr>
              <a:t>.1</a:t>
            </a:r>
            <a:endParaRPr sz="3000">
              <a:solidFill>
                <a:schemeClr val="dk1"/>
              </a:solidFill>
            </a:endParaRPr>
          </a:p>
        </p:txBody>
      </p:sp>
      <p:sp>
        <p:nvSpPr>
          <p:cNvPr id="73" name="Google Shape;73;p15"/>
          <p:cNvSpPr txBox="1"/>
          <p:nvPr/>
        </p:nvSpPr>
        <p:spPr>
          <a:xfrm>
            <a:off x="0" y="4774200"/>
            <a:ext cx="3181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419" sz="1200">
                <a:solidFill>
                  <a:schemeClr val="dk2"/>
                </a:solidFill>
              </a:rPr>
              <a:t>elizabeth@curatedlearningservices.com</a:t>
            </a:r>
            <a:endParaRPr sz="1200">
              <a:solidFill>
                <a:schemeClr val="dk2"/>
              </a:solidFill>
            </a:endParaRPr>
          </a:p>
        </p:txBody>
      </p:sp>
      <p:sp>
        <p:nvSpPr>
          <p:cNvPr id="74" name="Google Shape;74;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419">
                <a:solidFill>
                  <a:schemeClr val="dk1"/>
                </a:solidFill>
              </a:rPr>
              <a:t> 	</a:t>
            </a:r>
            <a:r>
              <a:rPr b="1" lang="es-419" sz="3000">
                <a:solidFill>
                  <a:schemeClr val="dk1"/>
                </a:solidFill>
              </a:rPr>
              <a:t>347</a:t>
            </a:r>
            <a:endParaRPr b="1" sz="3000">
              <a:solidFill>
                <a:schemeClr val="dk1"/>
              </a:solidFill>
            </a:endParaRPr>
          </a:p>
          <a:p>
            <a:pPr indent="-419100" lvl="0" marL="457200" rtl="0" algn="ctr">
              <a:spcBef>
                <a:spcPts val="1200"/>
              </a:spcBef>
              <a:spcAft>
                <a:spcPts val="0"/>
              </a:spcAft>
              <a:buClr>
                <a:schemeClr val="dk1"/>
              </a:buClr>
              <a:buSzPts val="3000"/>
              <a:buChar char="-"/>
            </a:pPr>
            <a:r>
              <a:rPr b="1" lang="es-419" sz="3000">
                <a:solidFill>
                  <a:schemeClr val="dk1"/>
                </a:solidFill>
              </a:rPr>
              <a:t>152</a:t>
            </a:r>
            <a:endParaRPr b="1" sz="3000">
              <a:solidFill>
                <a:schemeClr val="dk1"/>
              </a:solidFill>
            </a:endParaRPr>
          </a:p>
          <a:p>
            <a:pPr indent="0" lvl="0" marL="457200" rtl="0" algn="ctr">
              <a:spcBef>
                <a:spcPts val="1200"/>
              </a:spcBef>
              <a:spcAft>
                <a:spcPts val="0"/>
              </a:spcAft>
              <a:buNone/>
            </a:pPr>
            <a:r>
              <a:rPr b="1" lang="es-419" sz="3000">
                <a:solidFill>
                  <a:schemeClr val="dk1"/>
                </a:solidFill>
              </a:rPr>
              <a:t> </a:t>
            </a:r>
            <a:endParaRPr b="1" sz="3000">
              <a:solidFill>
                <a:schemeClr val="dk1"/>
              </a:solidFill>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cxnSp>
        <p:nvCxnSpPr>
          <p:cNvPr id="80" name="Google Shape;80;p16"/>
          <p:cNvCxnSpPr/>
          <p:nvPr/>
        </p:nvCxnSpPr>
        <p:spPr>
          <a:xfrm>
            <a:off x="3568025" y="2394125"/>
            <a:ext cx="2147100" cy="15600"/>
          </a:xfrm>
          <a:prstGeom prst="straightConnector1">
            <a:avLst/>
          </a:prstGeom>
          <a:noFill/>
          <a:ln cap="flat" cmpd="sng" w="38100">
            <a:solidFill>
              <a:schemeClr val="dk2"/>
            </a:solidFill>
            <a:prstDash val="solid"/>
            <a:round/>
            <a:headEnd len="med" w="med" type="none"/>
            <a:tailEnd len="med" w="med" type="none"/>
          </a:ln>
        </p:spPr>
      </p:cxnSp>
      <p:sp>
        <p:nvSpPr>
          <p:cNvPr id="81" name="Google Shape;81;p16"/>
          <p:cNvSpPr txBox="1"/>
          <p:nvPr/>
        </p:nvSpPr>
        <p:spPr>
          <a:xfrm>
            <a:off x="818625" y="5406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B.</a:t>
            </a:r>
            <a:endParaRPr sz="3000">
              <a:solidFill>
                <a:schemeClr val="dk1"/>
              </a:solidFill>
            </a:endParaRPr>
          </a:p>
        </p:txBody>
      </p:sp>
      <p:sp>
        <p:nvSpPr>
          <p:cNvPr id="82" name="Google Shape;82;p16"/>
          <p:cNvSpPr txBox="1"/>
          <p:nvPr/>
        </p:nvSpPr>
        <p:spPr>
          <a:xfrm>
            <a:off x="0" y="4774200"/>
            <a:ext cx="3181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419" sz="1200">
                <a:solidFill>
                  <a:schemeClr val="dk2"/>
                </a:solidFill>
              </a:rPr>
              <a:t>elizabeth@curatedlearningservices.com</a:t>
            </a:r>
            <a:endParaRPr sz="1200">
              <a:solidFill>
                <a:schemeClr val="dk2"/>
              </a:solidFill>
            </a:endParaRPr>
          </a:p>
        </p:txBody>
      </p:sp>
      <p:sp>
        <p:nvSpPr>
          <p:cNvPr id="83" name="Google Shape;83;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419">
                <a:solidFill>
                  <a:schemeClr val="dk1"/>
                </a:solidFill>
              </a:rPr>
              <a:t> 	</a:t>
            </a:r>
            <a:r>
              <a:rPr b="1" lang="es-419" sz="3000">
                <a:solidFill>
                  <a:schemeClr val="dk1"/>
                </a:solidFill>
              </a:rPr>
              <a:t>359</a:t>
            </a:r>
            <a:endParaRPr b="1" sz="3000">
              <a:solidFill>
                <a:schemeClr val="dk1"/>
              </a:solidFill>
            </a:endParaRPr>
          </a:p>
          <a:p>
            <a:pPr indent="-419100" lvl="0" marL="457200" rtl="0" algn="ctr">
              <a:spcBef>
                <a:spcPts val="1200"/>
              </a:spcBef>
              <a:spcAft>
                <a:spcPts val="0"/>
              </a:spcAft>
              <a:buClr>
                <a:schemeClr val="dk1"/>
              </a:buClr>
              <a:buSzPts val="3000"/>
              <a:buChar char="-"/>
            </a:pPr>
            <a:r>
              <a:rPr b="1" lang="es-419" sz="3000">
                <a:solidFill>
                  <a:schemeClr val="dk1"/>
                </a:solidFill>
              </a:rPr>
              <a:t>182</a:t>
            </a:r>
            <a:endParaRPr b="1" sz="3000">
              <a:solidFill>
                <a:schemeClr val="dk1"/>
              </a:solidFill>
            </a:endParaRPr>
          </a:p>
          <a:p>
            <a:pPr indent="0" lvl="0" marL="457200" rtl="0" algn="ctr">
              <a:spcBef>
                <a:spcPts val="1200"/>
              </a:spcBef>
              <a:spcAft>
                <a:spcPts val="0"/>
              </a:spcAft>
              <a:buNone/>
            </a:pPr>
            <a:r>
              <a:rPr b="1" lang="es-419" sz="3000">
                <a:solidFill>
                  <a:schemeClr val="dk1"/>
                </a:solidFill>
              </a:rPr>
              <a:t> </a:t>
            </a:r>
            <a:endParaRPr b="1" sz="3000">
              <a:solidFill>
                <a:schemeClr val="dk1"/>
              </a:solidFill>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cxnSp>
        <p:nvCxnSpPr>
          <p:cNvPr id="89" name="Google Shape;89;p17"/>
          <p:cNvCxnSpPr/>
          <p:nvPr/>
        </p:nvCxnSpPr>
        <p:spPr>
          <a:xfrm>
            <a:off x="3568025" y="2394125"/>
            <a:ext cx="2147100" cy="15600"/>
          </a:xfrm>
          <a:prstGeom prst="straightConnector1">
            <a:avLst/>
          </a:prstGeom>
          <a:noFill/>
          <a:ln cap="flat" cmpd="sng" w="38100">
            <a:solidFill>
              <a:schemeClr val="dk2"/>
            </a:solidFill>
            <a:prstDash val="solid"/>
            <a:round/>
            <a:headEnd len="med" w="med" type="none"/>
            <a:tailEnd len="med" w="med" type="none"/>
          </a:ln>
        </p:spPr>
      </p:cxnSp>
      <p:sp>
        <p:nvSpPr>
          <p:cNvPr id="90" name="Google Shape;90;p17"/>
          <p:cNvSpPr txBox="1"/>
          <p:nvPr/>
        </p:nvSpPr>
        <p:spPr>
          <a:xfrm>
            <a:off x="818625" y="5406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B.1</a:t>
            </a:r>
            <a:endParaRPr sz="3000">
              <a:solidFill>
                <a:schemeClr val="dk1"/>
              </a:solidFill>
            </a:endParaRPr>
          </a:p>
        </p:txBody>
      </p:sp>
      <p:sp>
        <p:nvSpPr>
          <p:cNvPr id="91" name="Google Shape;91;p17"/>
          <p:cNvSpPr txBox="1"/>
          <p:nvPr/>
        </p:nvSpPr>
        <p:spPr>
          <a:xfrm>
            <a:off x="0" y="4774200"/>
            <a:ext cx="3181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419" sz="1200">
                <a:solidFill>
                  <a:schemeClr val="dk2"/>
                </a:solidFill>
              </a:rPr>
              <a:t>elizabeth@curatedlearningservices.com</a:t>
            </a:r>
            <a:endParaRPr sz="1200">
              <a:solidFill>
                <a:schemeClr val="dk2"/>
              </a:solidFill>
            </a:endParaRPr>
          </a:p>
        </p:txBody>
      </p:sp>
      <p:sp>
        <p:nvSpPr>
          <p:cNvPr id="92" name="Google Shape;92;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419">
                <a:solidFill>
                  <a:schemeClr val="dk1"/>
                </a:solidFill>
              </a:rPr>
              <a:t> 	</a:t>
            </a:r>
            <a:r>
              <a:rPr b="1" lang="es-419" sz="3000">
                <a:solidFill>
                  <a:schemeClr val="dk1"/>
                </a:solidFill>
              </a:rPr>
              <a:t>237</a:t>
            </a:r>
            <a:endParaRPr b="1" sz="3000">
              <a:solidFill>
                <a:schemeClr val="dk1"/>
              </a:solidFill>
            </a:endParaRPr>
          </a:p>
          <a:p>
            <a:pPr indent="-419100" lvl="0" marL="457200" rtl="0" algn="ctr">
              <a:spcBef>
                <a:spcPts val="1200"/>
              </a:spcBef>
              <a:spcAft>
                <a:spcPts val="0"/>
              </a:spcAft>
              <a:buClr>
                <a:schemeClr val="dk1"/>
              </a:buClr>
              <a:buSzPts val="3000"/>
              <a:buChar char="-"/>
            </a:pPr>
            <a:r>
              <a:rPr b="1" lang="es-419" sz="3000">
                <a:solidFill>
                  <a:schemeClr val="dk1"/>
                </a:solidFill>
              </a:rPr>
              <a:t>129</a:t>
            </a:r>
            <a:endParaRPr b="1" sz="3000">
              <a:solidFill>
                <a:schemeClr val="dk1"/>
              </a:solidFill>
            </a:endParaRPr>
          </a:p>
          <a:p>
            <a:pPr indent="0" lvl="0" marL="457200" rtl="0" algn="ctr">
              <a:spcBef>
                <a:spcPts val="1200"/>
              </a:spcBef>
              <a:spcAft>
                <a:spcPts val="0"/>
              </a:spcAft>
              <a:buNone/>
            </a:pPr>
            <a:r>
              <a:rPr b="1" lang="es-419" sz="3000">
                <a:solidFill>
                  <a:schemeClr val="dk1"/>
                </a:solidFill>
              </a:rPr>
              <a:t> </a:t>
            </a:r>
            <a:endParaRPr b="1" sz="3000">
              <a:solidFill>
                <a:schemeClr val="dk1"/>
              </a:solidFill>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cxnSp>
        <p:nvCxnSpPr>
          <p:cNvPr id="98" name="Google Shape;98;p18"/>
          <p:cNvCxnSpPr/>
          <p:nvPr/>
        </p:nvCxnSpPr>
        <p:spPr>
          <a:xfrm>
            <a:off x="3568025" y="2394125"/>
            <a:ext cx="2147100" cy="15600"/>
          </a:xfrm>
          <a:prstGeom prst="straightConnector1">
            <a:avLst/>
          </a:prstGeom>
          <a:noFill/>
          <a:ln cap="flat" cmpd="sng" w="38100">
            <a:solidFill>
              <a:schemeClr val="dk2"/>
            </a:solidFill>
            <a:prstDash val="solid"/>
            <a:round/>
            <a:headEnd len="med" w="med" type="none"/>
            <a:tailEnd len="med" w="med" type="none"/>
          </a:ln>
        </p:spPr>
      </p:cxnSp>
      <p:sp>
        <p:nvSpPr>
          <p:cNvPr id="99" name="Google Shape;99;p18"/>
          <p:cNvSpPr txBox="1"/>
          <p:nvPr/>
        </p:nvSpPr>
        <p:spPr>
          <a:xfrm>
            <a:off x="818625" y="5406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C</a:t>
            </a:r>
            <a:r>
              <a:rPr lang="es-419" sz="3000">
                <a:solidFill>
                  <a:schemeClr val="dk1"/>
                </a:solidFill>
              </a:rPr>
              <a:t>.</a:t>
            </a:r>
            <a:endParaRPr sz="3000">
              <a:solidFill>
                <a:schemeClr val="dk1"/>
              </a:solidFill>
            </a:endParaRPr>
          </a:p>
        </p:txBody>
      </p:sp>
      <p:sp>
        <p:nvSpPr>
          <p:cNvPr id="100" name="Google Shape;100;p18"/>
          <p:cNvSpPr txBox="1"/>
          <p:nvPr/>
        </p:nvSpPr>
        <p:spPr>
          <a:xfrm>
            <a:off x="0" y="477420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419" sz="1200">
                <a:solidFill>
                  <a:schemeClr val="dk2"/>
                </a:solidFill>
              </a:rPr>
              <a:t>elizabeth@curatedlearningservices.com</a:t>
            </a:r>
            <a:endParaRPr sz="1200">
              <a:solidFill>
                <a:schemeClr val="dk2"/>
              </a:solidFill>
            </a:endParaRPr>
          </a:p>
        </p:txBody>
      </p:sp>
      <p:sp>
        <p:nvSpPr>
          <p:cNvPr id="101" name="Google Shape;101;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419">
                <a:solidFill>
                  <a:schemeClr val="dk1"/>
                </a:solidFill>
              </a:rPr>
              <a:t> 	</a:t>
            </a:r>
            <a:r>
              <a:rPr b="1" lang="es-419" sz="3000">
                <a:solidFill>
                  <a:schemeClr val="dk1"/>
                </a:solidFill>
              </a:rPr>
              <a:t>423</a:t>
            </a:r>
            <a:endParaRPr b="1" sz="3000">
              <a:solidFill>
                <a:schemeClr val="dk1"/>
              </a:solidFill>
            </a:endParaRPr>
          </a:p>
          <a:p>
            <a:pPr indent="-419100" lvl="0" marL="457200" rtl="0" algn="ctr">
              <a:spcBef>
                <a:spcPts val="1200"/>
              </a:spcBef>
              <a:spcAft>
                <a:spcPts val="0"/>
              </a:spcAft>
              <a:buClr>
                <a:schemeClr val="dk1"/>
              </a:buClr>
              <a:buSzPts val="3000"/>
              <a:buChar char="-"/>
            </a:pPr>
            <a:r>
              <a:rPr b="1" lang="es-419" sz="3000">
                <a:solidFill>
                  <a:schemeClr val="dk1"/>
                </a:solidFill>
              </a:rPr>
              <a:t>214</a:t>
            </a:r>
            <a:endParaRPr b="1" sz="3000">
              <a:solidFill>
                <a:schemeClr val="dk1"/>
              </a:solidFill>
            </a:endParaRPr>
          </a:p>
          <a:p>
            <a:pPr indent="0" lvl="0" marL="457200" rtl="0" algn="ctr">
              <a:spcBef>
                <a:spcPts val="1200"/>
              </a:spcBef>
              <a:spcAft>
                <a:spcPts val="0"/>
              </a:spcAft>
              <a:buNone/>
            </a:pPr>
            <a:r>
              <a:rPr b="1" lang="es-419" sz="3000">
                <a:solidFill>
                  <a:schemeClr val="dk1"/>
                </a:solidFill>
              </a:rPr>
              <a:t> </a:t>
            </a:r>
            <a:endParaRPr b="1" sz="3000">
              <a:solidFill>
                <a:schemeClr val="dk1"/>
              </a:solidFill>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cxnSp>
        <p:nvCxnSpPr>
          <p:cNvPr id="107" name="Google Shape;107;p19"/>
          <p:cNvCxnSpPr/>
          <p:nvPr/>
        </p:nvCxnSpPr>
        <p:spPr>
          <a:xfrm>
            <a:off x="3568025" y="2394125"/>
            <a:ext cx="2147100" cy="15600"/>
          </a:xfrm>
          <a:prstGeom prst="straightConnector1">
            <a:avLst/>
          </a:prstGeom>
          <a:noFill/>
          <a:ln cap="flat" cmpd="sng" w="38100">
            <a:solidFill>
              <a:schemeClr val="dk2"/>
            </a:solidFill>
            <a:prstDash val="solid"/>
            <a:round/>
            <a:headEnd len="med" w="med" type="none"/>
            <a:tailEnd len="med" w="med" type="none"/>
          </a:ln>
        </p:spPr>
      </p:cxnSp>
      <p:sp>
        <p:nvSpPr>
          <p:cNvPr id="108" name="Google Shape;108;p19"/>
          <p:cNvSpPr txBox="1"/>
          <p:nvPr/>
        </p:nvSpPr>
        <p:spPr>
          <a:xfrm>
            <a:off x="818625" y="5406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D</a:t>
            </a:r>
            <a:r>
              <a:rPr lang="es-419" sz="3000">
                <a:solidFill>
                  <a:schemeClr val="dk1"/>
                </a:solidFill>
              </a:rPr>
              <a:t>.</a:t>
            </a:r>
            <a:endParaRPr sz="3000">
              <a:solidFill>
                <a:schemeClr val="dk1"/>
              </a:solidFill>
            </a:endParaRPr>
          </a:p>
        </p:txBody>
      </p:sp>
      <p:sp>
        <p:nvSpPr>
          <p:cNvPr id="109" name="Google Shape;109;p19"/>
          <p:cNvSpPr txBox="1"/>
          <p:nvPr/>
        </p:nvSpPr>
        <p:spPr>
          <a:xfrm>
            <a:off x="0" y="4774200"/>
            <a:ext cx="30000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s-419" sz="1200">
                <a:solidFill>
                  <a:schemeClr val="dk2"/>
                </a:solidFill>
              </a:rPr>
              <a:t>elizabeth@curatedlearningservices.com</a:t>
            </a:r>
            <a:endParaRPr sz="1800">
              <a:solidFill>
                <a:schemeClr val="dk2"/>
              </a:solidFill>
            </a:endParaRPr>
          </a:p>
        </p:txBody>
      </p:sp>
      <p:sp>
        <p:nvSpPr>
          <p:cNvPr id="110" name="Google Shape;110;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419">
                <a:solidFill>
                  <a:schemeClr val="dk1"/>
                </a:solidFill>
              </a:rPr>
              <a:t> 	</a:t>
            </a:r>
            <a:r>
              <a:rPr b="1" lang="es-419" sz="3000">
                <a:solidFill>
                  <a:schemeClr val="dk1"/>
                </a:solidFill>
              </a:rPr>
              <a:t>321</a:t>
            </a:r>
            <a:endParaRPr b="1" sz="3000">
              <a:solidFill>
                <a:schemeClr val="dk1"/>
              </a:solidFill>
            </a:endParaRPr>
          </a:p>
          <a:p>
            <a:pPr indent="-419100" lvl="0" marL="457200" rtl="0" algn="ctr">
              <a:spcBef>
                <a:spcPts val="1200"/>
              </a:spcBef>
              <a:spcAft>
                <a:spcPts val="0"/>
              </a:spcAft>
              <a:buClr>
                <a:schemeClr val="dk1"/>
              </a:buClr>
              <a:buSzPts val="3000"/>
              <a:buChar char="-"/>
            </a:pPr>
            <a:r>
              <a:rPr b="1" lang="es-419" sz="3000">
                <a:solidFill>
                  <a:schemeClr val="dk1"/>
                </a:solidFill>
              </a:rPr>
              <a:t>109</a:t>
            </a:r>
            <a:endParaRPr b="1" sz="3000">
              <a:solidFill>
                <a:schemeClr val="dk1"/>
              </a:solidFill>
            </a:endParaRPr>
          </a:p>
          <a:p>
            <a:pPr indent="0" lvl="0" marL="457200" rtl="0" algn="ctr">
              <a:spcBef>
                <a:spcPts val="1200"/>
              </a:spcBef>
              <a:spcAft>
                <a:spcPts val="0"/>
              </a:spcAft>
              <a:buNone/>
            </a:pPr>
            <a:r>
              <a:rPr b="1" lang="es-419" sz="3000">
                <a:solidFill>
                  <a:schemeClr val="dk1"/>
                </a:solidFill>
              </a:rPr>
              <a:t> </a:t>
            </a:r>
            <a:endParaRPr b="1" sz="3000">
              <a:solidFill>
                <a:schemeClr val="dk1"/>
              </a:solidFill>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cxnSp>
        <p:nvCxnSpPr>
          <p:cNvPr id="116" name="Google Shape;116;p20"/>
          <p:cNvCxnSpPr/>
          <p:nvPr/>
        </p:nvCxnSpPr>
        <p:spPr>
          <a:xfrm>
            <a:off x="3568025" y="2394125"/>
            <a:ext cx="2147100" cy="15600"/>
          </a:xfrm>
          <a:prstGeom prst="straightConnector1">
            <a:avLst/>
          </a:prstGeom>
          <a:noFill/>
          <a:ln cap="flat" cmpd="sng" w="38100">
            <a:solidFill>
              <a:schemeClr val="dk2"/>
            </a:solidFill>
            <a:prstDash val="solid"/>
            <a:round/>
            <a:headEnd len="med" w="med" type="none"/>
            <a:tailEnd len="med" w="med" type="none"/>
          </a:ln>
        </p:spPr>
      </p:cxnSp>
      <p:sp>
        <p:nvSpPr>
          <p:cNvPr id="117" name="Google Shape;117;p20"/>
          <p:cNvSpPr txBox="1"/>
          <p:nvPr/>
        </p:nvSpPr>
        <p:spPr>
          <a:xfrm>
            <a:off x="818625" y="5406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E</a:t>
            </a:r>
            <a:r>
              <a:rPr lang="es-419" sz="3000">
                <a:solidFill>
                  <a:schemeClr val="dk1"/>
                </a:solidFill>
              </a:rPr>
              <a:t>.</a:t>
            </a:r>
            <a:endParaRPr sz="3000">
              <a:solidFill>
                <a:schemeClr val="dk1"/>
              </a:solidFill>
            </a:endParaRPr>
          </a:p>
        </p:txBody>
      </p:sp>
      <p:sp>
        <p:nvSpPr>
          <p:cNvPr id="118" name="Google Shape;118;p20"/>
          <p:cNvSpPr txBox="1"/>
          <p:nvPr/>
        </p:nvSpPr>
        <p:spPr>
          <a:xfrm>
            <a:off x="0" y="477420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419" sz="1200">
                <a:solidFill>
                  <a:schemeClr val="dk2"/>
                </a:solidFill>
              </a:rPr>
              <a:t>elizabeth@curatedlearningservices.com</a:t>
            </a:r>
            <a:endParaRPr sz="1800">
              <a:solidFill>
                <a:schemeClr val="dk2"/>
              </a:solidFill>
            </a:endParaRPr>
          </a:p>
        </p:txBody>
      </p:sp>
      <p:sp>
        <p:nvSpPr>
          <p:cNvPr id="119" name="Google Shape;119;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419">
                <a:solidFill>
                  <a:schemeClr val="dk1"/>
                </a:solidFill>
              </a:rPr>
              <a:t> 	</a:t>
            </a:r>
            <a:r>
              <a:rPr b="1" lang="es-419" sz="3000">
                <a:solidFill>
                  <a:schemeClr val="dk1"/>
                </a:solidFill>
              </a:rPr>
              <a:t>436</a:t>
            </a:r>
            <a:endParaRPr b="1" sz="3000">
              <a:solidFill>
                <a:schemeClr val="dk1"/>
              </a:solidFill>
            </a:endParaRPr>
          </a:p>
          <a:p>
            <a:pPr indent="-419100" lvl="0" marL="457200" rtl="0" algn="ctr">
              <a:spcBef>
                <a:spcPts val="1200"/>
              </a:spcBef>
              <a:spcAft>
                <a:spcPts val="0"/>
              </a:spcAft>
              <a:buClr>
                <a:schemeClr val="dk1"/>
              </a:buClr>
              <a:buSzPts val="3000"/>
              <a:buChar char="-"/>
            </a:pPr>
            <a:r>
              <a:rPr b="1" lang="es-419" sz="3000">
                <a:solidFill>
                  <a:schemeClr val="dk1"/>
                </a:solidFill>
              </a:rPr>
              <a:t>279</a:t>
            </a:r>
            <a:endParaRPr b="1" sz="3000">
              <a:solidFill>
                <a:schemeClr val="dk1"/>
              </a:solidFill>
            </a:endParaRPr>
          </a:p>
          <a:p>
            <a:pPr indent="0" lvl="0" marL="457200" rtl="0" algn="ctr">
              <a:spcBef>
                <a:spcPts val="1200"/>
              </a:spcBef>
              <a:spcAft>
                <a:spcPts val="0"/>
              </a:spcAft>
              <a:buNone/>
            </a:pPr>
            <a:r>
              <a:rPr b="1" lang="es-419" sz="3000">
                <a:solidFill>
                  <a:schemeClr val="dk1"/>
                </a:solidFill>
              </a:rPr>
              <a:t> </a:t>
            </a:r>
            <a:endParaRPr b="1" sz="3000">
              <a:solidFill>
                <a:schemeClr val="dk1"/>
              </a:solidFill>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cxnSp>
        <p:nvCxnSpPr>
          <p:cNvPr id="125" name="Google Shape;125;p21"/>
          <p:cNvCxnSpPr/>
          <p:nvPr/>
        </p:nvCxnSpPr>
        <p:spPr>
          <a:xfrm>
            <a:off x="3568025" y="2394125"/>
            <a:ext cx="2147100" cy="15600"/>
          </a:xfrm>
          <a:prstGeom prst="straightConnector1">
            <a:avLst/>
          </a:prstGeom>
          <a:noFill/>
          <a:ln cap="flat" cmpd="sng" w="38100">
            <a:solidFill>
              <a:schemeClr val="dk2"/>
            </a:solidFill>
            <a:prstDash val="solid"/>
            <a:round/>
            <a:headEnd len="med" w="med" type="none"/>
            <a:tailEnd len="med" w="med" type="none"/>
          </a:ln>
        </p:spPr>
      </p:cxnSp>
      <p:sp>
        <p:nvSpPr>
          <p:cNvPr id="126" name="Google Shape;126;p21"/>
          <p:cNvSpPr txBox="1"/>
          <p:nvPr/>
        </p:nvSpPr>
        <p:spPr>
          <a:xfrm>
            <a:off x="818625" y="5406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F</a:t>
            </a:r>
            <a:r>
              <a:rPr lang="es-419" sz="3000">
                <a:solidFill>
                  <a:schemeClr val="dk1"/>
                </a:solidFill>
              </a:rPr>
              <a:t>.</a:t>
            </a:r>
            <a:endParaRPr sz="3000">
              <a:solidFill>
                <a:schemeClr val="dk1"/>
              </a:solidFill>
            </a:endParaRPr>
          </a:p>
        </p:txBody>
      </p:sp>
      <p:sp>
        <p:nvSpPr>
          <p:cNvPr id="127" name="Google Shape;127;p21"/>
          <p:cNvSpPr txBox="1"/>
          <p:nvPr/>
        </p:nvSpPr>
        <p:spPr>
          <a:xfrm>
            <a:off x="0" y="477420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419" sz="1200">
                <a:solidFill>
                  <a:schemeClr val="dk2"/>
                </a:solidFill>
              </a:rPr>
              <a:t>elizabeth@curatedlearningservices.com</a:t>
            </a:r>
            <a:endParaRPr sz="1800">
              <a:solidFill>
                <a:schemeClr val="dk2"/>
              </a:solidFill>
            </a:endParaRPr>
          </a:p>
        </p:txBody>
      </p:sp>
      <p:sp>
        <p:nvSpPr>
          <p:cNvPr id="128" name="Google Shape;128;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419">
                <a:solidFill>
                  <a:schemeClr val="dk1"/>
                </a:solidFill>
              </a:rPr>
              <a:t> 	</a:t>
            </a:r>
            <a:r>
              <a:rPr b="1" lang="es-419" sz="3000">
                <a:solidFill>
                  <a:schemeClr val="dk1"/>
                </a:solidFill>
              </a:rPr>
              <a:t>34</a:t>
            </a:r>
            <a:r>
              <a:rPr b="1" lang="es-419" sz="3000">
                <a:solidFill>
                  <a:schemeClr val="dk1"/>
                </a:solidFill>
              </a:rPr>
              <a:t>6</a:t>
            </a:r>
            <a:endParaRPr b="1" sz="3000">
              <a:solidFill>
                <a:schemeClr val="dk1"/>
              </a:solidFill>
            </a:endParaRPr>
          </a:p>
          <a:p>
            <a:pPr indent="-419100" lvl="0" marL="457200" rtl="0" algn="ctr">
              <a:spcBef>
                <a:spcPts val="1200"/>
              </a:spcBef>
              <a:spcAft>
                <a:spcPts val="0"/>
              </a:spcAft>
              <a:buClr>
                <a:schemeClr val="dk1"/>
              </a:buClr>
              <a:buSzPts val="3000"/>
              <a:buChar char="-"/>
            </a:pPr>
            <a:r>
              <a:rPr b="1" lang="es-419" sz="3000">
                <a:solidFill>
                  <a:schemeClr val="dk1"/>
                </a:solidFill>
              </a:rPr>
              <a:t>279</a:t>
            </a:r>
            <a:endParaRPr b="1" sz="3000">
              <a:solidFill>
                <a:schemeClr val="dk1"/>
              </a:solidFill>
            </a:endParaRPr>
          </a:p>
          <a:p>
            <a:pPr indent="0" lvl="0" marL="457200" rtl="0" algn="ctr">
              <a:spcBef>
                <a:spcPts val="1200"/>
              </a:spcBef>
              <a:spcAft>
                <a:spcPts val="0"/>
              </a:spcAft>
              <a:buNone/>
            </a:pPr>
            <a:r>
              <a:rPr b="1" lang="es-419" sz="3000">
                <a:solidFill>
                  <a:schemeClr val="dk1"/>
                </a:solidFill>
              </a:rPr>
              <a:t> </a:t>
            </a:r>
            <a:endParaRPr b="1" sz="3000">
              <a:solidFill>
                <a:schemeClr val="dk1"/>
              </a:solidFill>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cxnSp>
        <p:nvCxnSpPr>
          <p:cNvPr id="134" name="Google Shape;134;p22"/>
          <p:cNvCxnSpPr/>
          <p:nvPr/>
        </p:nvCxnSpPr>
        <p:spPr>
          <a:xfrm>
            <a:off x="3568025" y="2394125"/>
            <a:ext cx="2147100" cy="15600"/>
          </a:xfrm>
          <a:prstGeom prst="straightConnector1">
            <a:avLst/>
          </a:prstGeom>
          <a:noFill/>
          <a:ln cap="flat" cmpd="sng" w="38100">
            <a:solidFill>
              <a:schemeClr val="dk2"/>
            </a:solidFill>
            <a:prstDash val="solid"/>
            <a:round/>
            <a:headEnd len="med" w="med" type="none"/>
            <a:tailEnd len="med" w="med" type="none"/>
          </a:ln>
        </p:spPr>
      </p:cxnSp>
      <p:sp>
        <p:nvSpPr>
          <p:cNvPr id="135" name="Google Shape;135;p22"/>
          <p:cNvSpPr txBox="1"/>
          <p:nvPr/>
        </p:nvSpPr>
        <p:spPr>
          <a:xfrm>
            <a:off x="818625" y="5406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F.1</a:t>
            </a:r>
            <a:endParaRPr sz="3000">
              <a:solidFill>
                <a:schemeClr val="dk1"/>
              </a:solidFill>
            </a:endParaRPr>
          </a:p>
        </p:txBody>
      </p:sp>
      <p:sp>
        <p:nvSpPr>
          <p:cNvPr id="136" name="Google Shape;136;p22"/>
          <p:cNvSpPr txBox="1"/>
          <p:nvPr/>
        </p:nvSpPr>
        <p:spPr>
          <a:xfrm>
            <a:off x="6900" y="4763725"/>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419" sz="1200">
                <a:solidFill>
                  <a:schemeClr val="dk2"/>
                </a:solidFill>
              </a:rPr>
              <a:t>elizabeth@curatedlearningservices.com</a:t>
            </a:r>
            <a:endParaRPr sz="1800">
              <a:solidFill>
                <a:schemeClr val="dk2"/>
              </a:solidFill>
            </a:endParaRPr>
          </a:p>
        </p:txBody>
      </p:sp>
      <p:sp>
        <p:nvSpPr>
          <p:cNvPr id="137" name="Google Shape;137;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419">
                <a:solidFill>
                  <a:schemeClr val="dk1"/>
                </a:solidFill>
              </a:rPr>
              <a:t> 	</a:t>
            </a:r>
            <a:r>
              <a:rPr b="1" lang="es-419" sz="3000">
                <a:solidFill>
                  <a:schemeClr val="dk1"/>
                </a:solidFill>
              </a:rPr>
              <a:t>436</a:t>
            </a:r>
            <a:endParaRPr b="1" sz="3000">
              <a:solidFill>
                <a:schemeClr val="dk1"/>
              </a:solidFill>
            </a:endParaRPr>
          </a:p>
          <a:p>
            <a:pPr indent="-419100" lvl="0" marL="457200" rtl="0" algn="ctr">
              <a:spcBef>
                <a:spcPts val="1200"/>
              </a:spcBef>
              <a:spcAft>
                <a:spcPts val="0"/>
              </a:spcAft>
              <a:buClr>
                <a:schemeClr val="dk1"/>
              </a:buClr>
              <a:buSzPts val="3000"/>
              <a:buChar char="-"/>
            </a:pPr>
            <a:r>
              <a:rPr b="1" lang="es-419" sz="3000">
                <a:solidFill>
                  <a:schemeClr val="dk1"/>
                </a:solidFill>
              </a:rPr>
              <a:t>258</a:t>
            </a:r>
            <a:endParaRPr b="1" sz="3000">
              <a:solidFill>
                <a:schemeClr val="dk1"/>
              </a:solidFill>
            </a:endParaRPr>
          </a:p>
          <a:p>
            <a:pPr indent="0" lvl="0" marL="457200" rtl="0" algn="ctr">
              <a:spcBef>
                <a:spcPts val="1200"/>
              </a:spcBef>
              <a:spcAft>
                <a:spcPts val="0"/>
              </a:spcAft>
              <a:buNone/>
            </a:pPr>
            <a:r>
              <a:rPr b="1" lang="es-419" sz="3000">
                <a:solidFill>
                  <a:schemeClr val="dk1"/>
                </a:solidFill>
              </a:rPr>
              <a:t> </a:t>
            </a:r>
            <a:endParaRPr b="1" sz="3000">
              <a:solidFill>
                <a:schemeClr val="dk1"/>
              </a:solidFill>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cxnSp>
        <p:nvCxnSpPr>
          <p:cNvPr id="143" name="Google Shape;143;p23"/>
          <p:cNvCxnSpPr/>
          <p:nvPr/>
        </p:nvCxnSpPr>
        <p:spPr>
          <a:xfrm>
            <a:off x="3568025" y="2394125"/>
            <a:ext cx="2147100" cy="15600"/>
          </a:xfrm>
          <a:prstGeom prst="straightConnector1">
            <a:avLst/>
          </a:prstGeom>
          <a:noFill/>
          <a:ln cap="flat" cmpd="sng" w="38100">
            <a:solidFill>
              <a:schemeClr val="dk2"/>
            </a:solidFill>
            <a:prstDash val="solid"/>
            <a:round/>
            <a:headEnd len="med" w="med" type="none"/>
            <a:tailEnd len="med" w="med" type="none"/>
          </a:ln>
        </p:spPr>
      </p:cxnSp>
      <p:sp>
        <p:nvSpPr>
          <p:cNvPr id="144" name="Google Shape;144;p23"/>
          <p:cNvSpPr txBox="1"/>
          <p:nvPr/>
        </p:nvSpPr>
        <p:spPr>
          <a:xfrm>
            <a:off x="818625" y="5406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G</a:t>
            </a:r>
            <a:r>
              <a:rPr lang="es-419" sz="3000">
                <a:solidFill>
                  <a:schemeClr val="dk1"/>
                </a:solidFill>
              </a:rPr>
              <a:t>.</a:t>
            </a:r>
            <a:endParaRPr sz="3000">
              <a:solidFill>
                <a:schemeClr val="dk1"/>
              </a:solidFill>
            </a:endParaRPr>
          </a:p>
        </p:txBody>
      </p:sp>
      <p:sp>
        <p:nvSpPr>
          <p:cNvPr id="145" name="Google Shape;145;p23"/>
          <p:cNvSpPr txBox="1"/>
          <p:nvPr/>
        </p:nvSpPr>
        <p:spPr>
          <a:xfrm>
            <a:off x="0" y="477420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419" sz="1200">
                <a:solidFill>
                  <a:schemeClr val="dk2"/>
                </a:solidFill>
              </a:rPr>
              <a:t>elizabeth@curatedlearningservices.com</a:t>
            </a:r>
            <a:endParaRPr sz="1800">
              <a:solidFill>
                <a:schemeClr val="dk2"/>
              </a:solidFill>
            </a:endParaRPr>
          </a:p>
        </p:txBody>
      </p:sp>
      <p:sp>
        <p:nvSpPr>
          <p:cNvPr id="146" name="Google Shape;146;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419">
                <a:solidFill>
                  <a:schemeClr val="dk1"/>
                </a:solidFill>
              </a:rPr>
              <a:t> </a:t>
            </a:r>
            <a:r>
              <a:rPr lang="es-419" sz="2500">
                <a:solidFill>
                  <a:schemeClr val="dk1"/>
                </a:solidFill>
              </a:rPr>
              <a:t>Jairus had 386 toothpicks to build a model house. He used 146 toothpicks to make the roof. How many toothpicks did he have left to make the rest of the house?</a:t>
            </a:r>
            <a:endParaRPr sz="2500">
              <a:solidFill>
                <a:schemeClr val="dk1"/>
              </a:solidFill>
            </a:endParaRPr>
          </a:p>
          <a:p>
            <a:pPr indent="0" lvl="0" marL="0" rtl="0" algn="l">
              <a:spcBef>
                <a:spcPts val="1200"/>
              </a:spcBef>
              <a:spcAft>
                <a:spcPts val="1200"/>
              </a:spcAft>
              <a:buNone/>
            </a:pPr>
            <a:r>
              <a:t/>
            </a:r>
            <a:endParaRPr/>
          </a:p>
        </p:txBody>
      </p:sp>
      <p:sp>
        <p:nvSpPr>
          <p:cNvPr id="152" name="Google Shape;152;p24"/>
          <p:cNvSpPr txBox="1"/>
          <p:nvPr/>
        </p:nvSpPr>
        <p:spPr>
          <a:xfrm>
            <a:off x="311700" y="2008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H</a:t>
            </a:r>
            <a:r>
              <a:rPr lang="es-419" sz="3000">
                <a:solidFill>
                  <a:schemeClr val="dk1"/>
                </a:solidFill>
              </a:rPr>
              <a:t>.</a:t>
            </a:r>
            <a:endParaRPr sz="3000">
              <a:solidFill>
                <a:schemeClr val="dk1"/>
              </a:solidFill>
            </a:endParaRPr>
          </a:p>
        </p:txBody>
      </p:sp>
      <p:sp>
        <p:nvSpPr>
          <p:cNvPr id="153" name="Google Shape;153;p24"/>
          <p:cNvSpPr txBox="1"/>
          <p:nvPr/>
        </p:nvSpPr>
        <p:spPr>
          <a:xfrm>
            <a:off x="0" y="477420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419" sz="1200">
                <a:solidFill>
                  <a:schemeClr val="dk2"/>
                </a:solidFill>
              </a:rPr>
              <a:t>elizabeth@curatedlearningservices.com</a:t>
            </a:r>
            <a:endParaRPr sz="1800">
              <a:solidFill>
                <a:schemeClr val="dk2"/>
              </a:solidFill>
            </a:endParaRPr>
          </a:p>
        </p:txBody>
      </p:sp>
      <p:sp>
        <p:nvSpPr>
          <p:cNvPr id="154" name="Google Shape;154;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marR="0" rtl="0" algn="l">
              <a:lnSpc>
                <a:spcPct val="115000"/>
              </a:lnSpc>
              <a:spcBef>
                <a:spcPts val="0"/>
              </a:spcBef>
              <a:spcAft>
                <a:spcPts val="0"/>
              </a:spcAft>
              <a:buNone/>
            </a:pPr>
            <a:r>
              <a:rPr lang="es-419" sz="2500">
                <a:solidFill>
                  <a:schemeClr val="dk1"/>
                </a:solidFill>
              </a:rPr>
              <a:t> Andrew had 336 popsicles to share with the students at Washington School. He gave out 129 popsicles before recess. How many popsicles did he have left to to share?</a:t>
            </a:r>
            <a:endParaRPr sz="2500">
              <a:solidFill>
                <a:schemeClr val="dk1"/>
              </a:solidFill>
            </a:endParaRPr>
          </a:p>
          <a:p>
            <a:pPr indent="0" lvl="0" marL="0" rtl="0" algn="l">
              <a:spcBef>
                <a:spcPts val="1200"/>
              </a:spcBef>
              <a:spcAft>
                <a:spcPts val="1200"/>
              </a:spcAft>
              <a:buNone/>
            </a:pPr>
            <a:r>
              <a:t/>
            </a:r>
            <a:endParaRPr/>
          </a:p>
        </p:txBody>
      </p:sp>
      <p:sp>
        <p:nvSpPr>
          <p:cNvPr id="160" name="Google Shape;160;p25"/>
          <p:cNvSpPr txBox="1"/>
          <p:nvPr/>
        </p:nvSpPr>
        <p:spPr>
          <a:xfrm>
            <a:off x="311700" y="2008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I</a:t>
            </a:r>
            <a:r>
              <a:rPr lang="es-419" sz="3000">
                <a:solidFill>
                  <a:schemeClr val="dk1"/>
                </a:solidFill>
              </a:rPr>
              <a:t>.</a:t>
            </a:r>
            <a:endParaRPr sz="3000">
              <a:solidFill>
                <a:schemeClr val="dk1"/>
              </a:solidFill>
            </a:endParaRPr>
          </a:p>
        </p:txBody>
      </p:sp>
      <p:sp>
        <p:nvSpPr>
          <p:cNvPr id="161" name="Google Shape;161;p25"/>
          <p:cNvSpPr txBox="1"/>
          <p:nvPr/>
        </p:nvSpPr>
        <p:spPr>
          <a:xfrm>
            <a:off x="0" y="477420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419" sz="1200">
                <a:solidFill>
                  <a:schemeClr val="dk2"/>
                </a:solidFill>
              </a:rPr>
              <a:t>elizabeth@curatedlearningservices.com</a:t>
            </a:r>
            <a:endParaRPr sz="1800">
              <a:solidFill>
                <a:schemeClr val="dk2"/>
              </a:solidFill>
            </a:endParaRPr>
          </a:p>
        </p:txBody>
      </p:sp>
      <p:sp>
        <p:nvSpPr>
          <p:cNvPr id="162" name="Google Shape;162;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marR="0" rtl="0" algn="l">
              <a:lnSpc>
                <a:spcPct val="115000"/>
              </a:lnSpc>
              <a:spcBef>
                <a:spcPts val="0"/>
              </a:spcBef>
              <a:spcAft>
                <a:spcPts val="0"/>
              </a:spcAft>
              <a:buNone/>
            </a:pPr>
            <a:r>
              <a:rPr lang="es-419" sz="2500">
                <a:solidFill>
                  <a:schemeClr val="dk1"/>
                </a:solidFill>
              </a:rPr>
              <a:t> Elizabeth found 433 marbles in a container. She started counting the marbles and stopped when she got to 225. How many marbles did she have left to count?</a:t>
            </a:r>
            <a:endParaRPr sz="2500">
              <a:solidFill>
                <a:schemeClr val="dk1"/>
              </a:solidFill>
            </a:endParaRPr>
          </a:p>
          <a:p>
            <a:pPr indent="0" lvl="0" marL="0" marR="0" rtl="0" algn="l">
              <a:lnSpc>
                <a:spcPct val="115000"/>
              </a:lnSpc>
              <a:spcBef>
                <a:spcPts val="1200"/>
              </a:spcBef>
              <a:spcAft>
                <a:spcPts val="1200"/>
              </a:spcAft>
              <a:buNone/>
            </a:pPr>
            <a:r>
              <a:t/>
            </a:r>
            <a:endParaRPr sz="2500">
              <a:solidFill>
                <a:schemeClr val="dk1"/>
              </a:solidFill>
            </a:endParaRPr>
          </a:p>
        </p:txBody>
      </p:sp>
      <p:sp>
        <p:nvSpPr>
          <p:cNvPr id="168" name="Google Shape;168;p26"/>
          <p:cNvSpPr txBox="1"/>
          <p:nvPr/>
        </p:nvSpPr>
        <p:spPr>
          <a:xfrm>
            <a:off x="311700" y="2008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J</a:t>
            </a:r>
            <a:r>
              <a:rPr lang="es-419" sz="3000">
                <a:solidFill>
                  <a:schemeClr val="dk1"/>
                </a:solidFill>
              </a:rPr>
              <a:t>.</a:t>
            </a:r>
            <a:endParaRPr sz="3000">
              <a:solidFill>
                <a:schemeClr val="dk1"/>
              </a:solidFill>
            </a:endParaRPr>
          </a:p>
        </p:txBody>
      </p:sp>
      <p:sp>
        <p:nvSpPr>
          <p:cNvPr id="169" name="Google Shape;169;p26"/>
          <p:cNvSpPr txBox="1"/>
          <p:nvPr/>
        </p:nvSpPr>
        <p:spPr>
          <a:xfrm>
            <a:off x="0" y="477420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419" sz="1200">
                <a:solidFill>
                  <a:schemeClr val="dk2"/>
                </a:solidFill>
              </a:rPr>
              <a:t>elizabeth@curatedlearningservices.com</a:t>
            </a:r>
            <a:endParaRPr sz="1800">
              <a:solidFill>
                <a:schemeClr val="dk2"/>
              </a:solidFill>
            </a:endParaRPr>
          </a:p>
        </p:txBody>
      </p:sp>
      <p:sp>
        <p:nvSpPr>
          <p:cNvPr id="170" name="Google Shape;170;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marR="0" rtl="0" algn="l">
              <a:lnSpc>
                <a:spcPct val="115000"/>
              </a:lnSpc>
              <a:spcBef>
                <a:spcPts val="0"/>
              </a:spcBef>
              <a:spcAft>
                <a:spcPts val="0"/>
              </a:spcAft>
              <a:buNone/>
            </a:pPr>
            <a:r>
              <a:rPr lang="es-419" sz="2500">
                <a:solidFill>
                  <a:schemeClr val="dk1"/>
                </a:solidFill>
              </a:rPr>
              <a:t>The teacher asked the students to write an essay that is</a:t>
            </a:r>
            <a:r>
              <a:rPr lang="es-419" sz="2500">
                <a:solidFill>
                  <a:schemeClr val="dk1"/>
                </a:solidFill>
              </a:rPr>
              <a:t> 632 words in length. Mackenzie already wrote 509 words. How many more words must she write to meet the teacher’s requirements? </a:t>
            </a:r>
            <a:endParaRPr sz="2500">
              <a:solidFill>
                <a:schemeClr val="dk1"/>
              </a:solidFill>
            </a:endParaRPr>
          </a:p>
          <a:p>
            <a:pPr indent="0" lvl="0" marL="0" marR="0" rtl="0" algn="l">
              <a:lnSpc>
                <a:spcPct val="115000"/>
              </a:lnSpc>
              <a:spcBef>
                <a:spcPts val="1200"/>
              </a:spcBef>
              <a:spcAft>
                <a:spcPts val="1200"/>
              </a:spcAft>
              <a:buNone/>
            </a:pPr>
            <a:r>
              <a:t/>
            </a:r>
            <a:endParaRPr sz="2500">
              <a:solidFill>
                <a:schemeClr val="dk1"/>
              </a:solidFill>
            </a:endParaRPr>
          </a:p>
        </p:txBody>
      </p:sp>
      <p:sp>
        <p:nvSpPr>
          <p:cNvPr id="176" name="Google Shape;176;p27"/>
          <p:cNvSpPr txBox="1"/>
          <p:nvPr/>
        </p:nvSpPr>
        <p:spPr>
          <a:xfrm>
            <a:off x="311700" y="2008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K</a:t>
            </a:r>
            <a:r>
              <a:rPr lang="es-419" sz="3000">
                <a:solidFill>
                  <a:schemeClr val="dk1"/>
                </a:solidFill>
              </a:rPr>
              <a:t>.</a:t>
            </a:r>
            <a:endParaRPr sz="3000">
              <a:solidFill>
                <a:schemeClr val="dk1"/>
              </a:solidFill>
            </a:endParaRPr>
          </a:p>
        </p:txBody>
      </p:sp>
      <p:sp>
        <p:nvSpPr>
          <p:cNvPr id="177" name="Google Shape;177;p27"/>
          <p:cNvSpPr txBox="1"/>
          <p:nvPr/>
        </p:nvSpPr>
        <p:spPr>
          <a:xfrm>
            <a:off x="0" y="477420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419" sz="1200">
                <a:solidFill>
                  <a:schemeClr val="dk2"/>
                </a:solidFill>
              </a:rPr>
              <a:t>elizabeth@curatedlearningservices.com</a:t>
            </a:r>
            <a:endParaRPr sz="1800">
              <a:solidFill>
                <a:schemeClr val="dk2"/>
              </a:solidFill>
            </a:endParaRPr>
          </a:p>
        </p:txBody>
      </p:sp>
      <p:sp>
        <p:nvSpPr>
          <p:cNvPr id="178" name="Google Shape;178;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87350" lvl="0" marL="457200" marR="0" rtl="0" algn="l">
              <a:lnSpc>
                <a:spcPct val="115000"/>
              </a:lnSpc>
              <a:spcBef>
                <a:spcPts val="0"/>
              </a:spcBef>
              <a:spcAft>
                <a:spcPts val="0"/>
              </a:spcAft>
              <a:buClr>
                <a:schemeClr val="dk1"/>
              </a:buClr>
              <a:buSzPts val="2500"/>
              <a:buAutoNum type="alphaLcPeriod"/>
            </a:pPr>
            <a:r>
              <a:rPr lang="es-419" sz="2500">
                <a:solidFill>
                  <a:schemeClr val="dk1"/>
                </a:solidFill>
              </a:rPr>
              <a:t>David needed to complete 537 juggles to get the soccer ball juggling record for the day. If he already juggled 449 times, how many more times would he need to juggle to tie the record for the day? </a:t>
            </a:r>
            <a:endParaRPr sz="2500">
              <a:solidFill>
                <a:schemeClr val="dk1"/>
              </a:solidFill>
            </a:endParaRPr>
          </a:p>
          <a:p>
            <a:pPr indent="-387350" lvl="0" marL="457200" marR="0" rtl="0" algn="l">
              <a:lnSpc>
                <a:spcPct val="115000"/>
              </a:lnSpc>
              <a:spcBef>
                <a:spcPts val="0"/>
              </a:spcBef>
              <a:spcAft>
                <a:spcPts val="0"/>
              </a:spcAft>
              <a:buClr>
                <a:schemeClr val="dk1"/>
              </a:buClr>
              <a:buSzPts val="2500"/>
              <a:buAutoNum type="alphaLcPeriod"/>
            </a:pPr>
            <a:r>
              <a:rPr lang="es-419" sz="2500">
                <a:solidFill>
                  <a:schemeClr val="dk1"/>
                </a:solidFill>
              </a:rPr>
              <a:t>How many juggles would he need to beat the record for the day?</a:t>
            </a:r>
            <a:endParaRPr sz="2500">
              <a:solidFill>
                <a:schemeClr val="dk1"/>
              </a:solidFill>
            </a:endParaRPr>
          </a:p>
          <a:p>
            <a:pPr indent="-387350" lvl="0" marL="457200" marR="0" rtl="0" algn="l">
              <a:lnSpc>
                <a:spcPct val="115000"/>
              </a:lnSpc>
              <a:spcBef>
                <a:spcPts val="0"/>
              </a:spcBef>
              <a:spcAft>
                <a:spcPts val="0"/>
              </a:spcAft>
              <a:buClr>
                <a:schemeClr val="dk1"/>
              </a:buClr>
              <a:buSzPts val="2500"/>
              <a:buAutoNum type="alphaLcPeriod"/>
            </a:pPr>
            <a:r>
              <a:rPr lang="es-419" sz="2500">
                <a:solidFill>
                  <a:schemeClr val="dk1"/>
                </a:solidFill>
              </a:rPr>
              <a:t>About how many times can you juggle a soccer ball without it touching the ground?</a:t>
            </a:r>
            <a:endParaRPr sz="2500">
              <a:solidFill>
                <a:schemeClr val="dk1"/>
              </a:solidFill>
            </a:endParaRPr>
          </a:p>
        </p:txBody>
      </p:sp>
      <p:sp>
        <p:nvSpPr>
          <p:cNvPr id="184" name="Google Shape;184;p28"/>
          <p:cNvSpPr txBox="1"/>
          <p:nvPr/>
        </p:nvSpPr>
        <p:spPr>
          <a:xfrm>
            <a:off x="311700" y="2008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L</a:t>
            </a:r>
            <a:r>
              <a:rPr lang="es-419" sz="3000">
                <a:solidFill>
                  <a:schemeClr val="dk1"/>
                </a:solidFill>
              </a:rPr>
              <a:t>.</a:t>
            </a:r>
            <a:endParaRPr sz="3000">
              <a:solidFill>
                <a:schemeClr val="dk1"/>
              </a:solidFill>
            </a:endParaRPr>
          </a:p>
        </p:txBody>
      </p:sp>
      <p:sp>
        <p:nvSpPr>
          <p:cNvPr id="185" name="Google Shape;185;p28"/>
          <p:cNvSpPr txBox="1"/>
          <p:nvPr/>
        </p:nvSpPr>
        <p:spPr>
          <a:xfrm>
            <a:off x="0" y="477420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419" sz="1200">
                <a:solidFill>
                  <a:schemeClr val="dk2"/>
                </a:solidFill>
              </a:rPr>
              <a:t>elizabeth@curatedlearningservices.com</a:t>
            </a:r>
            <a:endParaRPr sz="1800">
              <a:solidFill>
                <a:schemeClr val="dk2"/>
              </a:solidFill>
            </a:endParaRPr>
          </a:p>
        </p:txBody>
      </p:sp>
      <p:sp>
        <p:nvSpPr>
          <p:cNvPr id="186" name="Google Shape;186;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7350" lvl="0" marL="457200" marR="0" rtl="0" algn="l">
              <a:lnSpc>
                <a:spcPct val="115000"/>
              </a:lnSpc>
              <a:spcBef>
                <a:spcPts val="0"/>
              </a:spcBef>
              <a:spcAft>
                <a:spcPts val="0"/>
              </a:spcAft>
              <a:buClr>
                <a:schemeClr val="dk1"/>
              </a:buClr>
              <a:buSzPts val="2500"/>
              <a:buAutoNum type="alphaLcPeriod"/>
            </a:pPr>
            <a:r>
              <a:rPr lang="es-419" sz="2500">
                <a:solidFill>
                  <a:schemeClr val="dk1"/>
                </a:solidFill>
              </a:rPr>
              <a:t>Gabriel found 447 books in his closet. He wanted to have 1000 in his collection. How many more books did he need to get to 1000?</a:t>
            </a:r>
            <a:endParaRPr sz="2500">
              <a:solidFill>
                <a:schemeClr val="dk1"/>
              </a:solidFill>
            </a:endParaRPr>
          </a:p>
          <a:p>
            <a:pPr indent="-387350" lvl="0" marL="457200" marR="0" rtl="0" algn="l">
              <a:lnSpc>
                <a:spcPct val="115000"/>
              </a:lnSpc>
              <a:spcBef>
                <a:spcPts val="0"/>
              </a:spcBef>
              <a:spcAft>
                <a:spcPts val="0"/>
              </a:spcAft>
              <a:buClr>
                <a:schemeClr val="dk1"/>
              </a:buClr>
              <a:buSzPts val="2500"/>
              <a:buAutoNum type="alphaLcPeriod"/>
            </a:pPr>
            <a:r>
              <a:rPr lang="es-419" sz="2500">
                <a:solidFill>
                  <a:schemeClr val="dk1"/>
                </a:solidFill>
              </a:rPr>
              <a:t>How many books would Gabriel have to take out of his collection if he could only keep 255 books?</a:t>
            </a:r>
            <a:endParaRPr sz="2500">
              <a:solidFill>
                <a:schemeClr val="dk1"/>
              </a:solidFill>
            </a:endParaRPr>
          </a:p>
          <a:p>
            <a:pPr indent="-387350" lvl="0" marL="457200" marR="0" rtl="0" algn="l">
              <a:lnSpc>
                <a:spcPct val="115000"/>
              </a:lnSpc>
              <a:spcBef>
                <a:spcPts val="0"/>
              </a:spcBef>
              <a:spcAft>
                <a:spcPts val="0"/>
              </a:spcAft>
              <a:buClr>
                <a:schemeClr val="dk1"/>
              </a:buClr>
              <a:buSzPts val="2500"/>
              <a:buAutoNum type="alphaLcPeriod"/>
            </a:pPr>
            <a:r>
              <a:rPr lang="es-419" sz="2500">
                <a:solidFill>
                  <a:schemeClr val="dk1"/>
                </a:solidFill>
              </a:rPr>
              <a:t>About how many books are in your own book collection?</a:t>
            </a:r>
            <a:endParaRPr sz="2500">
              <a:solidFill>
                <a:schemeClr val="dk1"/>
              </a:solidFill>
            </a:endParaRPr>
          </a:p>
        </p:txBody>
      </p:sp>
      <p:sp>
        <p:nvSpPr>
          <p:cNvPr id="192" name="Google Shape;192;p29"/>
          <p:cNvSpPr txBox="1"/>
          <p:nvPr/>
        </p:nvSpPr>
        <p:spPr>
          <a:xfrm>
            <a:off x="311700" y="200800"/>
            <a:ext cx="8496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419" sz="3000">
                <a:solidFill>
                  <a:schemeClr val="dk1"/>
                </a:solidFill>
              </a:rPr>
              <a:t>M</a:t>
            </a:r>
            <a:r>
              <a:rPr lang="es-419" sz="3000">
                <a:solidFill>
                  <a:schemeClr val="dk1"/>
                </a:solidFill>
              </a:rPr>
              <a:t>.</a:t>
            </a:r>
            <a:endParaRPr sz="3000">
              <a:solidFill>
                <a:schemeClr val="dk1"/>
              </a:solidFill>
            </a:endParaRPr>
          </a:p>
        </p:txBody>
      </p:sp>
      <p:sp>
        <p:nvSpPr>
          <p:cNvPr id="193" name="Google Shape;193;p29"/>
          <p:cNvSpPr txBox="1"/>
          <p:nvPr/>
        </p:nvSpPr>
        <p:spPr>
          <a:xfrm>
            <a:off x="0" y="477420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419" sz="1200">
                <a:solidFill>
                  <a:schemeClr val="dk2"/>
                </a:solidFill>
              </a:rPr>
              <a:t>elizabeth@curatedlearningservices.com</a:t>
            </a:r>
            <a:endParaRPr sz="1800">
              <a:solidFill>
                <a:schemeClr val="dk2"/>
              </a:solidFill>
            </a:endParaRPr>
          </a:p>
        </p:txBody>
      </p:sp>
      <p:sp>
        <p:nvSpPr>
          <p:cNvPr id="194" name="Google Shape;194;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