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y="5143500" cx="9144000"/>
  <p:notesSz cx="6858000" cy="9144000"/>
  <p:embeddedFontLst>
    <p:embeddedFont>
      <p:font typeface="Montserrat"/>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97C86DD-110D-4CBC-9C0E-2469CA67CEFF}">
  <a:tblStyle styleId="{697C86DD-110D-4CBC-9C0E-2469CA67CEF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font" Target="fonts/Montserrat-regular.fntdata"/><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46" Type="http://schemas.openxmlformats.org/officeDocument/2006/relationships/font" Target="fonts/Montserrat-italic.fntdata"/><Relationship Id="rId23" Type="http://schemas.openxmlformats.org/officeDocument/2006/relationships/slide" Target="slides/slide17.xml"/><Relationship Id="rId45" Type="http://schemas.openxmlformats.org/officeDocument/2006/relationships/font" Target="fonts/Montserra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47" Type="http://schemas.openxmlformats.org/officeDocument/2006/relationships/font" Target="fonts/Montserrat-boldItalic.fnt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24c6a1aae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124c6a1aae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120dccf413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120dccf413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120dccf4131_0_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120dccf4131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120dccf4131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120dccf4131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27c267f53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27c267f53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120dccf4131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120dccf4131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27a744ae91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227a744ae91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20dccf413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120dccf413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122f0ef9b04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122f0ef9b04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20dccf4131_0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20dccf4131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20dccf4131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120dccf4131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2be68be507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22be68be507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22be68be507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22be68be507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20dccf4131_0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120dccf4131_0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120dccf4131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120dccf4131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209f6f405ef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209f6f405ef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120dccf4131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120dccf4131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209f6f405ef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209f6f405ef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120dccf413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120dccf413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120dccf4131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120dccf4131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122f0ef9b04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122f0ef9b04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209f6f405ef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209f6f405ef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120dccf4131_0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120dccf4131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120dccf4131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120dccf4131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209f6f405ef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209f6f405ef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120dccf4131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120dccf4131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120dccf4131_0_3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120dccf4131_0_3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120dccf4131_0_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120dccf4131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209f6f405ef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209f6f405ef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120dccf4131_0_3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120dccf4131_0_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209f6f405ef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209f6f405ef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209f6f405ef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209f6f405ef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120dccf4131_0_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120dccf4131_0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120dccf4131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120dccf4131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209f6f405ef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209f6f405ef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22be68be50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22be68be50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7.jp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7.jp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7.jp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7.jpg"/><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7.jpg"/><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7.jpg"/><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2.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2.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2.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CB9C"/>
        </a:solidFill>
      </p:bgPr>
    </p:bg>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3999" cy="5143504"/>
          </a:xfrm>
          <a:prstGeom prst="rect">
            <a:avLst/>
          </a:prstGeom>
          <a:noFill/>
          <a:ln>
            <a:noFill/>
          </a:ln>
        </p:spPr>
      </p:pic>
      <p:sp>
        <p:nvSpPr>
          <p:cNvPr id="55" name="Google Shape;55;p13"/>
          <p:cNvSpPr txBox="1"/>
          <p:nvPr>
            <p:ph type="ctrTitle"/>
          </p:nvPr>
        </p:nvSpPr>
        <p:spPr>
          <a:xfrm>
            <a:off x="1075800" y="4604400"/>
            <a:ext cx="6863100" cy="539100"/>
          </a:xfrm>
          <a:prstGeom prst="rect">
            <a:avLst/>
          </a:prstGeom>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b="1" lang="en" sz="1000">
                <a:latin typeface="Montserrat"/>
                <a:ea typeface="Montserrat"/>
                <a:cs typeface="Montserrat"/>
                <a:sym typeface="Montserrat"/>
              </a:rPr>
              <a:t>Sharing, multiple groups, equivalence, and comparison problems. </a:t>
            </a:r>
            <a:endParaRPr b="1" sz="1000">
              <a:latin typeface="Montserrat"/>
              <a:ea typeface="Montserrat"/>
              <a:cs typeface="Montserrat"/>
              <a:sym typeface="Montserrat"/>
            </a:endParaRPr>
          </a:p>
          <a:p>
            <a:pPr indent="0" lvl="0" marL="0" rtl="0" algn="ctr">
              <a:lnSpc>
                <a:spcPct val="115000"/>
              </a:lnSpc>
              <a:spcBef>
                <a:spcPts val="0"/>
              </a:spcBef>
              <a:spcAft>
                <a:spcPts val="0"/>
              </a:spcAft>
              <a:buNone/>
            </a:pPr>
            <a:r>
              <a:rPr b="1" lang="en" sz="1000">
                <a:latin typeface="Montserrat"/>
                <a:ea typeface="Montserrat"/>
                <a:cs typeface="Montserrat"/>
                <a:sym typeface="Montserrat"/>
              </a:rPr>
              <a:t>Fractions of length, area and set.</a:t>
            </a:r>
            <a:endParaRPr b="1" sz="1000">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idx="4294967295" type="ctrTitle"/>
          </p:nvPr>
        </p:nvSpPr>
        <p:spPr>
          <a:xfrm>
            <a:off x="59700" y="200350"/>
            <a:ext cx="9024600" cy="205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1220">
                <a:latin typeface="Spartan"/>
                <a:ea typeface="Spartan"/>
                <a:cs typeface="Spartan"/>
                <a:sym typeface="Spartan"/>
              </a:rPr>
              <a:t>Teacher notes.</a:t>
            </a:r>
            <a:endParaRPr b="1" sz="1220">
              <a:latin typeface="Spartan"/>
              <a:ea typeface="Spartan"/>
              <a:cs typeface="Spartan"/>
              <a:sym typeface="Spartan"/>
            </a:endParaRPr>
          </a:p>
          <a:p>
            <a:pPr indent="0" lvl="0" marL="0" rtl="0" algn="l">
              <a:spcBef>
                <a:spcPts val="0"/>
              </a:spcBef>
              <a:spcAft>
                <a:spcPts val="0"/>
              </a:spcAft>
              <a:buSzPts val="990"/>
              <a:buNone/>
            </a:pPr>
            <a:r>
              <a:t/>
            </a:r>
            <a:endParaRPr b="1" sz="1220">
              <a:latin typeface="Spartan"/>
              <a:ea typeface="Spartan"/>
              <a:cs typeface="Spartan"/>
              <a:sym typeface="Spartan"/>
            </a:endParaRPr>
          </a:p>
          <a:p>
            <a:pPr indent="0" lvl="0" marL="0" rtl="0" algn="l">
              <a:spcBef>
                <a:spcPts val="0"/>
              </a:spcBef>
              <a:spcAft>
                <a:spcPts val="0"/>
              </a:spcAft>
              <a:buSzPts val="990"/>
              <a:buNone/>
            </a:pPr>
            <a:r>
              <a:t/>
            </a:r>
            <a:endParaRPr b="1" sz="1220">
              <a:latin typeface="Spartan"/>
              <a:ea typeface="Spartan"/>
              <a:cs typeface="Spartan"/>
              <a:sym typeface="Spartan"/>
            </a:endParaRPr>
          </a:p>
          <a:p>
            <a:pPr indent="0" lvl="0" marL="0" rtl="0" algn="l">
              <a:spcBef>
                <a:spcPts val="0"/>
              </a:spcBef>
              <a:spcAft>
                <a:spcPts val="0"/>
              </a:spcAft>
              <a:buSzPts val="990"/>
              <a:buNone/>
            </a:pPr>
            <a:r>
              <a:rPr lang="en" sz="1220">
                <a:latin typeface="Spartan"/>
                <a:ea typeface="Spartan"/>
                <a:cs typeface="Spartan"/>
                <a:sym typeface="Spartan"/>
              </a:rPr>
              <a:t>The Restaurant is split into three main parts: The Orders, The Service, and The Payments. There is also a final challenge called “The Accounts”.</a:t>
            </a:r>
            <a:endParaRPr sz="1220">
              <a:latin typeface="Spartan"/>
              <a:ea typeface="Spartan"/>
              <a:cs typeface="Spartan"/>
              <a:sym typeface="Spartan"/>
            </a:endParaRPr>
          </a:p>
          <a:p>
            <a:pPr indent="0" lvl="0" marL="0" rtl="0" algn="l">
              <a:spcBef>
                <a:spcPts val="0"/>
              </a:spcBef>
              <a:spcAft>
                <a:spcPts val="0"/>
              </a:spcAft>
              <a:buSzPts val="990"/>
              <a:buNone/>
            </a:pPr>
            <a:r>
              <a:t/>
            </a:r>
            <a:endParaRPr sz="1220">
              <a:latin typeface="Spartan"/>
              <a:ea typeface="Spartan"/>
              <a:cs typeface="Spartan"/>
              <a:sym typeface="Spartan"/>
            </a:endParaRPr>
          </a:p>
          <a:p>
            <a:pPr indent="0" lvl="0" marL="0" rtl="0" algn="l">
              <a:spcBef>
                <a:spcPts val="0"/>
              </a:spcBef>
              <a:spcAft>
                <a:spcPts val="0"/>
              </a:spcAft>
              <a:buSzPts val="990"/>
              <a:buNone/>
            </a:pPr>
            <a:r>
              <a:rPr lang="en" sz="1220">
                <a:latin typeface="Spartan"/>
                <a:ea typeface="Spartan"/>
                <a:cs typeface="Spartan"/>
                <a:sym typeface="Spartan"/>
              </a:rPr>
              <a:t>The sequence of tasks within each part has been chosen so that there are opportunities for </a:t>
            </a:r>
            <a:r>
              <a:rPr lang="en" sz="1220">
                <a:latin typeface="Spartan"/>
                <a:ea typeface="Spartan"/>
                <a:cs typeface="Spartan"/>
                <a:sym typeface="Spartan"/>
              </a:rPr>
              <a:t>students</a:t>
            </a:r>
            <a:r>
              <a:rPr lang="en" sz="1220">
                <a:latin typeface="Spartan"/>
                <a:ea typeface="Spartan"/>
                <a:cs typeface="Spartan"/>
                <a:sym typeface="Spartan"/>
              </a:rPr>
              <a:t> to make connections between the problems and use what they have already learnt to solve new problems. </a:t>
            </a:r>
            <a:endParaRPr sz="1220">
              <a:latin typeface="Spartan"/>
              <a:ea typeface="Spartan"/>
              <a:cs typeface="Spartan"/>
              <a:sym typeface="Spartan"/>
            </a:endParaRPr>
          </a:p>
          <a:p>
            <a:pPr indent="0" lvl="0" marL="0" rtl="0" algn="l">
              <a:spcBef>
                <a:spcPts val="0"/>
              </a:spcBef>
              <a:spcAft>
                <a:spcPts val="0"/>
              </a:spcAft>
              <a:buSzPts val="990"/>
              <a:buNone/>
            </a:pPr>
            <a:r>
              <a:t/>
            </a:r>
            <a:endParaRPr sz="1220">
              <a:latin typeface="Spartan"/>
              <a:ea typeface="Spartan"/>
              <a:cs typeface="Spartan"/>
              <a:sym typeface="Spartan"/>
            </a:endParaRPr>
          </a:p>
          <a:p>
            <a:pPr indent="0" lvl="0" marL="0" rtl="0" algn="l">
              <a:spcBef>
                <a:spcPts val="0"/>
              </a:spcBef>
              <a:spcAft>
                <a:spcPts val="0"/>
              </a:spcAft>
              <a:buSzPts val="990"/>
              <a:buNone/>
            </a:pPr>
            <a:r>
              <a:rPr lang="en" sz="1220">
                <a:latin typeface="Spartan"/>
                <a:ea typeface="Spartan"/>
                <a:cs typeface="Spartan"/>
                <a:sym typeface="Spartan"/>
              </a:rPr>
              <a:t>We used the Thinking Classroom model by Peter Liljedahl: randomized groups of three working at vertical whiteboards. After a few tasks, we would consolidate from the most frequently used strategies to more elegant ones, making connections as we went. We moved through one part in a block, then continued the following day. This could form a week-long unit, with the odd mini-lesson in-</a:t>
            </a:r>
            <a:r>
              <a:rPr lang="en" sz="1220">
                <a:latin typeface="Spartan"/>
                <a:ea typeface="Spartan"/>
                <a:cs typeface="Spartan"/>
                <a:sym typeface="Spartan"/>
              </a:rPr>
              <a:t>between</a:t>
            </a:r>
            <a:r>
              <a:rPr lang="en" sz="1220">
                <a:latin typeface="Spartan"/>
                <a:ea typeface="Spartan"/>
                <a:cs typeface="Spartan"/>
                <a:sym typeface="Spartan"/>
              </a:rPr>
              <a:t> sessions to help consolidate and extend the learning. </a:t>
            </a:r>
            <a:endParaRPr sz="1220">
              <a:latin typeface="Spartan"/>
              <a:ea typeface="Spartan"/>
              <a:cs typeface="Spartan"/>
              <a:sym typeface="Spartan"/>
            </a:endParaRPr>
          </a:p>
          <a:p>
            <a:pPr indent="0" lvl="0" marL="0" rtl="0" algn="l">
              <a:spcBef>
                <a:spcPts val="0"/>
              </a:spcBef>
              <a:spcAft>
                <a:spcPts val="0"/>
              </a:spcAft>
              <a:buSzPts val="990"/>
              <a:buNone/>
            </a:pPr>
            <a:r>
              <a:t/>
            </a:r>
            <a:endParaRPr sz="1220">
              <a:latin typeface="Spartan"/>
              <a:ea typeface="Spartan"/>
              <a:cs typeface="Spartan"/>
              <a:sym typeface="Spartan"/>
            </a:endParaRPr>
          </a:p>
          <a:p>
            <a:pPr indent="0" lvl="0" marL="0" rtl="0" algn="l">
              <a:spcBef>
                <a:spcPts val="0"/>
              </a:spcBef>
              <a:spcAft>
                <a:spcPts val="0"/>
              </a:spcAft>
              <a:buSzPts val="990"/>
              <a:buNone/>
            </a:pPr>
            <a:r>
              <a:rPr lang="en" sz="1220">
                <a:latin typeface="Spartan"/>
                <a:ea typeface="Spartan"/>
                <a:cs typeface="Spartan"/>
                <a:sym typeface="Spartan"/>
              </a:rPr>
              <a:t>Each part includes a sequence of “check your understanding questions” which were done </a:t>
            </a:r>
            <a:r>
              <a:rPr lang="en" sz="1220">
                <a:latin typeface="Spartan"/>
                <a:ea typeface="Spartan"/>
                <a:cs typeface="Spartan"/>
                <a:sym typeface="Spartan"/>
              </a:rPr>
              <a:t>individually</a:t>
            </a:r>
            <a:r>
              <a:rPr lang="en" sz="1220">
                <a:latin typeface="Spartan"/>
                <a:ea typeface="Spartan"/>
                <a:cs typeface="Spartan"/>
                <a:sym typeface="Spartan"/>
              </a:rPr>
              <a:t> by students. The questions are related to the main tasks in that section, and the answers were made </a:t>
            </a:r>
            <a:r>
              <a:rPr lang="en" sz="1220">
                <a:latin typeface="Spartan"/>
                <a:ea typeface="Spartan"/>
                <a:cs typeface="Spartan"/>
                <a:sym typeface="Spartan"/>
              </a:rPr>
              <a:t>available</a:t>
            </a:r>
            <a:r>
              <a:rPr lang="en" sz="1220">
                <a:latin typeface="Spartan"/>
                <a:ea typeface="Spartan"/>
                <a:cs typeface="Spartan"/>
                <a:sym typeface="Spartan"/>
              </a:rPr>
              <a:t> to the students so they can check as they went. Students choose their starting difficulty and then complete that column before moving on to the right. There is no expectation that they would </a:t>
            </a:r>
            <a:r>
              <a:rPr lang="en" sz="1220">
                <a:latin typeface="Spartan"/>
                <a:ea typeface="Spartan"/>
                <a:cs typeface="Spartan"/>
                <a:sym typeface="Spartan"/>
              </a:rPr>
              <a:t>finish</a:t>
            </a:r>
            <a:r>
              <a:rPr lang="en" sz="1220">
                <a:latin typeface="Spartan"/>
                <a:ea typeface="Spartan"/>
                <a:cs typeface="Spartan"/>
                <a:sym typeface="Spartan"/>
              </a:rPr>
              <a:t> them all, but 10-15 minutes worth of focused practice should be enough. </a:t>
            </a:r>
            <a:endParaRPr sz="1220">
              <a:latin typeface="Spartan"/>
              <a:ea typeface="Spartan"/>
              <a:cs typeface="Spartan"/>
              <a:sym typeface="Spartan"/>
            </a:endParaRPr>
          </a:p>
          <a:p>
            <a:pPr indent="0" lvl="0" marL="0" rtl="0" algn="l">
              <a:spcBef>
                <a:spcPts val="0"/>
              </a:spcBef>
              <a:spcAft>
                <a:spcPts val="0"/>
              </a:spcAft>
              <a:buSzPts val="990"/>
              <a:buNone/>
            </a:pPr>
            <a:r>
              <a:t/>
            </a:r>
            <a:endParaRPr sz="1220">
              <a:latin typeface="Spartan"/>
              <a:ea typeface="Spartan"/>
              <a:cs typeface="Spartan"/>
              <a:sym typeface="Spartan"/>
            </a:endParaRPr>
          </a:p>
          <a:p>
            <a:pPr indent="0" lvl="0" marL="0" rtl="0" algn="l">
              <a:spcBef>
                <a:spcPts val="0"/>
              </a:spcBef>
              <a:spcAft>
                <a:spcPts val="0"/>
              </a:spcAft>
              <a:buSzPts val="990"/>
              <a:buNone/>
            </a:pPr>
            <a:r>
              <a:rPr lang="en" sz="1220">
                <a:latin typeface="Spartan"/>
                <a:ea typeface="Spartan"/>
                <a:cs typeface="Spartan"/>
                <a:sym typeface="Spartan"/>
              </a:rPr>
              <a:t>The problems themselves are inspired by “Extending Children’s Mathematics” (Cognitively Guided Instruction) - the numbers within the problems can be adapted to suit the needs of your class, as can the </a:t>
            </a:r>
            <a:r>
              <a:rPr lang="en" sz="1220">
                <a:latin typeface="Spartan"/>
                <a:ea typeface="Spartan"/>
                <a:cs typeface="Spartan"/>
                <a:sym typeface="Spartan"/>
              </a:rPr>
              <a:t>individual</a:t>
            </a:r>
            <a:r>
              <a:rPr lang="en" sz="1220">
                <a:latin typeface="Spartan"/>
                <a:ea typeface="Spartan"/>
                <a:cs typeface="Spartan"/>
                <a:sym typeface="Spartan"/>
              </a:rPr>
              <a:t> questions at the end of each section. </a:t>
            </a:r>
            <a:endParaRPr sz="1220">
              <a:latin typeface="Spartan"/>
              <a:ea typeface="Spartan"/>
              <a:cs typeface="Spartan"/>
              <a:sym typeface="Spartan"/>
            </a:endParaRPr>
          </a:p>
        </p:txBody>
      </p:sp>
      <p:sp>
        <p:nvSpPr>
          <p:cNvPr id="61" name="Google Shape;61;p14"/>
          <p:cNvSpPr/>
          <p:nvPr/>
        </p:nvSpPr>
        <p:spPr>
          <a:xfrm>
            <a:off x="8258400" y="208562"/>
            <a:ext cx="821100" cy="330600"/>
          </a:xfrm>
          <a:prstGeom prst="roundRect">
            <a:avLst>
              <a:gd fmla="val 16667" name="adj"/>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p:nvPr/>
        </p:nvSpPr>
        <p:spPr>
          <a:xfrm>
            <a:off x="8391567" y="71825"/>
            <a:ext cx="125700" cy="912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4"/>
          <p:cNvSpPr/>
          <p:nvPr/>
        </p:nvSpPr>
        <p:spPr>
          <a:xfrm>
            <a:off x="8822313" y="71825"/>
            <a:ext cx="125700" cy="912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4"/>
          <p:cNvSpPr/>
          <p:nvPr/>
        </p:nvSpPr>
        <p:spPr>
          <a:xfrm>
            <a:off x="8348492" y="602538"/>
            <a:ext cx="125700" cy="912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4"/>
          <p:cNvSpPr/>
          <p:nvPr/>
        </p:nvSpPr>
        <p:spPr>
          <a:xfrm>
            <a:off x="8822313" y="602538"/>
            <a:ext cx="125700" cy="912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4"/>
          <p:cNvSpPr/>
          <p:nvPr/>
        </p:nvSpPr>
        <p:spPr>
          <a:xfrm>
            <a:off x="8606940" y="71825"/>
            <a:ext cx="125700" cy="912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4"/>
          <p:cNvSpPr/>
          <p:nvPr/>
        </p:nvSpPr>
        <p:spPr>
          <a:xfrm>
            <a:off x="8606940" y="602538"/>
            <a:ext cx="125700" cy="912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idx="4294967295" type="ctrTitle"/>
          </p:nvPr>
        </p:nvSpPr>
        <p:spPr>
          <a:xfrm>
            <a:off x="311702" y="1025525"/>
            <a:ext cx="6834300" cy="205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620">
                <a:latin typeface="Spartan"/>
                <a:ea typeface="Spartan"/>
                <a:cs typeface="Spartan"/>
                <a:sym typeface="Spartan"/>
              </a:rPr>
              <a:t>You are taking over the family </a:t>
            </a:r>
            <a:r>
              <a:rPr lang="en" sz="1620">
                <a:latin typeface="Spartan"/>
                <a:ea typeface="Spartan"/>
                <a:cs typeface="Spartan"/>
                <a:sym typeface="Spartan"/>
              </a:rPr>
              <a:t>restaurant.</a:t>
            </a:r>
            <a:endParaRPr sz="1620">
              <a:latin typeface="Spartan"/>
              <a:ea typeface="Spartan"/>
              <a:cs typeface="Spartan"/>
              <a:sym typeface="Spartan"/>
            </a:endParaRPr>
          </a:p>
          <a:p>
            <a:pPr indent="0" lvl="0" marL="0" rtl="0" algn="l">
              <a:spcBef>
                <a:spcPts val="0"/>
              </a:spcBef>
              <a:spcAft>
                <a:spcPts val="0"/>
              </a:spcAft>
              <a:buSzPts val="990"/>
              <a:buNone/>
            </a:pPr>
            <a:r>
              <a:t/>
            </a:r>
            <a:endParaRPr sz="1620">
              <a:latin typeface="Spartan"/>
              <a:ea typeface="Spartan"/>
              <a:cs typeface="Spartan"/>
              <a:sym typeface="Spartan"/>
            </a:endParaRPr>
          </a:p>
          <a:p>
            <a:pPr indent="0" lvl="0" marL="0" rtl="0" algn="l">
              <a:spcBef>
                <a:spcPts val="0"/>
              </a:spcBef>
              <a:spcAft>
                <a:spcPts val="0"/>
              </a:spcAft>
              <a:buSzPts val="990"/>
              <a:buNone/>
            </a:pPr>
            <a:r>
              <a:rPr lang="en" sz="1620">
                <a:latin typeface="Spartan"/>
                <a:ea typeface="Spartan"/>
                <a:cs typeface="Spartan"/>
                <a:sym typeface="Spartan"/>
              </a:rPr>
              <a:t>You will be busy as there are many tables and it is a popular restaurant! </a:t>
            </a:r>
            <a:endParaRPr sz="1620">
              <a:latin typeface="Spartan"/>
              <a:ea typeface="Spartan"/>
              <a:cs typeface="Spartan"/>
              <a:sym typeface="Spartan"/>
            </a:endParaRPr>
          </a:p>
          <a:p>
            <a:pPr indent="0" lvl="0" marL="0" rtl="0" algn="l">
              <a:spcBef>
                <a:spcPts val="0"/>
              </a:spcBef>
              <a:spcAft>
                <a:spcPts val="0"/>
              </a:spcAft>
              <a:buSzPts val="990"/>
              <a:buNone/>
            </a:pPr>
            <a:r>
              <a:t/>
            </a:r>
            <a:endParaRPr sz="1620">
              <a:latin typeface="Spartan"/>
              <a:ea typeface="Spartan"/>
              <a:cs typeface="Spartan"/>
              <a:sym typeface="Spartan"/>
            </a:endParaRPr>
          </a:p>
          <a:p>
            <a:pPr indent="0" lvl="0" marL="0" rtl="0" algn="l">
              <a:spcBef>
                <a:spcPts val="0"/>
              </a:spcBef>
              <a:spcAft>
                <a:spcPts val="0"/>
              </a:spcAft>
              <a:buSzPts val="990"/>
              <a:buNone/>
            </a:pPr>
            <a:r>
              <a:rPr lang="en" sz="1620">
                <a:latin typeface="Spartan"/>
                <a:ea typeface="Spartan"/>
                <a:cs typeface="Spartan"/>
                <a:sym typeface="Spartan"/>
              </a:rPr>
              <a:t>You will have to </a:t>
            </a:r>
            <a:r>
              <a:rPr lang="en" sz="1620">
                <a:latin typeface="Spartan"/>
                <a:ea typeface="Spartan"/>
                <a:cs typeface="Spartan"/>
                <a:sym typeface="Spartan"/>
              </a:rPr>
              <a:t>complete</a:t>
            </a:r>
            <a:r>
              <a:rPr lang="en" sz="1620">
                <a:latin typeface="Spartan"/>
                <a:ea typeface="Spartan"/>
                <a:cs typeface="Spartan"/>
                <a:sym typeface="Spartan"/>
              </a:rPr>
              <a:t> orders, deal with </a:t>
            </a:r>
            <a:r>
              <a:rPr lang="en" sz="1620">
                <a:latin typeface="Spartan"/>
                <a:ea typeface="Spartan"/>
                <a:cs typeface="Spartan"/>
                <a:sym typeface="Spartan"/>
              </a:rPr>
              <a:t>complaints</a:t>
            </a:r>
            <a:r>
              <a:rPr lang="en" sz="1620">
                <a:latin typeface="Spartan"/>
                <a:ea typeface="Spartan"/>
                <a:cs typeface="Spartan"/>
                <a:sym typeface="Spartan"/>
              </a:rPr>
              <a:t>, and make sure people pay their bills fairly. </a:t>
            </a:r>
            <a:endParaRPr sz="1620">
              <a:latin typeface="Spartan"/>
              <a:ea typeface="Spartan"/>
              <a:cs typeface="Spartan"/>
              <a:sym typeface="Spartan"/>
            </a:endParaRPr>
          </a:p>
          <a:p>
            <a:pPr indent="0" lvl="0" marL="0" rtl="0" algn="l">
              <a:spcBef>
                <a:spcPts val="0"/>
              </a:spcBef>
              <a:spcAft>
                <a:spcPts val="0"/>
              </a:spcAft>
              <a:buSzPts val="990"/>
              <a:buNone/>
            </a:pPr>
            <a:r>
              <a:t/>
            </a:r>
            <a:endParaRPr sz="1620">
              <a:latin typeface="Spartan"/>
              <a:ea typeface="Spartan"/>
              <a:cs typeface="Spartan"/>
              <a:sym typeface="Spartan"/>
            </a:endParaRPr>
          </a:p>
          <a:p>
            <a:pPr indent="0" lvl="0" marL="0" rtl="0" algn="l">
              <a:spcBef>
                <a:spcPts val="0"/>
              </a:spcBef>
              <a:spcAft>
                <a:spcPts val="0"/>
              </a:spcAft>
              <a:buSzPts val="990"/>
              <a:buNone/>
            </a:pPr>
            <a:r>
              <a:rPr lang="en" sz="1620">
                <a:latin typeface="Spartan"/>
                <a:ea typeface="Spartan"/>
                <a:cs typeface="Spartan"/>
                <a:sym typeface="Spartan"/>
              </a:rPr>
              <a:t>At the end of the day, you get to see how much money you made!</a:t>
            </a:r>
            <a:endParaRPr sz="1620">
              <a:latin typeface="Spartan"/>
              <a:ea typeface="Spartan"/>
              <a:cs typeface="Spartan"/>
              <a:sym typeface="Spartan"/>
            </a:endParaRPr>
          </a:p>
          <a:p>
            <a:pPr indent="0" lvl="0" marL="0" rtl="0" algn="l">
              <a:spcBef>
                <a:spcPts val="0"/>
              </a:spcBef>
              <a:spcAft>
                <a:spcPts val="0"/>
              </a:spcAft>
              <a:buSzPts val="990"/>
              <a:buNone/>
            </a:pPr>
            <a:r>
              <a:t/>
            </a:r>
            <a:endParaRPr sz="1620">
              <a:latin typeface="Spartan"/>
              <a:ea typeface="Spartan"/>
              <a:cs typeface="Spartan"/>
              <a:sym typeface="Spartan"/>
            </a:endParaRPr>
          </a:p>
          <a:p>
            <a:pPr indent="0" lvl="0" marL="0" rtl="0" algn="l">
              <a:spcBef>
                <a:spcPts val="0"/>
              </a:spcBef>
              <a:spcAft>
                <a:spcPts val="0"/>
              </a:spcAft>
              <a:buSzPts val="990"/>
              <a:buNone/>
            </a:pPr>
            <a:r>
              <a:rPr lang="en" sz="1620">
                <a:latin typeface="Spartan"/>
                <a:ea typeface="Spartan"/>
                <a:cs typeface="Spartan"/>
                <a:sym typeface="Spartan"/>
              </a:rPr>
              <a:t>Visuals will help you see how many people are sat at each table. This table has 6 people </a:t>
            </a:r>
            <a:r>
              <a:rPr lang="en" sz="1620">
                <a:latin typeface="Spartan"/>
                <a:ea typeface="Spartan"/>
                <a:cs typeface="Spartan"/>
                <a:sym typeface="Spartan"/>
              </a:rPr>
              <a:t>around</a:t>
            </a:r>
            <a:r>
              <a:rPr lang="en" sz="1620">
                <a:latin typeface="Spartan"/>
                <a:ea typeface="Spartan"/>
                <a:cs typeface="Spartan"/>
                <a:sym typeface="Spartan"/>
              </a:rPr>
              <a:t> it.</a:t>
            </a:r>
            <a:endParaRPr sz="1620">
              <a:latin typeface="Spartan"/>
              <a:ea typeface="Spartan"/>
              <a:cs typeface="Spartan"/>
              <a:sym typeface="Spartan"/>
            </a:endParaRPr>
          </a:p>
        </p:txBody>
      </p:sp>
      <p:sp>
        <p:nvSpPr>
          <p:cNvPr id="73" name="Google Shape;73;p15"/>
          <p:cNvSpPr/>
          <p:nvPr/>
        </p:nvSpPr>
        <p:spPr>
          <a:xfrm>
            <a:off x="7473125" y="3738750"/>
            <a:ext cx="1452900" cy="759000"/>
          </a:xfrm>
          <a:prstGeom prst="roundRect">
            <a:avLst>
              <a:gd fmla="val 16667" name="adj"/>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5"/>
          <p:cNvSpPr/>
          <p:nvPr/>
        </p:nvSpPr>
        <p:spPr>
          <a:xfrm>
            <a:off x="7708700" y="34246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5"/>
          <p:cNvSpPr/>
          <p:nvPr/>
        </p:nvSpPr>
        <p:spPr>
          <a:xfrm>
            <a:off x="8470700" y="34246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5"/>
          <p:cNvSpPr/>
          <p:nvPr/>
        </p:nvSpPr>
        <p:spPr>
          <a:xfrm>
            <a:off x="7632500" y="46438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5"/>
          <p:cNvSpPr/>
          <p:nvPr/>
        </p:nvSpPr>
        <p:spPr>
          <a:xfrm>
            <a:off x="8470700" y="46438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5"/>
          <p:cNvSpPr/>
          <p:nvPr/>
        </p:nvSpPr>
        <p:spPr>
          <a:xfrm>
            <a:off x="8089700" y="34246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5"/>
          <p:cNvSpPr/>
          <p:nvPr/>
        </p:nvSpPr>
        <p:spPr>
          <a:xfrm>
            <a:off x="8089700" y="46438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0" name="Google Shape;80;p15"/>
          <p:cNvCxnSpPr>
            <a:endCxn id="73" idx="1"/>
          </p:cNvCxnSpPr>
          <p:nvPr/>
        </p:nvCxnSpPr>
        <p:spPr>
          <a:xfrm flipH="1" rot="10800000">
            <a:off x="6596225" y="4118250"/>
            <a:ext cx="876900" cy="266100"/>
          </a:xfrm>
          <a:prstGeom prst="straightConnector1">
            <a:avLst/>
          </a:prstGeom>
          <a:noFill/>
          <a:ln cap="flat" cmpd="sng" w="28575">
            <a:solidFill>
              <a:schemeClr val="dk2"/>
            </a:solidFill>
            <a:prstDash val="solid"/>
            <a:round/>
            <a:headEnd len="med" w="med" type="none"/>
            <a:tailEnd len="med" w="med" type="triangle"/>
          </a:ln>
        </p:spPr>
      </p:cxnSp>
      <p:sp>
        <p:nvSpPr>
          <p:cNvPr id="81" name="Google Shape;81;p15"/>
          <p:cNvSpPr txBox="1"/>
          <p:nvPr>
            <p:ph idx="4294967295" type="ctrTitle"/>
          </p:nvPr>
        </p:nvSpPr>
        <p:spPr>
          <a:xfrm>
            <a:off x="311700" y="108474"/>
            <a:ext cx="8520600" cy="62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Spartan"/>
                <a:ea typeface="Spartan"/>
                <a:cs typeface="Spartan"/>
                <a:sym typeface="Spartan"/>
              </a:rPr>
              <a:t>The context.</a:t>
            </a:r>
            <a:endParaRPr b="1">
              <a:latin typeface="Spartan"/>
              <a:ea typeface="Spartan"/>
              <a:cs typeface="Spartan"/>
              <a:sym typeface="Spart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85" name="Shape 85"/>
        <p:cNvGrpSpPr/>
        <p:nvPr/>
      </p:nvGrpSpPr>
      <p:grpSpPr>
        <a:xfrm>
          <a:off x="0" y="0"/>
          <a:ext cx="0" cy="0"/>
          <a:chOff x="0" y="0"/>
          <a:chExt cx="0" cy="0"/>
        </a:xfrm>
      </p:grpSpPr>
      <p:sp>
        <p:nvSpPr>
          <p:cNvPr id="86" name="Google Shape;86;p16"/>
          <p:cNvSpPr txBox="1"/>
          <p:nvPr>
            <p:ph type="ctrTitle"/>
          </p:nvPr>
        </p:nvSpPr>
        <p:spPr>
          <a:xfrm>
            <a:off x="311700" y="1502600"/>
            <a:ext cx="8520600" cy="10659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a:solidFill>
                  <a:schemeClr val="lt1"/>
                </a:solidFill>
                <a:latin typeface="Source Serif Pro"/>
                <a:ea typeface="Source Serif Pro"/>
                <a:cs typeface="Source Serif Pro"/>
                <a:sym typeface="Source Serif Pro"/>
              </a:rPr>
              <a:t>The Orders.</a:t>
            </a:r>
            <a:endParaRPr b="1">
              <a:solidFill>
                <a:schemeClr val="lt1"/>
              </a:solidFill>
              <a:latin typeface="Source Serif Pro"/>
              <a:ea typeface="Source Serif Pro"/>
              <a:cs typeface="Source Serif Pro"/>
              <a:sym typeface="Source Serif Pro"/>
            </a:endParaRPr>
          </a:p>
        </p:txBody>
      </p:sp>
      <p:sp>
        <p:nvSpPr>
          <p:cNvPr id="87" name="Google Shape;87;p16"/>
          <p:cNvSpPr txBox="1"/>
          <p:nvPr>
            <p:ph type="ctrTitle"/>
          </p:nvPr>
        </p:nvSpPr>
        <p:spPr>
          <a:xfrm>
            <a:off x="311700" y="3814275"/>
            <a:ext cx="8520600" cy="864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sz="2000">
                <a:solidFill>
                  <a:schemeClr val="lt1"/>
                </a:solidFill>
                <a:latin typeface="Source Serif Pro"/>
                <a:ea typeface="Source Serif Pro"/>
                <a:cs typeface="Source Serif Pro"/>
                <a:sym typeface="Source Serif Pro"/>
              </a:rPr>
              <a:t>Sharing problems, multiple groups problems, comparison problems</a:t>
            </a:r>
            <a:endParaRPr b="1" sz="2000">
              <a:solidFill>
                <a:schemeClr val="lt1"/>
              </a:solidFill>
              <a:latin typeface="Source Serif Pro"/>
              <a:ea typeface="Source Serif Pro"/>
              <a:cs typeface="Source Serif Pro"/>
              <a:sym typeface="Source Serif Pr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7"/>
          <p:cNvSpPr txBox="1"/>
          <p:nvPr>
            <p:ph idx="4294967295" type="ctrTitle"/>
          </p:nvPr>
        </p:nvSpPr>
        <p:spPr>
          <a:xfrm>
            <a:off x="3085350" y="365050"/>
            <a:ext cx="2973300" cy="930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4000">
                <a:latin typeface="Spartan"/>
                <a:ea typeface="Spartan"/>
                <a:cs typeface="Spartan"/>
                <a:sym typeface="Spartan"/>
              </a:rPr>
              <a:t>Order up! </a:t>
            </a:r>
            <a:r>
              <a:rPr lang="en" sz="4000">
                <a:latin typeface="Spartan"/>
                <a:ea typeface="Spartan"/>
                <a:cs typeface="Spartan"/>
                <a:sym typeface="Spartan"/>
              </a:rPr>
              <a:t> </a:t>
            </a:r>
            <a:endParaRPr sz="4000">
              <a:latin typeface="Spartan"/>
              <a:ea typeface="Spartan"/>
              <a:cs typeface="Spartan"/>
              <a:sym typeface="Spartan"/>
            </a:endParaRPr>
          </a:p>
        </p:txBody>
      </p:sp>
      <p:sp>
        <p:nvSpPr>
          <p:cNvPr id="93" name="Google Shape;93;p17"/>
          <p:cNvSpPr/>
          <p:nvPr/>
        </p:nvSpPr>
        <p:spPr>
          <a:xfrm>
            <a:off x="310325" y="2331035"/>
            <a:ext cx="2127300" cy="887400"/>
          </a:xfrm>
          <a:prstGeom prst="roundRect">
            <a:avLst>
              <a:gd fmla="val 16667" name="adj"/>
            </a:avLst>
          </a:prstGeom>
          <a:solidFill>
            <a:schemeClr val="lt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7"/>
          <p:cNvSpPr/>
          <p:nvPr/>
        </p:nvSpPr>
        <p:spPr>
          <a:xfrm>
            <a:off x="655232" y="1963775"/>
            <a:ext cx="325800" cy="2448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7"/>
          <p:cNvSpPr/>
          <p:nvPr/>
        </p:nvSpPr>
        <p:spPr>
          <a:xfrm>
            <a:off x="1659316" y="1963775"/>
            <a:ext cx="325800" cy="2448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7"/>
          <p:cNvSpPr/>
          <p:nvPr/>
        </p:nvSpPr>
        <p:spPr>
          <a:xfrm>
            <a:off x="576317" y="3389205"/>
            <a:ext cx="325800" cy="2448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7"/>
          <p:cNvSpPr/>
          <p:nvPr/>
        </p:nvSpPr>
        <p:spPr>
          <a:xfrm>
            <a:off x="1659316" y="3389205"/>
            <a:ext cx="325800" cy="2448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7"/>
          <p:cNvSpPr txBox="1"/>
          <p:nvPr>
            <p:ph idx="4294967295" type="ctrTitle"/>
          </p:nvPr>
        </p:nvSpPr>
        <p:spPr>
          <a:xfrm>
            <a:off x="2742328" y="1811375"/>
            <a:ext cx="5861400" cy="205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820">
                <a:latin typeface="Spartan"/>
                <a:ea typeface="Spartan"/>
                <a:cs typeface="Spartan"/>
                <a:sym typeface="Spartan"/>
              </a:rPr>
              <a:t>White table have ordered </a:t>
            </a:r>
            <a:r>
              <a:rPr b="1" lang="en" sz="2820">
                <a:latin typeface="Spartan"/>
                <a:ea typeface="Spartan"/>
                <a:cs typeface="Spartan"/>
                <a:sym typeface="Spartan"/>
              </a:rPr>
              <a:t>1 pizza </a:t>
            </a:r>
            <a:endParaRPr b="1" sz="2820">
              <a:latin typeface="Spartan"/>
              <a:ea typeface="Spartan"/>
              <a:cs typeface="Spartan"/>
              <a:sym typeface="Spartan"/>
            </a:endParaRPr>
          </a:p>
          <a:p>
            <a:pPr indent="0" lvl="0" marL="0" rtl="0" algn="l">
              <a:spcBef>
                <a:spcPts val="0"/>
              </a:spcBef>
              <a:spcAft>
                <a:spcPts val="0"/>
              </a:spcAft>
              <a:buSzPts val="990"/>
              <a:buNone/>
            </a:pPr>
            <a:r>
              <a:t/>
            </a:r>
            <a:endParaRPr sz="2820">
              <a:latin typeface="Spartan"/>
              <a:ea typeface="Spartan"/>
              <a:cs typeface="Spartan"/>
              <a:sym typeface="Spartan"/>
            </a:endParaRPr>
          </a:p>
          <a:p>
            <a:pPr indent="0" lvl="0" marL="0" rtl="0" algn="l">
              <a:spcBef>
                <a:spcPts val="0"/>
              </a:spcBef>
              <a:spcAft>
                <a:spcPts val="0"/>
              </a:spcAft>
              <a:buSzPts val="990"/>
              <a:buNone/>
            </a:pPr>
            <a:r>
              <a:rPr lang="en" sz="2820">
                <a:latin typeface="Spartan"/>
                <a:ea typeface="Spartan"/>
                <a:cs typeface="Spartan"/>
                <a:sym typeface="Spartan"/>
              </a:rPr>
              <a:t>How much pizza will each person get on their plate? </a:t>
            </a:r>
            <a:endParaRPr sz="2820">
              <a:latin typeface="Spartan"/>
              <a:ea typeface="Spartan"/>
              <a:cs typeface="Spartan"/>
              <a:sym typeface="Spartan"/>
            </a:endParaRPr>
          </a:p>
        </p:txBody>
      </p:sp>
      <p:sp>
        <p:nvSpPr>
          <p:cNvPr id="99" name="Google Shape;99;p17"/>
          <p:cNvSpPr txBox="1"/>
          <p:nvPr/>
        </p:nvSpPr>
        <p:spPr>
          <a:xfrm>
            <a:off x="274850" y="222500"/>
            <a:ext cx="19899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Warm up</a:t>
            </a:r>
            <a:endParaRPr b="1" sz="2300">
              <a:latin typeface="Spartan"/>
              <a:ea typeface="Spartan"/>
              <a:cs typeface="Spartan"/>
              <a:sym typeface="Spart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8"/>
          <p:cNvSpPr txBox="1"/>
          <p:nvPr>
            <p:ph idx="4294967295" type="ctrTitle"/>
          </p:nvPr>
        </p:nvSpPr>
        <p:spPr>
          <a:xfrm>
            <a:off x="3085350" y="365050"/>
            <a:ext cx="2973300" cy="930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4000">
                <a:latin typeface="Spartan"/>
                <a:ea typeface="Spartan"/>
                <a:cs typeface="Spartan"/>
                <a:sym typeface="Spartan"/>
              </a:rPr>
              <a:t>Order up! </a:t>
            </a:r>
            <a:r>
              <a:rPr lang="en" sz="4000">
                <a:latin typeface="Spartan"/>
                <a:ea typeface="Spartan"/>
                <a:cs typeface="Spartan"/>
                <a:sym typeface="Spartan"/>
              </a:rPr>
              <a:t> </a:t>
            </a:r>
            <a:endParaRPr sz="4000">
              <a:latin typeface="Spartan"/>
              <a:ea typeface="Spartan"/>
              <a:cs typeface="Spartan"/>
              <a:sym typeface="Spartan"/>
            </a:endParaRPr>
          </a:p>
        </p:txBody>
      </p:sp>
      <p:sp>
        <p:nvSpPr>
          <p:cNvPr id="105" name="Google Shape;105;p18"/>
          <p:cNvSpPr/>
          <p:nvPr/>
        </p:nvSpPr>
        <p:spPr>
          <a:xfrm>
            <a:off x="310325" y="2331035"/>
            <a:ext cx="2127300" cy="8874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8"/>
          <p:cNvSpPr/>
          <p:nvPr/>
        </p:nvSpPr>
        <p:spPr>
          <a:xfrm>
            <a:off x="655232" y="1963775"/>
            <a:ext cx="325800" cy="2448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8"/>
          <p:cNvSpPr/>
          <p:nvPr/>
        </p:nvSpPr>
        <p:spPr>
          <a:xfrm>
            <a:off x="1659316" y="1963775"/>
            <a:ext cx="325800" cy="2448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8"/>
          <p:cNvSpPr/>
          <p:nvPr/>
        </p:nvSpPr>
        <p:spPr>
          <a:xfrm>
            <a:off x="576317" y="3389205"/>
            <a:ext cx="325800" cy="2448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8"/>
          <p:cNvSpPr/>
          <p:nvPr/>
        </p:nvSpPr>
        <p:spPr>
          <a:xfrm>
            <a:off x="1659316" y="3389205"/>
            <a:ext cx="325800" cy="2448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8"/>
          <p:cNvSpPr txBox="1"/>
          <p:nvPr>
            <p:ph idx="4294967295" type="ctrTitle"/>
          </p:nvPr>
        </p:nvSpPr>
        <p:spPr>
          <a:xfrm>
            <a:off x="2742328" y="1811375"/>
            <a:ext cx="5861400" cy="205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820">
                <a:latin typeface="Spartan"/>
                <a:ea typeface="Spartan"/>
                <a:cs typeface="Spartan"/>
                <a:sym typeface="Spartan"/>
              </a:rPr>
              <a:t>Pink table have ordered </a:t>
            </a:r>
            <a:r>
              <a:rPr b="1" lang="en" sz="2820">
                <a:latin typeface="Spartan"/>
                <a:ea typeface="Spartan"/>
                <a:cs typeface="Spartan"/>
                <a:sym typeface="Spartan"/>
              </a:rPr>
              <a:t>three pizzas. </a:t>
            </a:r>
            <a:endParaRPr b="1" sz="2820">
              <a:latin typeface="Spartan"/>
              <a:ea typeface="Spartan"/>
              <a:cs typeface="Spartan"/>
              <a:sym typeface="Spartan"/>
            </a:endParaRPr>
          </a:p>
          <a:p>
            <a:pPr indent="0" lvl="0" marL="0" rtl="0" algn="l">
              <a:spcBef>
                <a:spcPts val="0"/>
              </a:spcBef>
              <a:spcAft>
                <a:spcPts val="0"/>
              </a:spcAft>
              <a:buSzPts val="990"/>
              <a:buNone/>
            </a:pPr>
            <a:r>
              <a:t/>
            </a:r>
            <a:endParaRPr sz="2820">
              <a:latin typeface="Spartan"/>
              <a:ea typeface="Spartan"/>
              <a:cs typeface="Spartan"/>
              <a:sym typeface="Spartan"/>
            </a:endParaRPr>
          </a:p>
          <a:p>
            <a:pPr indent="0" lvl="0" marL="0" rtl="0" algn="l">
              <a:spcBef>
                <a:spcPts val="0"/>
              </a:spcBef>
              <a:spcAft>
                <a:spcPts val="0"/>
              </a:spcAft>
              <a:buSzPts val="990"/>
              <a:buNone/>
            </a:pPr>
            <a:r>
              <a:rPr lang="en" sz="2820">
                <a:latin typeface="Spartan"/>
                <a:ea typeface="Spartan"/>
                <a:cs typeface="Spartan"/>
                <a:sym typeface="Spartan"/>
              </a:rPr>
              <a:t>How much pizza will each person get on their plate? </a:t>
            </a:r>
            <a:endParaRPr sz="2820">
              <a:latin typeface="Spartan"/>
              <a:ea typeface="Spartan"/>
              <a:cs typeface="Spartan"/>
              <a:sym typeface="Spartan"/>
            </a:endParaRPr>
          </a:p>
        </p:txBody>
      </p:sp>
      <p:sp>
        <p:nvSpPr>
          <p:cNvPr id="111" name="Google Shape;111;p18"/>
          <p:cNvSpPr txBox="1"/>
          <p:nvPr/>
        </p:nvSpPr>
        <p:spPr>
          <a:xfrm>
            <a:off x="274850" y="222500"/>
            <a:ext cx="4842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A</a:t>
            </a:r>
            <a:endParaRPr b="1" sz="2300">
              <a:latin typeface="Spartan"/>
              <a:ea typeface="Spartan"/>
              <a:cs typeface="Spartan"/>
              <a:sym typeface="Sparta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9"/>
          <p:cNvSpPr txBox="1"/>
          <p:nvPr>
            <p:ph idx="4294967295" type="ctrTitle"/>
          </p:nvPr>
        </p:nvSpPr>
        <p:spPr>
          <a:xfrm>
            <a:off x="3085350" y="365050"/>
            <a:ext cx="2973300" cy="930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4000">
                <a:latin typeface="Spartan"/>
                <a:ea typeface="Spartan"/>
                <a:cs typeface="Spartan"/>
                <a:sym typeface="Spartan"/>
              </a:rPr>
              <a:t>Order up! </a:t>
            </a:r>
            <a:r>
              <a:rPr lang="en" sz="4000">
                <a:latin typeface="Spartan"/>
                <a:ea typeface="Spartan"/>
                <a:cs typeface="Spartan"/>
                <a:sym typeface="Spartan"/>
              </a:rPr>
              <a:t> </a:t>
            </a:r>
            <a:endParaRPr sz="4000">
              <a:latin typeface="Spartan"/>
              <a:ea typeface="Spartan"/>
              <a:cs typeface="Spartan"/>
              <a:sym typeface="Spartan"/>
            </a:endParaRPr>
          </a:p>
        </p:txBody>
      </p:sp>
      <p:sp>
        <p:nvSpPr>
          <p:cNvPr id="117" name="Google Shape;117;p19"/>
          <p:cNvSpPr/>
          <p:nvPr/>
        </p:nvSpPr>
        <p:spPr>
          <a:xfrm>
            <a:off x="310325" y="2295544"/>
            <a:ext cx="2198700" cy="1015200"/>
          </a:xfrm>
          <a:prstGeom prst="roundRect">
            <a:avLst>
              <a:gd fmla="val 16667" name="adj"/>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9"/>
          <p:cNvSpPr/>
          <p:nvPr/>
        </p:nvSpPr>
        <p:spPr>
          <a:xfrm>
            <a:off x="666833" y="1875325"/>
            <a:ext cx="336900" cy="2802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9"/>
          <p:cNvSpPr/>
          <p:nvPr/>
        </p:nvSpPr>
        <p:spPr>
          <a:xfrm>
            <a:off x="1820008" y="1875325"/>
            <a:ext cx="336900" cy="2802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9"/>
          <p:cNvSpPr/>
          <p:nvPr/>
        </p:nvSpPr>
        <p:spPr>
          <a:xfrm>
            <a:off x="551516" y="3506302"/>
            <a:ext cx="336900" cy="2802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9"/>
          <p:cNvSpPr/>
          <p:nvPr/>
        </p:nvSpPr>
        <p:spPr>
          <a:xfrm>
            <a:off x="1820008" y="3506302"/>
            <a:ext cx="336900" cy="2802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9"/>
          <p:cNvSpPr txBox="1"/>
          <p:nvPr>
            <p:ph idx="4294967295" type="ctrTitle"/>
          </p:nvPr>
        </p:nvSpPr>
        <p:spPr>
          <a:xfrm>
            <a:off x="2742325" y="1696750"/>
            <a:ext cx="6314400" cy="264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720">
                <a:latin typeface="Spartan"/>
                <a:ea typeface="Spartan"/>
                <a:cs typeface="Spartan"/>
                <a:sym typeface="Spartan"/>
              </a:rPr>
              <a:t>Yellow table want a </a:t>
            </a:r>
            <a:r>
              <a:rPr b="1" lang="en" sz="2720">
                <a:latin typeface="Spartan"/>
                <a:ea typeface="Spartan"/>
                <a:cs typeface="Spartan"/>
                <a:sym typeface="Spartan"/>
              </a:rPr>
              <a:t>third</a:t>
            </a:r>
            <a:r>
              <a:rPr lang="en" sz="2720">
                <a:latin typeface="Spartan"/>
                <a:ea typeface="Spartan"/>
                <a:cs typeface="Spartan"/>
                <a:sym typeface="Spartan"/>
              </a:rPr>
              <a:t> of a sub sandwich each. </a:t>
            </a:r>
            <a:endParaRPr sz="2720">
              <a:latin typeface="Spartan"/>
              <a:ea typeface="Spartan"/>
              <a:cs typeface="Spartan"/>
              <a:sym typeface="Spartan"/>
            </a:endParaRPr>
          </a:p>
          <a:p>
            <a:pPr indent="0" lvl="0" marL="0" rtl="0" algn="l">
              <a:spcBef>
                <a:spcPts val="0"/>
              </a:spcBef>
              <a:spcAft>
                <a:spcPts val="0"/>
              </a:spcAft>
              <a:buSzPts val="990"/>
              <a:buNone/>
            </a:pPr>
            <a:r>
              <a:t/>
            </a:r>
            <a:endParaRPr sz="2720">
              <a:latin typeface="Spartan"/>
              <a:ea typeface="Spartan"/>
              <a:cs typeface="Spartan"/>
              <a:sym typeface="Spartan"/>
            </a:endParaRPr>
          </a:p>
          <a:p>
            <a:pPr indent="0" lvl="0" marL="0" rtl="0" algn="l">
              <a:spcBef>
                <a:spcPts val="0"/>
              </a:spcBef>
              <a:spcAft>
                <a:spcPts val="0"/>
              </a:spcAft>
              <a:buSzPts val="990"/>
              <a:buNone/>
            </a:pPr>
            <a:r>
              <a:rPr lang="en" sz="2720">
                <a:latin typeface="Spartan"/>
                <a:ea typeface="Spartan"/>
                <a:cs typeface="Spartan"/>
                <a:sym typeface="Spartan"/>
              </a:rPr>
              <a:t>How many subs should they order?</a:t>
            </a:r>
            <a:endParaRPr sz="2720">
              <a:latin typeface="Spartan"/>
              <a:ea typeface="Spartan"/>
              <a:cs typeface="Spartan"/>
              <a:sym typeface="Spartan"/>
            </a:endParaRPr>
          </a:p>
        </p:txBody>
      </p:sp>
      <p:sp>
        <p:nvSpPr>
          <p:cNvPr id="123" name="Google Shape;123;p19"/>
          <p:cNvSpPr/>
          <p:nvPr/>
        </p:nvSpPr>
        <p:spPr>
          <a:xfrm>
            <a:off x="1243420" y="1875325"/>
            <a:ext cx="336900" cy="2802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9"/>
          <p:cNvSpPr/>
          <p:nvPr/>
        </p:nvSpPr>
        <p:spPr>
          <a:xfrm>
            <a:off x="1243420" y="3506302"/>
            <a:ext cx="336900" cy="2802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9"/>
          <p:cNvSpPr txBox="1"/>
          <p:nvPr/>
        </p:nvSpPr>
        <p:spPr>
          <a:xfrm>
            <a:off x="274850" y="222500"/>
            <a:ext cx="4842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B</a:t>
            </a:r>
            <a:endParaRPr b="1" sz="2300">
              <a:latin typeface="Spartan"/>
              <a:ea typeface="Spartan"/>
              <a:cs typeface="Spartan"/>
              <a:sym typeface="Sparta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0"/>
          <p:cNvSpPr txBox="1"/>
          <p:nvPr>
            <p:ph idx="4294967295" type="ctrTitle"/>
          </p:nvPr>
        </p:nvSpPr>
        <p:spPr>
          <a:xfrm>
            <a:off x="3085350" y="365050"/>
            <a:ext cx="2973300" cy="930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4000">
                <a:latin typeface="Spartan"/>
                <a:ea typeface="Spartan"/>
                <a:cs typeface="Spartan"/>
                <a:sym typeface="Spartan"/>
              </a:rPr>
              <a:t>Order up! </a:t>
            </a:r>
            <a:r>
              <a:rPr lang="en" sz="4000">
                <a:latin typeface="Spartan"/>
                <a:ea typeface="Spartan"/>
                <a:cs typeface="Spartan"/>
                <a:sym typeface="Spartan"/>
              </a:rPr>
              <a:t> </a:t>
            </a:r>
            <a:endParaRPr sz="4000">
              <a:latin typeface="Spartan"/>
              <a:ea typeface="Spartan"/>
              <a:cs typeface="Spartan"/>
              <a:sym typeface="Spartan"/>
            </a:endParaRPr>
          </a:p>
        </p:txBody>
      </p:sp>
      <p:sp>
        <p:nvSpPr>
          <p:cNvPr id="131" name="Google Shape;131;p20"/>
          <p:cNvSpPr/>
          <p:nvPr/>
        </p:nvSpPr>
        <p:spPr>
          <a:xfrm>
            <a:off x="310325" y="2295544"/>
            <a:ext cx="2198700" cy="1015200"/>
          </a:xfrm>
          <a:prstGeom prst="roundRect">
            <a:avLst>
              <a:gd fmla="val 16667" name="adj"/>
            </a:avLst>
          </a:prstGeom>
          <a:solidFill>
            <a:srgbClr val="6D9EE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0"/>
          <p:cNvSpPr/>
          <p:nvPr/>
        </p:nvSpPr>
        <p:spPr>
          <a:xfrm>
            <a:off x="759046" y="1875325"/>
            <a:ext cx="336900" cy="2802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0"/>
          <p:cNvSpPr/>
          <p:nvPr/>
        </p:nvSpPr>
        <p:spPr>
          <a:xfrm>
            <a:off x="1681008" y="1875325"/>
            <a:ext cx="336900" cy="2802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0"/>
          <p:cNvSpPr/>
          <p:nvPr/>
        </p:nvSpPr>
        <p:spPr>
          <a:xfrm>
            <a:off x="1681008" y="3450777"/>
            <a:ext cx="336900" cy="2802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0"/>
          <p:cNvSpPr txBox="1"/>
          <p:nvPr>
            <p:ph idx="4294967295" type="ctrTitle"/>
          </p:nvPr>
        </p:nvSpPr>
        <p:spPr>
          <a:xfrm>
            <a:off x="2742325" y="1696750"/>
            <a:ext cx="6314400" cy="264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620">
                <a:latin typeface="Spartan"/>
                <a:ea typeface="Spartan"/>
                <a:cs typeface="Spartan"/>
                <a:sym typeface="Spartan"/>
              </a:rPr>
              <a:t>Blue </a:t>
            </a:r>
            <a:r>
              <a:rPr lang="en" sz="2620">
                <a:latin typeface="Spartan"/>
                <a:ea typeface="Spartan"/>
                <a:cs typeface="Spartan"/>
                <a:sym typeface="Spartan"/>
              </a:rPr>
              <a:t>table have ordered </a:t>
            </a:r>
            <a:r>
              <a:rPr b="1" lang="en" sz="2620">
                <a:latin typeface="Spartan"/>
                <a:ea typeface="Spartan"/>
                <a:cs typeface="Spartan"/>
                <a:sym typeface="Spartan"/>
              </a:rPr>
              <a:t>6 waffles.</a:t>
            </a:r>
            <a:endParaRPr b="1" sz="2620">
              <a:latin typeface="Spartan"/>
              <a:ea typeface="Spartan"/>
              <a:cs typeface="Spartan"/>
              <a:sym typeface="Spartan"/>
            </a:endParaRPr>
          </a:p>
          <a:p>
            <a:pPr indent="0" lvl="0" marL="0" rtl="0" algn="l">
              <a:spcBef>
                <a:spcPts val="0"/>
              </a:spcBef>
              <a:spcAft>
                <a:spcPts val="0"/>
              </a:spcAft>
              <a:buSzPts val="990"/>
              <a:buNone/>
            </a:pPr>
            <a:r>
              <a:t/>
            </a:r>
            <a:endParaRPr sz="2620">
              <a:latin typeface="Spartan"/>
              <a:ea typeface="Spartan"/>
              <a:cs typeface="Spartan"/>
              <a:sym typeface="Spartan"/>
            </a:endParaRPr>
          </a:p>
          <a:p>
            <a:pPr indent="0" lvl="0" marL="0" rtl="0" algn="l">
              <a:spcBef>
                <a:spcPts val="0"/>
              </a:spcBef>
              <a:spcAft>
                <a:spcPts val="0"/>
              </a:spcAft>
              <a:buSzPts val="990"/>
              <a:buNone/>
            </a:pPr>
            <a:r>
              <a:rPr lang="en" sz="2620">
                <a:latin typeface="Spartan"/>
                <a:ea typeface="Spartan"/>
                <a:cs typeface="Spartan"/>
                <a:sym typeface="Spartan"/>
              </a:rPr>
              <a:t>How much waffle will each person get?</a:t>
            </a:r>
            <a:endParaRPr sz="2620">
              <a:latin typeface="Spartan"/>
              <a:ea typeface="Spartan"/>
              <a:cs typeface="Spartan"/>
              <a:sym typeface="Spartan"/>
            </a:endParaRPr>
          </a:p>
        </p:txBody>
      </p:sp>
      <p:sp>
        <p:nvSpPr>
          <p:cNvPr id="136" name="Google Shape;136;p20"/>
          <p:cNvSpPr/>
          <p:nvPr/>
        </p:nvSpPr>
        <p:spPr>
          <a:xfrm>
            <a:off x="759045" y="3450777"/>
            <a:ext cx="336900" cy="2802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0"/>
          <p:cNvSpPr txBox="1"/>
          <p:nvPr/>
        </p:nvSpPr>
        <p:spPr>
          <a:xfrm>
            <a:off x="274850" y="222500"/>
            <a:ext cx="4842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C</a:t>
            </a:r>
            <a:endParaRPr b="1" sz="2300">
              <a:latin typeface="Spartan"/>
              <a:ea typeface="Spartan"/>
              <a:cs typeface="Spartan"/>
              <a:sym typeface="Sparta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1"/>
          <p:cNvSpPr txBox="1"/>
          <p:nvPr>
            <p:ph idx="4294967295" type="ctrTitle"/>
          </p:nvPr>
        </p:nvSpPr>
        <p:spPr>
          <a:xfrm>
            <a:off x="274850" y="1143250"/>
            <a:ext cx="8625000" cy="205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2420">
                <a:latin typeface="Spartan"/>
                <a:ea typeface="Spartan"/>
                <a:cs typeface="Spartan"/>
                <a:sym typeface="Spartan"/>
              </a:rPr>
              <a:t>Green table have </a:t>
            </a:r>
            <a:r>
              <a:rPr b="1" lang="en" sz="2420">
                <a:latin typeface="Spartan"/>
                <a:ea typeface="Spartan"/>
                <a:cs typeface="Spartan"/>
                <a:sym typeface="Spartan"/>
              </a:rPr>
              <a:t>one</a:t>
            </a:r>
            <a:r>
              <a:rPr lang="en" sz="2420">
                <a:latin typeface="Spartan"/>
                <a:ea typeface="Spartan"/>
                <a:cs typeface="Spartan"/>
                <a:sym typeface="Spartan"/>
              </a:rPr>
              <a:t> bag of popcorn to share. </a:t>
            </a:r>
            <a:endParaRPr sz="2420">
              <a:latin typeface="Spartan"/>
              <a:ea typeface="Spartan"/>
              <a:cs typeface="Spartan"/>
              <a:sym typeface="Spartan"/>
            </a:endParaRPr>
          </a:p>
          <a:p>
            <a:pPr indent="0" lvl="0" marL="0" rtl="0" algn="ctr">
              <a:spcBef>
                <a:spcPts val="0"/>
              </a:spcBef>
              <a:spcAft>
                <a:spcPts val="0"/>
              </a:spcAft>
              <a:buSzPts val="990"/>
              <a:buNone/>
            </a:pPr>
            <a:r>
              <a:t/>
            </a:r>
            <a:endParaRPr sz="2420">
              <a:latin typeface="Spartan"/>
              <a:ea typeface="Spartan"/>
              <a:cs typeface="Spartan"/>
              <a:sym typeface="Spartan"/>
            </a:endParaRPr>
          </a:p>
          <a:p>
            <a:pPr indent="0" lvl="0" marL="0" rtl="0" algn="ctr">
              <a:spcBef>
                <a:spcPts val="0"/>
              </a:spcBef>
              <a:spcAft>
                <a:spcPts val="0"/>
              </a:spcAft>
              <a:buSzPts val="990"/>
              <a:buNone/>
            </a:pPr>
            <a:r>
              <a:rPr lang="en" sz="2420">
                <a:latin typeface="Spartan"/>
                <a:ea typeface="Spartan"/>
                <a:cs typeface="Spartan"/>
                <a:sym typeface="Spartan"/>
              </a:rPr>
              <a:t>Orange table want to have the </a:t>
            </a:r>
            <a:r>
              <a:rPr b="1" lang="en" sz="2420">
                <a:latin typeface="Spartan"/>
                <a:ea typeface="Spartan"/>
                <a:cs typeface="Spartan"/>
                <a:sym typeface="Spartan"/>
              </a:rPr>
              <a:t>same amount </a:t>
            </a:r>
            <a:r>
              <a:rPr lang="en" sz="2420">
                <a:latin typeface="Spartan"/>
                <a:ea typeface="Spartan"/>
                <a:cs typeface="Spartan"/>
                <a:sym typeface="Spartan"/>
              </a:rPr>
              <a:t>of popcorn for each person. </a:t>
            </a:r>
            <a:endParaRPr sz="2420">
              <a:latin typeface="Spartan"/>
              <a:ea typeface="Spartan"/>
              <a:cs typeface="Spartan"/>
              <a:sym typeface="Spartan"/>
            </a:endParaRPr>
          </a:p>
          <a:p>
            <a:pPr indent="0" lvl="0" marL="0" rtl="0" algn="ctr">
              <a:spcBef>
                <a:spcPts val="0"/>
              </a:spcBef>
              <a:spcAft>
                <a:spcPts val="0"/>
              </a:spcAft>
              <a:buSzPts val="990"/>
              <a:buNone/>
            </a:pPr>
            <a:r>
              <a:t/>
            </a:r>
            <a:endParaRPr sz="2420">
              <a:latin typeface="Spartan"/>
              <a:ea typeface="Spartan"/>
              <a:cs typeface="Spartan"/>
              <a:sym typeface="Spartan"/>
            </a:endParaRPr>
          </a:p>
          <a:p>
            <a:pPr indent="0" lvl="0" marL="0" rtl="0" algn="ctr">
              <a:spcBef>
                <a:spcPts val="0"/>
              </a:spcBef>
              <a:spcAft>
                <a:spcPts val="0"/>
              </a:spcAft>
              <a:buSzPts val="990"/>
              <a:buNone/>
            </a:pPr>
            <a:r>
              <a:rPr lang="en" sz="2420">
                <a:latin typeface="Spartan"/>
                <a:ea typeface="Spartan"/>
                <a:cs typeface="Spartan"/>
                <a:sym typeface="Spartan"/>
              </a:rPr>
              <a:t>How many bags do they need to order? </a:t>
            </a:r>
            <a:endParaRPr sz="2420">
              <a:latin typeface="Spartan"/>
              <a:ea typeface="Spartan"/>
              <a:cs typeface="Spartan"/>
              <a:sym typeface="Spartan"/>
            </a:endParaRPr>
          </a:p>
        </p:txBody>
      </p:sp>
      <p:sp>
        <p:nvSpPr>
          <p:cNvPr id="143" name="Google Shape;143;p21"/>
          <p:cNvSpPr txBox="1"/>
          <p:nvPr>
            <p:ph idx="4294967295" type="ctrTitle"/>
          </p:nvPr>
        </p:nvSpPr>
        <p:spPr>
          <a:xfrm>
            <a:off x="3085350" y="212650"/>
            <a:ext cx="2973300" cy="930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4000">
                <a:latin typeface="Spartan"/>
                <a:ea typeface="Spartan"/>
                <a:cs typeface="Spartan"/>
                <a:sym typeface="Spartan"/>
              </a:rPr>
              <a:t>Order up! </a:t>
            </a:r>
            <a:r>
              <a:rPr lang="en" sz="4000">
                <a:latin typeface="Spartan"/>
                <a:ea typeface="Spartan"/>
                <a:cs typeface="Spartan"/>
                <a:sym typeface="Spartan"/>
              </a:rPr>
              <a:t> </a:t>
            </a:r>
            <a:endParaRPr sz="4000">
              <a:latin typeface="Spartan"/>
              <a:ea typeface="Spartan"/>
              <a:cs typeface="Spartan"/>
              <a:sym typeface="Spartan"/>
            </a:endParaRPr>
          </a:p>
        </p:txBody>
      </p:sp>
      <p:sp>
        <p:nvSpPr>
          <p:cNvPr id="144" name="Google Shape;144;p21"/>
          <p:cNvSpPr/>
          <p:nvPr/>
        </p:nvSpPr>
        <p:spPr>
          <a:xfrm>
            <a:off x="1224725" y="3967350"/>
            <a:ext cx="1974900" cy="759000"/>
          </a:xfrm>
          <a:prstGeom prst="roundRect">
            <a:avLst>
              <a:gd fmla="val 16667" name="adj"/>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1"/>
          <p:cNvSpPr/>
          <p:nvPr/>
        </p:nvSpPr>
        <p:spPr>
          <a:xfrm>
            <a:off x="1544922" y="3653225"/>
            <a:ext cx="3024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1"/>
          <p:cNvSpPr/>
          <p:nvPr/>
        </p:nvSpPr>
        <p:spPr>
          <a:xfrm>
            <a:off x="2477070" y="3653225"/>
            <a:ext cx="3024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1"/>
          <p:cNvSpPr/>
          <p:nvPr/>
        </p:nvSpPr>
        <p:spPr>
          <a:xfrm>
            <a:off x="1527445" y="4859350"/>
            <a:ext cx="3024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1"/>
          <p:cNvSpPr/>
          <p:nvPr/>
        </p:nvSpPr>
        <p:spPr>
          <a:xfrm>
            <a:off x="6177725" y="3967350"/>
            <a:ext cx="2028300" cy="759000"/>
          </a:xfrm>
          <a:prstGeom prst="roundRect">
            <a:avLst>
              <a:gd fmla="val 16667" name="adj"/>
            </a:avLst>
          </a:prstGeom>
          <a:solidFill>
            <a:srgbClr val="F9CB9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1"/>
          <p:cNvSpPr/>
          <p:nvPr/>
        </p:nvSpPr>
        <p:spPr>
          <a:xfrm>
            <a:off x="6705006" y="3653225"/>
            <a:ext cx="3105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1"/>
          <p:cNvSpPr/>
          <p:nvPr/>
        </p:nvSpPr>
        <p:spPr>
          <a:xfrm>
            <a:off x="7981470" y="3653225"/>
            <a:ext cx="3105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1"/>
          <p:cNvSpPr/>
          <p:nvPr/>
        </p:nvSpPr>
        <p:spPr>
          <a:xfrm>
            <a:off x="7341249" y="4859350"/>
            <a:ext cx="3105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1"/>
          <p:cNvSpPr/>
          <p:nvPr/>
        </p:nvSpPr>
        <p:spPr>
          <a:xfrm>
            <a:off x="7979481" y="4859350"/>
            <a:ext cx="3105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1"/>
          <p:cNvSpPr/>
          <p:nvPr/>
        </p:nvSpPr>
        <p:spPr>
          <a:xfrm>
            <a:off x="6703017" y="4859350"/>
            <a:ext cx="3105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1"/>
          <p:cNvSpPr/>
          <p:nvPr/>
        </p:nvSpPr>
        <p:spPr>
          <a:xfrm>
            <a:off x="7341249" y="3640150"/>
            <a:ext cx="3105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1"/>
          <p:cNvSpPr txBox="1"/>
          <p:nvPr/>
        </p:nvSpPr>
        <p:spPr>
          <a:xfrm>
            <a:off x="274850" y="222500"/>
            <a:ext cx="4842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D</a:t>
            </a:r>
            <a:endParaRPr b="1" sz="2300">
              <a:latin typeface="Spartan"/>
              <a:ea typeface="Spartan"/>
              <a:cs typeface="Spartan"/>
              <a:sym typeface="Spartan"/>
            </a:endParaRPr>
          </a:p>
        </p:txBody>
      </p:sp>
      <p:sp>
        <p:nvSpPr>
          <p:cNvPr id="156" name="Google Shape;156;p21"/>
          <p:cNvSpPr/>
          <p:nvPr/>
        </p:nvSpPr>
        <p:spPr>
          <a:xfrm>
            <a:off x="2441845" y="4859350"/>
            <a:ext cx="3024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1"/>
          <p:cNvSpPr/>
          <p:nvPr/>
        </p:nvSpPr>
        <p:spPr>
          <a:xfrm>
            <a:off x="6169617" y="4859350"/>
            <a:ext cx="3105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1"/>
          <p:cNvSpPr/>
          <p:nvPr/>
        </p:nvSpPr>
        <p:spPr>
          <a:xfrm>
            <a:off x="6169617" y="3640150"/>
            <a:ext cx="3105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9" name="Google Shape;159;p21"/>
          <p:cNvPicPr preferRelativeResize="0"/>
          <p:nvPr/>
        </p:nvPicPr>
        <p:blipFill>
          <a:blip r:embed="rId3">
            <a:alphaModFix/>
          </a:blip>
          <a:stretch>
            <a:fillRect/>
          </a:stretch>
        </p:blipFill>
        <p:spPr>
          <a:xfrm>
            <a:off x="1855500" y="3917850"/>
            <a:ext cx="713351" cy="7133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2"/>
          <p:cNvSpPr txBox="1"/>
          <p:nvPr>
            <p:ph idx="4294967295" type="ctrTitle"/>
          </p:nvPr>
        </p:nvSpPr>
        <p:spPr>
          <a:xfrm>
            <a:off x="3085350" y="288850"/>
            <a:ext cx="2973300" cy="930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4000">
                <a:latin typeface="Spartan"/>
                <a:ea typeface="Spartan"/>
                <a:cs typeface="Spartan"/>
                <a:sym typeface="Spartan"/>
              </a:rPr>
              <a:t>Order up! </a:t>
            </a:r>
            <a:r>
              <a:rPr lang="en" sz="4000">
                <a:latin typeface="Spartan"/>
                <a:ea typeface="Spartan"/>
                <a:cs typeface="Spartan"/>
                <a:sym typeface="Spartan"/>
              </a:rPr>
              <a:t> </a:t>
            </a:r>
            <a:endParaRPr sz="4000">
              <a:latin typeface="Spartan"/>
              <a:ea typeface="Spartan"/>
              <a:cs typeface="Spartan"/>
              <a:sym typeface="Spartan"/>
            </a:endParaRPr>
          </a:p>
        </p:txBody>
      </p:sp>
      <p:sp>
        <p:nvSpPr>
          <p:cNvPr id="165" name="Google Shape;165;p22"/>
          <p:cNvSpPr/>
          <p:nvPr/>
        </p:nvSpPr>
        <p:spPr>
          <a:xfrm>
            <a:off x="310325" y="2295544"/>
            <a:ext cx="2198700" cy="1015200"/>
          </a:xfrm>
          <a:prstGeom prst="roundRect">
            <a:avLst>
              <a:gd fmla="val 16667" name="adj"/>
            </a:avLst>
          </a:prstGeom>
          <a:solidFill>
            <a:srgbClr val="A4C2F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2"/>
          <p:cNvSpPr/>
          <p:nvPr/>
        </p:nvSpPr>
        <p:spPr>
          <a:xfrm>
            <a:off x="438233" y="1875325"/>
            <a:ext cx="336900" cy="2802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2"/>
          <p:cNvSpPr/>
          <p:nvPr/>
        </p:nvSpPr>
        <p:spPr>
          <a:xfrm>
            <a:off x="1286608" y="1875325"/>
            <a:ext cx="336900" cy="2802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2"/>
          <p:cNvSpPr txBox="1"/>
          <p:nvPr>
            <p:ph idx="4294967295" type="ctrTitle"/>
          </p:nvPr>
        </p:nvSpPr>
        <p:spPr>
          <a:xfrm>
            <a:off x="2742325" y="1468150"/>
            <a:ext cx="6314400" cy="264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720">
                <a:latin typeface="Spartan"/>
                <a:ea typeface="Spartan"/>
                <a:cs typeface="Spartan"/>
                <a:sym typeface="Spartan"/>
              </a:rPr>
              <a:t>We use </a:t>
            </a:r>
            <a:r>
              <a:rPr b="1" lang="en" sz="2720">
                <a:latin typeface="Spartan"/>
                <a:ea typeface="Spartan"/>
                <a:cs typeface="Spartan"/>
                <a:sym typeface="Spartan"/>
              </a:rPr>
              <a:t>¼</a:t>
            </a:r>
            <a:r>
              <a:rPr lang="en" sz="2720">
                <a:latin typeface="Spartan"/>
                <a:ea typeface="Spartan"/>
                <a:cs typeface="Spartan"/>
                <a:sym typeface="Spartan"/>
              </a:rPr>
              <a:t> of a block of cheese to make a toasty. </a:t>
            </a:r>
            <a:endParaRPr sz="2720">
              <a:latin typeface="Spartan"/>
              <a:ea typeface="Spartan"/>
              <a:cs typeface="Spartan"/>
              <a:sym typeface="Spartan"/>
            </a:endParaRPr>
          </a:p>
          <a:p>
            <a:pPr indent="0" lvl="0" marL="0" rtl="0" algn="l">
              <a:spcBef>
                <a:spcPts val="0"/>
              </a:spcBef>
              <a:spcAft>
                <a:spcPts val="0"/>
              </a:spcAft>
              <a:buSzPts val="990"/>
              <a:buNone/>
            </a:pPr>
            <a:r>
              <a:t/>
            </a:r>
            <a:endParaRPr sz="2720">
              <a:latin typeface="Spartan"/>
              <a:ea typeface="Spartan"/>
              <a:cs typeface="Spartan"/>
              <a:sym typeface="Spartan"/>
            </a:endParaRPr>
          </a:p>
          <a:p>
            <a:pPr indent="0" lvl="0" marL="0" rtl="0" algn="l">
              <a:spcBef>
                <a:spcPts val="0"/>
              </a:spcBef>
              <a:spcAft>
                <a:spcPts val="0"/>
              </a:spcAft>
              <a:buSzPts val="990"/>
              <a:buNone/>
            </a:pPr>
            <a:r>
              <a:rPr lang="en" sz="2720">
                <a:latin typeface="Spartan"/>
                <a:ea typeface="Spartan"/>
                <a:cs typeface="Spartan"/>
                <a:sym typeface="Spartan"/>
              </a:rPr>
              <a:t>We have </a:t>
            </a:r>
            <a:r>
              <a:rPr b="1" lang="en" sz="2720">
                <a:latin typeface="Spartan"/>
                <a:ea typeface="Spartan"/>
                <a:cs typeface="Spartan"/>
                <a:sym typeface="Spartan"/>
              </a:rPr>
              <a:t>2 ½</a:t>
            </a:r>
            <a:r>
              <a:rPr lang="en" sz="2720">
                <a:latin typeface="Spartan"/>
                <a:ea typeface="Spartan"/>
                <a:cs typeface="Spartan"/>
                <a:sym typeface="Spartan"/>
              </a:rPr>
              <a:t> blocks of cheese left in the kitchen. </a:t>
            </a:r>
            <a:endParaRPr sz="2720">
              <a:latin typeface="Spartan"/>
              <a:ea typeface="Spartan"/>
              <a:cs typeface="Spartan"/>
              <a:sym typeface="Spartan"/>
            </a:endParaRPr>
          </a:p>
          <a:p>
            <a:pPr indent="0" lvl="0" marL="0" rtl="0" algn="l">
              <a:spcBef>
                <a:spcPts val="0"/>
              </a:spcBef>
              <a:spcAft>
                <a:spcPts val="0"/>
              </a:spcAft>
              <a:buSzPts val="990"/>
              <a:buNone/>
            </a:pPr>
            <a:r>
              <a:t/>
            </a:r>
            <a:endParaRPr sz="2720">
              <a:latin typeface="Spartan"/>
              <a:ea typeface="Spartan"/>
              <a:cs typeface="Spartan"/>
              <a:sym typeface="Spartan"/>
            </a:endParaRPr>
          </a:p>
          <a:p>
            <a:pPr indent="0" lvl="0" marL="0" rtl="0" algn="l">
              <a:spcBef>
                <a:spcPts val="0"/>
              </a:spcBef>
              <a:spcAft>
                <a:spcPts val="0"/>
              </a:spcAft>
              <a:buSzPts val="990"/>
              <a:buNone/>
            </a:pPr>
            <a:r>
              <a:rPr lang="en" sz="2720">
                <a:latin typeface="Spartan"/>
                <a:ea typeface="Spartan"/>
                <a:cs typeface="Spartan"/>
                <a:sym typeface="Spartan"/>
              </a:rPr>
              <a:t>Can </a:t>
            </a:r>
            <a:r>
              <a:rPr b="1" lang="en" sz="2720">
                <a:latin typeface="Spartan"/>
                <a:ea typeface="Spartan"/>
                <a:cs typeface="Spartan"/>
                <a:sym typeface="Spartan"/>
              </a:rPr>
              <a:t>everyone</a:t>
            </a:r>
            <a:r>
              <a:rPr lang="en" sz="2720">
                <a:latin typeface="Spartan"/>
                <a:ea typeface="Spartan"/>
                <a:cs typeface="Spartan"/>
                <a:sym typeface="Spartan"/>
              </a:rPr>
              <a:t> on blue table order a toasty each?</a:t>
            </a:r>
            <a:endParaRPr sz="2720">
              <a:latin typeface="Spartan"/>
              <a:ea typeface="Spartan"/>
              <a:cs typeface="Spartan"/>
              <a:sym typeface="Spartan"/>
            </a:endParaRPr>
          </a:p>
        </p:txBody>
      </p:sp>
      <p:sp>
        <p:nvSpPr>
          <p:cNvPr id="169" name="Google Shape;169;p22"/>
          <p:cNvSpPr/>
          <p:nvPr/>
        </p:nvSpPr>
        <p:spPr>
          <a:xfrm>
            <a:off x="862420" y="1875325"/>
            <a:ext cx="336900" cy="2802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2"/>
          <p:cNvSpPr/>
          <p:nvPr/>
        </p:nvSpPr>
        <p:spPr>
          <a:xfrm>
            <a:off x="2124808" y="1875325"/>
            <a:ext cx="336900" cy="2802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2"/>
          <p:cNvSpPr/>
          <p:nvPr/>
        </p:nvSpPr>
        <p:spPr>
          <a:xfrm>
            <a:off x="1700620" y="1875325"/>
            <a:ext cx="336900" cy="2802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2"/>
          <p:cNvSpPr/>
          <p:nvPr/>
        </p:nvSpPr>
        <p:spPr>
          <a:xfrm>
            <a:off x="438233" y="3399325"/>
            <a:ext cx="336900" cy="2802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2"/>
          <p:cNvSpPr/>
          <p:nvPr/>
        </p:nvSpPr>
        <p:spPr>
          <a:xfrm>
            <a:off x="1286608" y="3399325"/>
            <a:ext cx="336900" cy="2802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2"/>
          <p:cNvSpPr/>
          <p:nvPr/>
        </p:nvSpPr>
        <p:spPr>
          <a:xfrm>
            <a:off x="862420" y="3399325"/>
            <a:ext cx="336900" cy="2802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2"/>
          <p:cNvSpPr/>
          <p:nvPr/>
        </p:nvSpPr>
        <p:spPr>
          <a:xfrm>
            <a:off x="2124808" y="3399325"/>
            <a:ext cx="336900" cy="2802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2"/>
          <p:cNvSpPr/>
          <p:nvPr/>
        </p:nvSpPr>
        <p:spPr>
          <a:xfrm>
            <a:off x="1700620" y="3399325"/>
            <a:ext cx="336900" cy="2802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2"/>
          <p:cNvSpPr txBox="1"/>
          <p:nvPr/>
        </p:nvSpPr>
        <p:spPr>
          <a:xfrm>
            <a:off x="274850" y="222500"/>
            <a:ext cx="4842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E</a:t>
            </a:r>
            <a:endParaRPr b="1" sz="2300">
              <a:latin typeface="Spartan"/>
              <a:ea typeface="Spartan"/>
              <a:cs typeface="Spartan"/>
              <a:sym typeface="Spartan"/>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3"/>
          <p:cNvSpPr txBox="1"/>
          <p:nvPr>
            <p:ph idx="4294967295" type="ctrTitle"/>
          </p:nvPr>
        </p:nvSpPr>
        <p:spPr>
          <a:xfrm>
            <a:off x="3085350" y="212650"/>
            <a:ext cx="2973300" cy="930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4000">
                <a:latin typeface="Spartan"/>
                <a:ea typeface="Spartan"/>
                <a:cs typeface="Spartan"/>
                <a:sym typeface="Spartan"/>
              </a:rPr>
              <a:t>Order up! </a:t>
            </a:r>
            <a:r>
              <a:rPr lang="en" sz="4000">
                <a:latin typeface="Spartan"/>
                <a:ea typeface="Spartan"/>
                <a:cs typeface="Spartan"/>
                <a:sym typeface="Spartan"/>
              </a:rPr>
              <a:t> </a:t>
            </a:r>
            <a:endParaRPr sz="4000">
              <a:latin typeface="Spartan"/>
              <a:ea typeface="Spartan"/>
              <a:cs typeface="Spartan"/>
              <a:sym typeface="Spartan"/>
            </a:endParaRPr>
          </a:p>
        </p:txBody>
      </p:sp>
      <p:sp>
        <p:nvSpPr>
          <p:cNvPr id="183" name="Google Shape;183;p23"/>
          <p:cNvSpPr/>
          <p:nvPr/>
        </p:nvSpPr>
        <p:spPr>
          <a:xfrm>
            <a:off x="310325" y="2390480"/>
            <a:ext cx="2973300" cy="846900"/>
          </a:xfrm>
          <a:prstGeom prst="roundRect">
            <a:avLst>
              <a:gd fmla="val 16667" name="adj"/>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3"/>
          <p:cNvSpPr/>
          <p:nvPr/>
        </p:nvSpPr>
        <p:spPr>
          <a:xfrm>
            <a:off x="575130" y="2039975"/>
            <a:ext cx="250200" cy="2337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3"/>
          <p:cNvSpPr/>
          <p:nvPr/>
        </p:nvSpPr>
        <p:spPr>
          <a:xfrm>
            <a:off x="1431678" y="2039975"/>
            <a:ext cx="250200" cy="2337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3"/>
          <p:cNvSpPr/>
          <p:nvPr/>
        </p:nvSpPr>
        <p:spPr>
          <a:xfrm>
            <a:off x="489475" y="3400374"/>
            <a:ext cx="250200" cy="2337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3"/>
          <p:cNvSpPr/>
          <p:nvPr/>
        </p:nvSpPr>
        <p:spPr>
          <a:xfrm>
            <a:off x="1431678" y="3400374"/>
            <a:ext cx="250200" cy="2337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3"/>
          <p:cNvSpPr txBox="1"/>
          <p:nvPr>
            <p:ph idx="4294967295" type="ctrTitle"/>
          </p:nvPr>
        </p:nvSpPr>
        <p:spPr>
          <a:xfrm>
            <a:off x="3494450" y="1184775"/>
            <a:ext cx="5536200" cy="205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220">
                <a:latin typeface="Spartan"/>
                <a:ea typeface="Spartan"/>
                <a:cs typeface="Spartan"/>
                <a:sym typeface="Spartan"/>
              </a:rPr>
              <a:t>½ </a:t>
            </a:r>
            <a:r>
              <a:rPr lang="en" sz="2220">
                <a:latin typeface="Spartan"/>
                <a:ea typeface="Spartan"/>
                <a:cs typeface="Spartan"/>
                <a:sym typeface="Spartan"/>
              </a:rPr>
              <a:t>  of this table ordered burgers.</a:t>
            </a:r>
            <a:endParaRPr sz="2220">
              <a:latin typeface="Spartan"/>
              <a:ea typeface="Spartan"/>
              <a:cs typeface="Spartan"/>
              <a:sym typeface="Spartan"/>
            </a:endParaRPr>
          </a:p>
          <a:p>
            <a:pPr indent="0" lvl="0" marL="0" rtl="0" algn="l">
              <a:spcBef>
                <a:spcPts val="0"/>
              </a:spcBef>
              <a:spcAft>
                <a:spcPts val="0"/>
              </a:spcAft>
              <a:buSzPts val="990"/>
              <a:buNone/>
            </a:pPr>
            <a:r>
              <a:t/>
            </a:r>
            <a:endParaRPr sz="2220">
              <a:latin typeface="Spartan"/>
              <a:ea typeface="Spartan"/>
              <a:cs typeface="Spartan"/>
              <a:sym typeface="Spartan"/>
            </a:endParaRPr>
          </a:p>
          <a:p>
            <a:pPr indent="0" lvl="0" marL="0" rtl="0" algn="l">
              <a:spcBef>
                <a:spcPts val="0"/>
              </a:spcBef>
              <a:spcAft>
                <a:spcPts val="0"/>
              </a:spcAft>
              <a:buSzPts val="990"/>
              <a:buNone/>
            </a:pPr>
            <a:r>
              <a:rPr b="1" lang="en" sz="2220">
                <a:latin typeface="Spartan"/>
                <a:ea typeface="Spartan"/>
                <a:cs typeface="Spartan"/>
                <a:sym typeface="Spartan"/>
              </a:rPr>
              <a:t>¼ </a:t>
            </a:r>
            <a:r>
              <a:rPr lang="en" sz="2220">
                <a:latin typeface="Spartan"/>
                <a:ea typeface="Spartan"/>
                <a:cs typeface="Spartan"/>
                <a:sym typeface="Spartan"/>
              </a:rPr>
              <a:t> of them ordered pepsi max</a:t>
            </a:r>
            <a:endParaRPr sz="2220">
              <a:latin typeface="Spartan"/>
              <a:ea typeface="Spartan"/>
              <a:cs typeface="Spartan"/>
              <a:sym typeface="Spartan"/>
            </a:endParaRPr>
          </a:p>
          <a:p>
            <a:pPr indent="0" lvl="0" marL="0" rtl="0" algn="l">
              <a:spcBef>
                <a:spcPts val="0"/>
              </a:spcBef>
              <a:spcAft>
                <a:spcPts val="0"/>
              </a:spcAft>
              <a:buSzPts val="990"/>
              <a:buNone/>
            </a:pPr>
            <a:r>
              <a:t/>
            </a:r>
            <a:endParaRPr sz="2220">
              <a:latin typeface="Spartan"/>
              <a:ea typeface="Spartan"/>
              <a:cs typeface="Spartan"/>
              <a:sym typeface="Spartan"/>
            </a:endParaRPr>
          </a:p>
          <a:p>
            <a:pPr indent="0" lvl="0" marL="0" rtl="0" algn="l">
              <a:spcBef>
                <a:spcPts val="0"/>
              </a:spcBef>
              <a:spcAft>
                <a:spcPts val="0"/>
              </a:spcAft>
              <a:buSzPts val="990"/>
              <a:buNone/>
            </a:pPr>
            <a:r>
              <a:rPr b="1" lang="en" sz="2220">
                <a:latin typeface="Spartan"/>
                <a:ea typeface="Spartan"/>
                <a:cs typeface="Spartan"/>
                <a:sym typeface="Spartan"/>
              </a:rPr>
              <a:t>¾</a:t>
            </a:r>
            <a:r>
              <a:rPr lang="en" sz="2220">
                <a:latin typeface="Spartan"/>
                <a:ea typeface="Spartan"/>
                <a:cs typeface="Spartan"/>
                <a:sym typeface="Spartan"/>
              </a:rPr>
              <a:t> of them ordered water</a:t>
            </a:r>
            <a:endParaRPr sz="2220">
              <a:latin typeface="Spartan"/>
              <a:ea typeface="Spartan"/>
              <a:cs typeface="Spartan"/>
              <a:sym typeface="Spartan"/>
            </a:endParaRPr>
          </a:p>
          <a:p>
            <a:pPr indent="0" lvl="0" marL="0" rtl="0" algn="l">
              <a:spcBef>
                <a:spcPts val="0"/>
              </a:spcBef>
              <a:spcAft>
                <a:spcPts val="0"/>
              </a:spcAft>
              <a:buSzPts val="990"/>
              <a:buNone/>
            </a:pPr>
            <a:r>
              <a:t/>
            </a:r>
            <a:endParaRPr sz="2220">
              <a:latin typeface="Spartan"/>
              <a:ea typeface="Spartan"/>
              <a:cs typeface="Spartan"/>
              <a:sym typeface="Spartan"/>
            </a:endParaRPr>
          </a:p>
          <a:p>
            <a:pPr indent="0" lvl="0" marL="0" rtl="0" algn="l">
              <a:spcBef>
                <a:spcPts val="0"/>
              </a:spcBef>
              <a:spcAft>
                <a:spcPts val="0"/>
              </a:spcAft>
              <a:buSzPts val="990"/>
              <a:buNone/>
            </a:pPr>
            <a:r>
              <a:rPr b="1" lang="en" sz="2220">
                <a:latin typeface="Spartan"/>
                <a:ea typeface="Spartan"/>
                <a:cs typeface="Spartan"/>
                <a:sym typeface="Spartan"/>
              </a:rPr>
              <a:t>⅙</a:t>
            </a:r>
            <a:r>
              <a:rPr lang="en" sz="2220">
                <a:latin typeface="Spartan"/>
                <a:ea typeface="Spartan"/>
                <a:cs typeface="Spartan"/>
                <a:sym typeface="Spartan"/>
              </a:rPr>
              <a:t> of them ordered hot dogs.</a:t>
            </a:r>
            <a:endParaRPr sz="2220">
              <a:latin typeface="Spartan"/>
              <a:ea typeface="Spartan"/>
              <a:cs typeface="Spartan"/>
              <a:sym typeface="Spartan"/>
            </a:endParaRPr>
          </a:p>
          <a:p>
            <a:pPr indent="0" lvl="0" marL="0" rtl="0" algn="l">
              <a:spcBef>
                <a:spcPts val="0"/>
              </a:spcBef>
              <a:spcAft>
                <a:spcPts val="0"/>
              </a:spcAft>
              <a:buSzPts val="990"/>
              <a:buNone/>
            </a:pPr>
            <a:r>
              <a:t/>
            </a:r>
            <a:endParaRPr sz="2220">
              <a:latin typeface="Spartan"/>
              <a:ea typeface="Spartan"/>
              <a:cs typeface="Spartan"/>
              <a:sym typeface="Spartan"/>
            </a:endParaRPr>
          </a:p>
          <a:p>
            <a:pPr indent="0" lvl="0" marL="0" rtl="0" algn="l">
              <a:spcBef>
                <a:spcPts val="0"/>
              </a:spcBef>
              <a:spcAft>
                <a:spcPts val="0"/>
              </a:spcAft>
              <a:buSzPts val="990"/>
              <a:buNone/>
            </a:pPr>
            <a:r>
              <a:rPr b="1" lang="en" sz="2220">
                <a:latin typeface="Spartan"/>
                <a:ea typeface="Spartan"/>
                <a:cs typeface="Spartan"/>
                <a:sym typeface="Spartan"/>
              </a:rPr>
              <a:t>⅚</a:t>
            </a:r>
            <a:r>
              <a:rPr lang="en" sz="2220">
                <a:latin typeface="Spartan"/>
                <a:ea typeface="Spartan"/>
                <a:cs typeface="Spartan"/>
                <a:sym typeface="Spartan"/>
              </a:rPr>
              <a:t> of them ordered chips.</a:t>
            </a:r>
            <a:endParaRPr sz="2220">
              <a:latin typeface="Spartan"/>
              <a:ea typeface="Spartan"/>
              <a:cs typeface="Spartan"/>
              <a:sym typeface="Spartan"/>
            </a:endParaRPr>
          </a:p>
          <a:p>
            <a:pPr indent="0" lvl="0" marL="0" rtl="0" algn="l">
              <a:spcBef>
                <a:spcPts val="0"/>
              </a:spcBef>
              <a:spcAft>
                <a:spcPts val="0"/>
              </a:spcAft>
              <a:buSzPts val="990"/>
              <a:buNone/>
            </a:pPr>
            <a:r>
              <a:t/>
            </a:r>
            <a:endParaRPr sz="2220">
              <a:latin typeface="Spartan"/>
              <a:ea typeface="Spartan"/>
              <a:cs typeface="Spartan"/>
              <a:sym typeface="Spartan"/>
            </a:endParaRPr>
          </a:p>
          <a:p>
            <a:pPr indent="0" lvl="0" marL="0" rtl="0" algn="l">
              <a:spcBef>
                <a:spcPts val="0"/>
              </a:spcBef>
              <a:spcAft>
                <a:spcPts val="0"/>
              </a:spcAft>
              <a:buSzPts val="990"/>
              <a:buNone/>
            </a:pPr>
            <a:r>
              <a:rPr lang="en" sz="2220">
                <a:latin typeface="Spartan"/>
                <a:ea typeface="Spartan"/>
                <a:cs typeface="Spartan"/>
                <a:sym typeface="Spartan"/>
              </a:rPr>
              <a:t>What is their order?</a:t>
            </a:r>
            <a:endParaRPr sz="2220">
              <a:latin typeface="Spartan"/>
              <a:ea typeface="Spartan"/>
              <a:cs typeface="Spartan"/>
              <a:sym typeface="Spartan"/>
            </a:endParaRPr>
          </a:p>
        </p:txBody>
      </p:sp>
      <p:sp>
        <p:nvSpPr>
          <p:cNvPr id="189" name="Google Shape;189;p23"/>
          <p:cNvSpPr/>
          <p:nvPr/>
        </p:nvSpPr>
        <p:spPr>
          <a:xfrm>
            <a:off x="1003404" y="2039975"/>
            <a:ext cx="250200" cy="2337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3"/>
          <p:cNvSpPr/>
          <p:nvPr/>
        </p:nvSpPr>
        <p:spPr>
          <a:xfrm>
            <a:off x="1003404" y="3400374"/>
            <a:ext cx="250200" cy="2337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3"/>
          <p:cNvSpPr/>
          <p:nvPr/>
        </p:nvSpPr>
        <p:spPr>
          <a:xfrm>
            <a:off x="1859951" y="2039975"/>
            <a:ext cx="250200" cy="2337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3"/>
          <p:cNvSpPr/>
          <p:nvPr/>
        </p:nvSpPr>
        <p:spPr>
          <a:xfrm>
            <a:off x="2716499" y="2039975"/>
            <a:ext cx="250200" cy="2337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3"/>
          <p:cNvSpPr/>
          <p:nvPr/>
        </p:nvSpPr>
        <p:spPr>
          <a:xfrm>
            <a:off x="2288225" y="2039975"/>
            <a:ext cx="250200" cy="2337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3"/>
          <p:cNvSpPr/>
          <p:nvPr/>
        </p:nvSpPr>
        <p:spPr>
          <a:xfrm>
            <a:off x="1859951" y="3400374"/>
            <a:ext cx="250200" cy="2337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3"/>
          <p:cNvSpPr/>
          <p:nvPr/>
        </p:nvSpPr>
        <p:spPr>
          <a:xfrm>
            <a:off x="2802154" y="3400374"/>
            <a:ext cx="250200" cy="2337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3"/>
          <p:cNvSpPr/>
          <p:nvPr/>
        </p:nvSpPr>
        <p:spPr>
          <a:xfrm>
            <a:off x="2373880" y="3400374"/>
            <a:ext cx="250200" cy="2337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3"/>
          <p:cNvSpPr txBox="1"/>
          <p:nvPr/>
        </p:nvSpPr>
        <p:spPr>
          <a:xfrm>
            <a:off x="274850" y="222500"/>
            <a:ext cx="4842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F</a:t>
            </a:r>
            <a:endParaRPr b="1" sz="2300">
              <a:latin typeface="Spartan"/>
              <a:ea typeface="Spartan"/>
              <a:cs typeface="Spartan"/>
              <a:sym typeface="Sparta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4"/>
          <p:cNvSpPr txBox="1"/>
          <p:nvPr>
            <p:ph idx="4294967295" type="ctrTitle"/>
          </p:nvPr>
        </p:nvSpPr>
        <p:spPr>
          <a:xfrm>
            <a:off x="1090650" y="1257638"/>
            <a:ext cx="6962700" cy="205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1937">
                <a:latin typeface="Spartan"/>
                <a:ea typeface="Spartan"/>
                <a:cs typeface="Spartan"/>
                <a:sym typeface="Spartan"/>
              </a:rPr>
              <a:t>Purple table share </a:t>
            </a:r>
            <a:r>
              <a:rPr lang="en" sz="1937">
                <a:latin typeface="Spartan"/>
                <a:ea typeface="Spartan"/>
                <a:cs typeface="Spartan"/>
                <a:sym typeface="Spartan"/>
              </a:rPr>
              <a:t>8</a:t>
            </a:r>
            <a:r>
              <a:rPr lang="en" sz="1937">
                <a:latin typeface="Spartan"/>
                <a:ea typeface="Spartan"/>
                <a:cs typeface="Spartan"/>
                <a:sym typeface="Spartan"/>
              </a:rPr>
              <a:t> bottles of juice fairly. </a:t>
            </a:r>
            <a:endParaRPr sz="1937">
              <a:latin typeface="Spartan"/>
              <a:ea typeface="Spartan"/>
              <a:cs typeface="Spartan"/>
              <a:sym typeface="Spartan"/>
            </a:endParaRPr>
          </a:p>
          <a:p>
            <a:pPr indent="0" lvl="0" marL="0" rtl="0" algn="ctr">
              <a:spcBef>
                <a:spcPts val="0"/>
              </a:spcBef>
              <a:spcAft>
                <a:spcPts val="0"/>
              </a:spcAft>
              <a:buSzPts val="990"/>
              <a:buNone/>
            </a:pPr>
            <a:r>
              <a:t/>
            </a:r>
            <a:endParaRPr sz="1937">
              <a:latin typeface="Spartan"/>
              <a:ea typeface="Spartan"/>
              <a:cs typeface="Spartan"/>
              <a:sym typeface="Spartan"/>
            </a:endParaRPr>
          </a:p>
          <a:p>
            <a:pPr indent="0" lvl="0" marL="0" rtl="0" algn="ctr">
              <a:spcBef>
                <a:spcPts val="0"/>
              </a:spcBef>
              <a:spcAft>
                <a:spcPts val="0"/>
              </a:spcAft>
              <a:buSzPts val="990"/>
              <a:buNone/>
            </a:pPr>
            <a:r>
              <a:rPr lang="en" sz="1937">
                <a:latin typeface="Spartan"/>
                <a:ea typeface="Spartan"/>
                <a:cs typeface="Spartan"/>
                <a:sym typeface="Spartan"/>
              </a:rPr>
              <a:t>Black table want the same amount of juice per person as the purple table. </a:t>
            </a:r>
            <a:endParaRPr sz="1937">
              <a:latin typeface="Spartan"/>
              <a:ea typeface="Spartan"/>
              <a:cs typeface="Spartan"/>
              <a:sym typeface="Spartan"/>
            </a:endParaRPr>
          </a:p>
          <a:p>
            <a:pPr indent="0" lvl="0" marL="0" rtl="0" algn="ctr">
              <a:spcBef>
                <a:spcPts val="0"/>
              </a:spcBef>
              <a:spcAft>
                <a:spcPts val="0"/>
              </a:spcAft>
              <a:buSzPts val="990"/>
              <a:buNone/>
            </a:pPr>
            <a:r>
              <a:t/>
            </a:r>
            <a:endParaRPr sz="1937">
              <a:latin typeface="Spartan"/>
              <a:ea typeface="Spartan"/>
              <a:cs typeface="Spartan"/>
              <a:sym typeface="Spartan"/>
            </a:endParaRPr>
          </a:p>
          <a:p>
            <a:pPr indent="0" lvl="0" marL="0" rtl="0" algn="ctr">
              <a:spcBef>
                <a:spcPts val="0"/>
              </a:spcBef>
              <a:spcAft>
                <a:spcPts val="0"/>
              </a:spcAft>
              <a:buClr>
                <a:schemeClr val="dk1"/>
              </a:buClr>
              <a:buSzPts val="990"/>
              <a:buFont typeface="Arial"/>
              <a:buNone/>
            </a:pPr>
            <a:r>
              <a:rPr lang="en" sz="1937">
                <a:latin typeface="Spartan"/>
                <a:ea typeface="Spartan"/>
                <a:cs typeface="Spartan"/>
                <a:sym typeface="Spartan"/>
              </a:rPr>
              <a:t>How many bottles should you serve? </a:t>
            </a:r>
            <a:endParaRPr sz="1937">
              <a:latin typeface="Spartan"/>
              <a:ea typeface="Spartan"/>
              <a:cs typeface="Spartan"/>
              <a:sym typeface="Spartan"/>
            </a:endParaRPr>
          </a:p>
          <a:p>
            <a:pPr indent="0" lvl="0" marL="0" rtl="0" algn="ctr">
              <a:spcBef>
                <a:spcPts val="0"/>
              </a:spcBef>
              <a:spcAft>
                <a:spcPts val="0"/>
              </a:spcAft>
              <a:buClr>
                <a:schemeClr val="dk1"/>
              </a:buClr>
              <a:buSzPts val="990"/>
              <a:buFont typeface="Arial"/>
              <a:buNone/>
            </a:pPr>
            <a:r>
              <a:t/>
            </a:r>
            <a:endParaRPr sz="1937">
              <a:latin typeface="Spartan"/>
              <a:ea typeface="Spartan"/>
              <a:cs typeface="Spartan"/>
              <a:sym typeface="Spartan"/>
            </a:endParaRPr>
          </a:p>
          <a:p>
            <a:pPr indent="0" lvl="0" marL="0" rtl="0" algn="ctr">
              <a:spcBef>
                <a:spcPts val="0"/>
              </a:spcBef>
              <a:spcAft>
                <a:spcPts val="0"/>
              </a:spcAft>
              <a:buSzPts val="891"/>
              <a:buNone/>
            </a:pPr>
            <a:r>
              <a:t/>
            </a:r>
            <a:endParaRPr sz="1937">
              <a:latin typeface="Spartan"/>
              <a:ea typeface="Spartan"/>
              <a:cs typeface="Spartan"/>
              <a:sym typeface="Spartan"/>
            </a:endParaRPr>
          </a:p>
        </p:txBody>
      </p:sp>
      <p:sp>
        <p:nvSpPr>
          <p:cNvPr id="203" name="Google Shape;203;p24"/>
          <p:cNvSpPr txBox="1"/>
          <p:nvPr>
            <p:ph idx="4294967295" type="ctrTitle"/>
          </p:nvPr>
        </p:nvSpPr>
        <p:spPr>
          <a:xfrm>
            <a:off x="3085350" y="288850"/>
            <a:ext cx="2973300" cy="930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4000">
                <a:latin typeface="Spartan"/>
                <a:ea typeface="Spartan"/>
                <a:cs typeface="Spartan"/>
                <a:sym typeface="Spartan"/>
              </a:rPr>
              <a:t>Order up! </a:t>
            </a:r>
            <a:r>
              <a:rPr lang="en" sz="4000">
                <a:latin typeface="Spartan"/>
                <a:ea typeface="Spartan"/>
                <a:cs typeface="Spartan"/>
                <a:sym typeface="Spartan"/>
              </a:rPr>
              <a:t> </a:t>
            </a:r>
            <a:endParaRPr sz="4000">
              <a:latin typeface="Spartan"/>
              <a:ea typeface="Spartan"/>
              <a:cs typeface="Spartan"/>
              <a:sym typeface="Spartan"/>
            </a:endParaRPr>
          </a:p>
        </p:txBody>
      </p:sp>
      <p:sp>
        <p:nvSpPr>
          <p:cNvPr id="204" name="Google Shape;204;p24"/>
          <p:cNvSpPr/>
          <p:nvPr/>
        </p:nvSpPr>
        <p:spPr>
          <a:xfrm>
            <a:off x="1632418" y="3738750"/>
            <a:ext cx="3282300" cy="759000"/>
          </a:xfrm>
          <a:prstGeom prst="roundRect">
            <a:avLst>
              <a:gd fmla="val 16667" name="adj"/>
            </a:avLst>
          </a:prstGeom>
          <a:solidFill>
            <a:srgbClr val="C27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4"/>
          <p:cNvSpPr/>
          <p:nvPr/>
        </p:nvSpPr>
        <p:spPr>
          <a:xfrm>
            <a:off x="3368227" y="3424625"/>
            <a:ext cx="3015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4"/>
          <p:cNvSpPr/>
          <p:nvPr/>
        </p:nvSpPr>
        <p:spPr>
          <a:xfrm>
            <a:off x="3884558" y="3424625"/>
            <a:ext cx="3015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4"/>
          <p:cNvSpPr/>
          <p:nvPr/>
        </p:nvSpPr>
        <p:spPr>
          <a:xfrm>
            <a:off x="3960758" y="4602475"/>
            <a:ext cx="3015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4"/>
          <p:cNvSpPr/>
          <p:nvPr/>
        </p:nvSpPr>
        <p:spPr>
          <a:xfrm>
            <a:off x="5950100" y="3738750"/>
            <a:ext cx="1290600" cy="759000"/>
          </a:xfrm>
          <a:prstGeom prst="roundRect">
            <a:avLst>
              <a:gd fmla="val 16667" name="adj"/>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4"/>
          <p:cNvSpPr/>
          <p:nvPr/>
        </p:nvSpPr>
        <p:spPr>
          <a:xfrm>
            <a:off x="6508297" y="3424625"/>
            <a:ext cx="268200" cy="209400"/>
          </a:xfrm>
          <a:prstGeom prst="ellipse">
            <a:avLst/>
          </a:prstGeom>
          <a:solidFill>
            <a:schemeClr val="lt2"/>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4"/>
          <p:cNvSpPr/>
          <p:nvPr/>
        </p:nvSpPr>
        <p:spPr>
          <a:xfrm>
            <a:off x="6231097" y="4630750"/>
            <a:ext cx="268200" cy="209400"/>
          </a:xfrm>
          <a:prstGeom prst="ellipse">
            <a:avLst/>
          </a:prstGeom>
          <a:solidFill>
            <a:schemeClr val="lt2"/>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4"/>
          <p:cNvSpPr/>
          <p:nvPr/>
        </p:nvSpPr>
        <p:spPr>
          <a:xfrm>
            <a:off x="6782063" y="4630750"/>
            <a:ext cx="268200" cy="209400"/>
          </a:xfrm>
          <a:prstGeom prst="ellipse">
            <a:avLst/>
          </a:prstGeom>
          <a:solidFill>
            <a:schemeClr val="lt2"/>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4"/>
          <p:cNvSpPr/>
          <p:nvPr/>
        </p:nvSpPr>
        <p:spPr>
          <a:xfrm>
            <a:off x="1612700" y="3424625"/>
            <a:ext cx="3015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4"/>
          <p:cNvSpPr/>
          <p:nvPr/>
        </p:nvSpPr>
        <p:spPr>
          <a:xfrm>
            <a:off x="2851895" y="3424625"/>
            <a:ext cx="3015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4"/>
          <p:cNvSpPr/>
          <p:nvPr/>
        </p:nvSpPr>
        <p:spPr>
          <a:xfrm>
            <a:off x="2230366" y="3411550"/>
            <a:ext cx="3015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4"/>
          <p:cNvSpPr/>
          <p:nvPr/>
        </p:nvSpPr>
        <p:spPr>
          <a:xfrm>
            <a:off x="4504155" y="3424625"/>
            <a:ext cx="3015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4"/>
          <p:cNvSpPr/>
          <p:nvPr/>
        </p:nvSpPr>
        <p:spPr>
          <a:xfrm>
            <a:off x="4541005" y="4602475"/>
            <a:ext cx="3015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4"/>
          <p:cNvSpPr/>
          <p:nvPr/>
        </p:nvSpPr>
        <p:spPr>
          <a:xfrm>
            <a:off x="2800254" y="4602475"/>
            <a:ext cx="3015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4"/>
          <p:cNvSpPr/>
          <p:nvPr/>
        </p:nvSpPr>
        <p:spPr>
          <a:xfrm>
            <a:off x="3380502" y="4602475"/>
            <a:ext cx="3015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4"/>
          <p:cNvSpPr/>
          <p:nvPr/>
        </p:nvSpPr>
        <p:spPr>
          <a:xfrm>
            <a:off x="1612700" y="4602475"/>
            <a:ext cx="3015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4"/>
          <p:cNvSpPr/>
          <p:nvPr/>
        </p:nvSpPr>
        <p:spPr>
          <a:xfrm>
            <a:off x="2206473" y="4602475"/>
            <a:ext cx="3015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1" name="Google Shape;221;p24"/>
          <p:cNvPicPr preferRelativeResize="0"/>
          <p:nvPr/>
        </p:nvPicPr>
        <p:blipFill>
          <a:blip r:embed="rId3">
            <a:alphaModFix/>
          </a:blip>
          <a:stretch>
            <a:fillRect/>
          </a:stretch>
        </p:blipFill>
        <p:spPr>
          <a:xfrm>
            <a:off x="1632426" y="3771425"/>
            <a:ext cx="487749" cy="523575"/>
          </a:xfrm>
          <a:prstGeom prst="rect">
            <a:avLst/>
          </a:prstGeom>
          <a:noFill/>
          <a:ln>
            <a:noFill/>
          </a:ln>
        </p:spPr>
      </p:pic>
      <p:pic>
        <p:nvPicPr>
          <p:cNvPr id="222" name="Google Shape;222;p24"/>
          <p:cNvPicPr preferRelativeResize="0"/>
          <p:nvPr/>
        </p:nvPicPr>
        <p:blipFill>
          <a:blip r:embed="rId3">
            <a:alphaModFix/>
          </a:blip>
          <a:stretch>
            <a:fillRect/>
          </a:stretch>
        </p:blipFill>
        <p:spPr>
          <a:xfrm>
            <a:off x="1987356" y="3771425"/>
            <a:ext cx="487749" cy="523575"/>
          </a:xfrm>
          <a:prstGeom prst="rect">
            <a:avLst/>
          </a:prstGeom>
          <a:noFill/>
          <a:ln>
            <a:noFill/>
          </a:ln>
        </p:spPr>
      </p:pic>
      <p:pic>
        <p:nvPicPr>
          <p:cNvPr id="223" name="Google Shape;223;p24"/>
          <p:cNvPicPr preferRelativeResize="0"/>
          <p:nvPr/>
        </p:nvPicPr>
        <p:blipFill>
          <a:blip r:embed="rId3">
            <a:alphaModFix/>
          </a:blip>
          <a:stretch>
            <a:fillRect/>
          </a:stretch>
        </p:blipFill>
        <p:spPr>
          <a:xfrm>
            <a:off x="2413271" y="3771425"/>
            <a:ext cx="487749" cy="523575"/>
          </a:xfrm>
          <a:prstGeom prst="rect">
            <a:avLst/>
          </a:prstGeom>
          <a:noFill/>
          <a:ln>
            <a:noFill/>
          </a:ln>
        </p:spPr>
      </p:pic>
      <p:pic>
        <p:nvPicPr>
          <p:cNvPr id="224" name="Google Shape;224;p24"/>
          <p:cNvPicPr preferRelativeResize="0"/>
          <p:nvPr/>
        </p:nvPicPr>
        <p:blipFill>
          <a:blip r:embed="rId3">
            <a:alphaModFix/>
          </a:blip>
          <a:stretch>
            <a:fillRect/>
          </a:stretch>
        </p:blipFill>
        <p:spPr>
          <a:xfrm>
            <a:off x="2839187" y="3771425"/>
            <a:ext cx="487749" cy="523575"/>
          </a:xfrm>
          <a:prstGeom prst="rect">
            <a:avLst/>
          </a:prstGeom>
          <a:noFill/>
          <a:ln>
            <a:noFill/>
          </a:ln>
        </p:spPr>
      </p:pic>
      <p:pic>
        <p:nvPicPr>
          <p:cNvPr id="225" name="Google Shape;225;p24"/>
          <p:cNvPicPr preferRelativeResize="0"/>
          <p:nvPr/>
        </p:nvPicPr>
        <p:blipFill>
          <a:blip r:embed="rId3">
            <a:alphaModFix/>
          </a:blip>
          <a:stretch>
            <a:fillRect/>
          </a:stretch>
        </p:blipFill>
        <p:spPr>
          <a:xfrm>
            <a:off x="4045947" y="3771425"/>
            <a:ext cx="487749" cy="523575"/>
          </a:xfrm>
          <a:prstGeom prst="rect">
            <a:avLst/>
          </a:prstGeom>
          <a:noFill/>
          <a:ln>
            <a:noFill/>
          </a:ln>
        </p:spPr>
      </p:pic>
      <p:pic>
        <p:nvPicPr>
          <p:cNvPr id="226" name="Google Shape;226;p24"/>
          <p:cNvPicPr preferRelativeResize="0"/>
          <p:nvPr/>
        </p:nvPicPr>
        <p:blipFill>
          <a:blip r:embed="rId3">
            <a:alphaModFix/>
          </a:blip>
          <a:stretch>
            <a:fillRect/>
          </a:stretch>
        </p:blipFill>
        <p:spPr>
          <a:xfrm>
            <a:off x="4400877" y="3771425"/>
            <a:ext cx="487749" cy="523575"/>
          </a:xfrm>
          <a:prstGeom prst="rect">
            <a:avLst/>
          </a:prstGeom>
          <a:noFill/>
          <a:ln>
            <a:noFill/>
          </a:ln>
        </p:spPr>
      </p:pic>
      <p:pic>
        <p:nvPicPr>
          <p:cNvPr id="227" name="Google Shape;227;p24"/>
          <p:cNvPicPr preferRelativeResize="0"/>
          <p:nvPr/>
        </p:nvPicPr>
        <p:blipFill>
          <a:blip r:embed="rId3">
            <a:alphaModFix/>
          </a:blip>
          <a:stretch>
            <a:fillRect/>
          </a:stretch>
        </p:blipFill>
        <p:spPr>
          <a:xfrm>
            <a:off x="3265102" y="3771425"/>
            <a:ext cx="487749" cy="523575"/>
          </a:xfrm>
          <a:prstGeom prst="rect">
            <a:avLst/>
          </a:prstGeom>
          <a:noFill/>
          <a:ln>
            <a:noFill/>
          </a:ln>
        </p:spPr>
      </p:pic>
      <p:pic>
        <p:nvPicPr>
          <p:cNvPr id="228" name="Google Shape;228;p24"/>
          <p:cNvPicPr preferRelativeResize="0"/>
          <p:nvPr/>
        </p:nvPicPr>
        <p:blipFill>
          <a:blip r:embed="rId3">
            <a:alphaModFix/>
          </a:blip>
          <a:stretch>
            <a:fillRect/>
          </a:stretch>
        </p:blipFill>
        <p:spPr>
          <a:xfrm>
            <a:off x="3691018" y="3771425"/>
            <a:ext cx="487749" cy="523575"/>
          </a:xfrm>
          <a:prstGeom prst="rect">
            <a:avLst/>
          </a:prstGeom>
          <a:noFill/>
          <a:ln>
            <a:noFill/>
          </a:ln>
        </p:spPr>
      </p:pic>
      <p:sp>
        <p:nvSpPr>
          <p:cNvPr id="229" name="Google Shape;229;p24"/>
          <p:cNvSpPr txBox="1"/>
          <p:nvPr/>
        </p:nvSpPr>
        <p:spPr>
          <a:xfrm>
            <a:off x="274850" y="222500"/>
            <a:ext cx="4842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G</a:t>
            </a:r>
            <a:endParaRPr b="1" sz="2300">
              <a:latin typeface="Spartan"/>
              <a:ea typeface="Spartan"/>
              <a:cs typeface="Spartan"/>
              <a:sym typeface="Spart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5"/>
          <p:cNvSpPr txBox="1"/>
          <p:nvPr>
            <p:ph idx="4294967295" type="ctrTitle"/>
          </p:nvPr>
        </p:nvSpPr>
        <p:spPr>
          <a:xfrm>
            <a:off x="455850" y="262450"/>
            <a:ext cx="8232300" cy="75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100">
                <a:latin typeface="Spartan"/>
                <a:ea typeface="Spartan"/>
                <a:cs typeface="Spartan"/>
                <a:sym typeface="Spartan"/>
              </a:rPr>
              <a:t>Check your understanding questions</a:t>
            </a:r>
            <a:endParaRPr sz="3100">
              <a:latin typeface="Spartan"/>
              <a:ea typeface="Spartan"/>
              <a:cs typeface="Spartan"/>
              <a:sym typeface="Spartan"/>
            </a:endParaRPr>
          </a:p>
        </p:txBody>
      </p:sp>
      <p:graphicFrame>
        <p:nvGraphicFramePr>
          <p:cNvPr id="235" name="Google Shape;235;p25"/>
          <p:cNvGraphicFramePr/>
          <p:nvPr/>
        </p:nvGraphicFramePr>
        <p:xfrm>
          <a:off x="210325" y="1280125"/>
          <a:ext cx="3000000" cy="3000000"/>
        </p:xfrm>
        <a:graphic>
          <a:graphicData uri="http://schemas.openxmlformats.org/drawingml/2006/table">
            <a:tbl>
              <a:tblPr>
                <a:noFill/>
                <a:tableStyleId>{697C86DD-110D-4CBC-9C0E-2469CA67CEFF}</a:tableStyleId>
              </a:tblPr>
              <a:tblGrid>
                <a:gridCol w="2846900"/>
                <a:gridCol w="3150200"/>
                <a:gridCol w="2846900"/>
              </a:tblGrid>
              <a:tr h="441925">
                <a:tc>
                  <a:txBody>
                    <a:bodyPr/>
                    <a:lstStyle/>
                    <a:p>
                      <a:pPr indent="0" lvl="0" marL="0" rtl="0" algn="ctr">
                        <a:spcBef>
                          <a:spcPts val="0"/>
                        </a:spcBef>
                        <a:spcAft>
                          <a:spcPts val="0"/>
                        </a:spcAft>
                        <a:buNone/>
                      </a:pPr>
                      <a:r>
                        <a:rPr b="1" lang="en" sz="1700">
                          <a:solidFill>
                            <a:schemeClr val="dk1"/>
                          </a:solidFill>
                          <a:latin typeface="Spartan"/>
                          <a:ea typeface="Spartan"/>
                          <a:cs typeface="Spartan"/>
                          <a:sym typeface="Spartan"/>
                        </a:rPr>
                        <a:t>Mild</a:t>
                      </a:r>
                      <a:endParaRPr b="1" sz="1700">
                        <a:solidFill>
                          <a:schemeClr val="dk1"/>
                        </a:solidFill>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rPr b="1" lang="en" sz="1700">
                          <a:solidFill>
                            <a:schemeClr val="dk1"/>
                          </a:solidFill>
                          <a:latin typeface="Spartan"/>
                          <a:ea typeface="Spartan"/>
                          <a:cs typeface="Spartan"/>
                          <a:sym typeface="Spartan"/>
                        </a:rPr>
                        <a:t>Medium</a:t>
                      </a:r>
                      <a:endParaRPr b="1" sz="1700">
                        <a:solidFill>
                          <a:schemeClr val="dk1"/>
                        </a:solidFill>
                        <a:latin typeface="Spartan"/>
                        <a:ea typeface="Spartan"/>
                        <a:cs typeface="Spartan"/>
                        <a:sym typeface="Spartan"/>
                      </a:endParaRPr>
                    </a:p>
                  </a:txBody>
                  <a:tcPr marT="91425" marB="91425" marR="91425" marL="91425">
                    <a:lnB cap="flat" cmpd="sng" w="9525">
                      <a:solidFill>
                        <a:srgbClr val="9E9E9E"/>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b="1" lang="en" sz="1700">
                          <a:latin typeface="Spartan"/>
                          <a:ea typeface="Spartan"/>
                          <a:cs typeface="Spartan"/>
                          <a:sym typeface="Spartan"/>
                        </a:rPr>
                        <a:t>Spicy</a:t>
                      </a:r>
                      <a:endParaRPr b="1" sz="1700">
                        <a:latin typeface="Spartan"/>
                        <a:ea typeface="Spartan"/>
                        <a:cs typeface="Spartan"/>
                        <a:sym typeface="Spartan"/>
                      </a:endParaRPr>
                    </a:p>
                  </a:txBody>
                  <a:tcPr marT="91425" marB="91425" marR="91425" marL="91425">
                    <a:solidFill>
                      <a:srgbClr val="F4CCCC"/>
                    </a:solidFill>
                  </a:tcPr>
                </a:tc>
              </a:tr>
              <a:tr h="480375">
                <a:tc>
                  <a:txBody>
                    <a:bodyPr/>
                    <a:lstStyle/>
                    <a:p>
                      <a:pPr indent="0" lvl="0" marL="0" rtl="0" algn="ctr">
                        <a:spcBef>
                          <a:spcPts val="0"/>
                        </a:spcBef>
                        <a:spcAft>
                          <a:spcPts val="0"/>
                        </a:spcAft>
                        <a:buNone/>
                      </a:pPr>
                      <a:r>
                        <a:rPr b="1" lang="en" sz="1500">
                          <a:solidFill>
                            <a:schemeClr val="dk1"/>
                          </a:solidFill>
                          <a:latin typeface="Spartan"/>
                          <a:ea typeface="Spartan"/>
                          <a:cs typeface="Spartan"/>
                          <a:sym typeface="Spartan"/>
                        </a:rPr>
                        <a:t>1 cake </a:t>
                      </a:r>
                      <a:r>
                        <a:rPr lang="en" sz="1500">
                          <a:solidFill>
                            <a:schemeClr val="dk1"/>
                          </a:solidFill>
                          <a:latin typeface="Spartan"/>
                          <a:ea typeface="Spartan"/>
                          <a:cs typeface="Spartan"/>
                          <a:sym typeface="Spartan"/>
                        </a:rPr>
                        <a:t>shared between…</a:t>
                      </a:r>
                      <a:endParaRPr sz="1500">
                        <a:latin typeface="Spartan"/>
                        <a:ea typeface="Spartan"/>
                        <a:cs typeface="Spartan"/>
                        <a:sym typeface="Spartan"/>
                      </a:endParaRPr>
                    </a:p>
                  </a:txBody>
                  <a:tcPr marT="91425" marB="91425" marR="91425" marL="91425">
                    <a:lnR cap="flat" cmpd="sng" w="9525">
                      <a:solidFill>
                        <a:srgbClr val="9E9E9E"/>
                      </a:solidFill>
                      <a:prstDash val="solid"/>
                      <a:round/>
                      <a:headEnd len="sm" w="sm" type="none"/>
                      <a:tailEnd len="sm" w="sm" type="none"/>
                    </a:lnR>
                    <a:solidFill>
                      <a:srgbClr val="D9EAD3"/>
                    </a:solidFill>
                  </a:tcPr>
                </a:tc>
                <a:tc>
                  <a:txBody>
                    <a:bodyPr/>
                    <a:lstStyle/>
                    <a:p>
                      <a:pPr indent="0" lvl="0" marL="0" rtl="0" algn="ctr">
                        <a:spcBef>
                          <a:spcPts val="0"/>
                        </a:spcBef>
                        <a:spcAft>
                          <a:spcPts val="0"/>
                        </a:spcAft>
                        <a:buNone/>
                      </a:pPr>
                      <a:r>
                        <a:rPr b="1" lang="en" sz="1500">
                          <a:solidFill>
                            <a:schemeClr val="dk1"/>
                          </a:solidFill>
                          <a:latin typeface="Spartan"/>
                          <a:ea typeface="Spartan"/>
                          <a:cs typeface="Spartan"/>
                          <a:sym typeface="Spartan"/>
                        </a:rPr>
                        <a:t>3</a:t>
                      </a:r>
                      <a:r>
                        <a:rPr b="1" lang="en" sz="1500">
                          <a:solidFill>
                            <a:schemeClr val="dk1"/>
                          </a:solidFill>
                          <a:latin typeface="Spartan"/>
                          <a:ea typeface="Spartan"/>
                          <a:cs typeface="Spartan"/>
                          <a:sym typeface="Spartan"/>
                        </a:rPr>
                        <a:t> waffles</a:t>
                      </a:r>
                      <a:r>
                        <a:rPr lang="en" sz="1500">
                          <a:solidFill>
                            <a:schemeClr val="dk1"/>
                          </a:solidFill>
                          <a:latin typeface="Spartan"/>
                          <a:ea typeface="Spartan"/>
                          <a:cs typeface="Spartan"/>
                          <a:sym typeface="Spartan"/>
                        </a:rPr>
                        <a:t> shared between…</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CE5CD"/>
                    </a:solidFill>
                  </a:tcPr>
                </a:tc>
                <a:tc>
                  <a:txBody>
                    <a:bodyPr/>
                    <a:lstStyle/>
                    <a:p>
                      <a:pPr indent="0" lvl="0" marL="0" rtl="0" algn="l">
                        <a:spcBef>
                          <a:spcPts val="0"/>
                        </a:spcBef>
                        <a:spcAft>
                          <a:spcPts val="0"/>
                        </a:spcAft>
                        <a:buNone/>
                      </a:pPr>
                      <a:r>
                        <a:rPr b="1" lang="en" sz="1500">
                          <a:latin typeface="Spartan"/>
                          <a:ea typeface="Spartan"/>
                          <a:cs typeface="Spartan"/>
                          <a:sym typeface="Spartan"/>
                        </a:rPr>
                        <a:t>5 subs </a:t>
                      </a:r>
                      <a:r>
                        <a:rPr lang="en" sz="1500">
                          <a:latin typeface="Spartan"/>
                          <a:ea typeface="Spartan"/>
                          <a:cs typeface="Spartan"/>
                          <a:sym typeface="Spartan"/>
                        </a:rPr>
                        <a:t>shared between…</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solidFill>
                      <a:srgbClr val="F4CCCC"/>
                    </a:solidFill>
                  </a:tcPr>
                </a:tc>
              </a:tr>
              <a:tr h="422650">
                <a:tc>
                  <a:txBody>
                    <a:bodyPr/>
                    <a:lstStyle/>
                    <a:p>
                      <a:pPr indent="0" lvl="0" marL="0" rtl="0" algn="l">
                        <a:spcBef>
                          <a:spcPts val="0"/>
                        </a:spcBef>
                        <a:spcAft>
                          <a:spcPts val="0"/>
                        </a:spcAft>
                        <a:buNone/>
                      </a:pPr>
                      <a:r>
                        <a:rPr lang="en" sz="1500">
                          <a:latin typeface="Spartan"/>
                          <a:ea typeface="Spartan"/>
                          <a:cs typeface="Spartan"/>
                          <a:sym typeface="Spartan"/>
                        </a:rPr>
                        <a:t>2 people = _____ each</a:t>
                      </a:r>
                      <a:endParaRPr sz="1500">
                        <a:latin typeface="Spartan"/>
                        <a:ea typeface="Spartan"/>
                        <a:cs typeface="Spartan"/>
                        <a:sym typeface="Spartan"/>
                      </a:endParaRPr>
                    </a:p>
                  </a:txBody>
                  <a:tcPr marT="91425" marB="91425" marR="91425" marL="91425">
                    <a:lnR cap="flat" cmpd="sng" w="9525">
                      <a:solidFill>
                        <a:srgbClr val="9E9E9E"/>
                      </a:solidFill>
                      <a:prstDash val="solid"/>
                      <a:round/>
                      <a:headEnd len="sm" w="sm" type="none"/>
                      <a:tailEnd len="sm" w="sm" type="none"/>
                    </a:lnR>
                    <a:solidFill>
                      <a:srgbClr val="D9EAD3"/>
                    </a:solidFill>
                  </a:tcPr>
                </a:tc>
                <a:tc>
                  <a:txBody>
                    <a:bodyPr/>
                    <a:lstStyle/>
                    <a:p>
                      <a:pPr indent="0" lvl="0" marL="0" rtl="0" algn="l">
                        <a:spcBef>
                          <a:spcPts val="0"/>
                        </a:spcBef>
                        <a:spcAft>
                          <a:spcPts val="0"/>
                        </a:spcAft>
                        <a:buNone/>
                      </a:pPr>
                      <a:r>
                        <a:rPr lang="en" sz="1500">
                          <a:latin typeface="Spartan"/>
                          <a:ea typeface="Spartan"/>
                          <a:cs typeface="Spartan"/>
                          <a:sym typeface="Spartan"/>
                        </a:rPr>
                        <a:t>2</a:t>
                      </a:r>
                      <a:r>
                        <a:rPr lang="en" sz="1500">
                          <a:latin typeface="Spartan"/>
                          <a:ea typeface="Spartan"/>
                          <a:cs typeface="Spartan"/>
                          <a:sym typeface="Spartan"/>
                        </a:rPr>
                        <a:t> people = _____ each</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CE5CD"/>
                    </a:solidFill>
                  </a:tcPr>
                </a:tc>
                <a:tc>
                  <a:txBody>
                    <a:bodyPr/>
                    <a:lstStyle/>
                    <a:p>
                      <a:pPr indent="0" lvl="0" marL="0" rtl="0" algn="l">
                        <a:spcBef>
                          <a:spcPts val="0"/>
                        </a:spcBef>
                        <a:spcAft>
                          <a:spcPts val="0"/>
                        </a:spcAft>
                        <a:buNone/>
                      </a:pPr>
                      <a:r>
                        <a:rPr lang="en" sz="1500">
                          <a:latin typeface="Spartan"/>
                          <a:ea typeface="Spartan"/>
                          <a:cs typeface="Spartan"/>
                          <a:sym typeface="Spartan"/>
                        </a:rPr>
                        <a:t>3 people = ____ each</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B cap="flat" cmpd="sng" w="9525">
                      <a:solidFill>
                        <a:srgbClr val="9E9E9E"/>
                      </a:solidFill>
                      <a:prstDash val="solid"/>
                      <a:round/>
                      <a:headEnd len="sm" w="sm" type="none"/>
                      <a:tailEnd len="sm" w="sm" type="none"/>
                    </a:lnB>
                    <a:solidFill>
                      <a:srgbClr val="F4CCCC"/>
                    </a:solidFill>
                  </a:tcPr>
                </a:tc>
              </a:tr>
              <a:tr h="479400">
                <a:tc>
                  <a:txBody>
                    <a:bodyPr/>
                    <a:lstStyle/>
                    <a:p>
                      <a:pPr indent="0" lvl="0" marL="0" rtl="0" algn="l">
                        <a:spcBef>
                          <a:spcPts val="0"/>
                        </a:spcBef>
                        <a:spcAft>
                          <a:spcPts val="0"/>
                        </a:spcAft>
                        <a:buNone/>
                      </a:pPr>
                      <a:r>
                        <a:rPr lang="en" sz="1500">
                          <a:latin typeface="Spartan"/>
                          <a:ea typeface="Spartan"/>
                          <a:cs typeface="Spartan"/>
                          <a:sym typeface="Spartan"/>
                        </a:rPr>
                        <a:t>4 people = ____ each</a:t>
                      </a:r>
                      <a:endParaRPr sz="1500">
                        <a:latin typeface="Spartan"/>
                        <a:ea typeface="Spartan"/>
                        <a:cs typeface="Spartan"/>
                        <a:sym typeface="Spartan"/>
                      </a:endParaRPr>
                    </a:p>
                  </a:txBody>
                  <a:tcPr marT="91425" marB="91425" marR="91425" marL="91425">
                    <a:lnR cap="flat" cmpd="sng" w="9525">
                      <a:solidFill>
                        <a:srgbClr val="9E9E9E"/>
                      </a:solidFill>
                      <a:prstDash val="solid"/>
                      <a:round/>
                      <a:headEnd len="sm" w="sm" type="none"/>
                      <a:tailEnd len="sm" w="sm" type="none"/>
                    </a:lnR>
                    <a:solidFill>
                      <a:srgbClr val="D9EAD3"/>
                    </a:solidFill>
                  </a:tcPr>
                </a:tc>
                <a:tc>
                  <a:txBody>
                    <a:bodyPr/>
                    <a:lstStyle/>
                    <a:p>
                      <a:pPr indent="0" lvl="0" marL="0" rtl="0" algn="l">
                        <a:spcBef>
                          <a:spcPts val="0"/>
                        </a:spcBef>
                        <a:spcAft>
                          <a:spcPts val="0"/>
                        </a:spcAft>
                        <a:buNone/>
                      </a:pPr>
                      <a:r>
                        <a:rPr lang="en" sz="1500">
                          <a:latin typeface="Spartan"/>
                          <a:ea typeface="Spartan"/>
                          <a:cs typeface="Spartan"/>
                          <a:sym typeface="Spartan"/>
                        </a:rPr>
                        <a:t>4</a:t>
                      </a:r>
                      <a:r>
                        <a:rPr lang="en" sz="1500">
                          <a:latin typeface="Spartan"/>
                          <a:ea typeface="Spartan"/>
                          <a:cs typeface="Spartan"/>
                          <a:sym typeface="Spartan"/>
                        </a:rPr>
                        <a:t> people = ____ each</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CE5CD"/>
                    </a:solidFill>
                  </a:tcPr>
                </a:tc>
                <a:tc>
                  <a:txBody>
                    <a:bodyPr/>
                    <a:lstStyle/>
                    <a:p>
                      <a:pPr indent="0" lvl="0" marL="0" rtl="0" algn="l">
                        <a:spcBef>
                          <a:spcPts val="0"/>
                        </a:spcBef>
                        <a:spcAft>
                          <a:spcPts val="0"/>
                        </a:spcAft>
                        <a:buNone/>
                      </a:pPr>
                      <a:r>
                        <a:rPr lang="en" sz="1500">
                          <a:latin typeface="Spartan"/>
                          <a:ea typeface="Spartan"/>
                          <a:cs typeface="Spartan"/>
                          <a:sym typeface="Spartan"/>
                        </a:rPr>
                        <a:t>6</a:t>
                      </a:r>
                      <a:r>
                        <a:rPr lang="en" sz="1500">
                          <a:latin typeface="Spartan"/>
                          <a:ea typeface="Spartan"/>
                          <a:cs typeface="Spartan"/>
                          <a:sym typeface="Spartan"/>
                        </a:rPr>
                        <a:t> people = ____ each</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r>
              <a:tr h="426700">
                <a:tc>
                  <a:txBody>
                    <a:bodyPr/>
                    <a:lstStyle/>
                    <a:p>
                      <a:pPr indent="0" lvl="0" marL="0" rtl="0" algn="l">
                        <a:spcBef>
                          <a:spcPts val="0"/>
                        </a:spcBef>
                        <a:spcAft>
                          <a:spcPts val="0"/>
                        </a:spcAft>
                        <a:buNone/>
                      </a:pPr>
                      <a:r>
                        <a:rPr b="1" lang="en" sz="1500">
                          <a:latin typeface="Spartan"/>
                          <a:ea typeface="Spartan"/>
                          <a:cs typeface="Spartan"/>
                          <a:sym typeface="Spartan"/>
                        </a:rPr>
                        <a:t>2 cakes</a:t>
                      </a:r>
                      <a:r>
                        <a:rPr lang="en" sz="1500">
                          <a:latin typeface="Spartan"/>
                          <a:ea typeface="Spartan"/>
                          <a:cs typeface="Spartan"/>
                          <a:sym typeface="Spartan"/>
                        </a:rPr>
                        <a:t> shared between…</a:t>
                      </a:r>
                      <a:endParaRPr sz="1500">
                        <a:latin typeface="Spartan"/>
                        <a:ea typeface="Spartan"/>
                        <a:cs typeface="Spartan"/>
                        <a:sym typeface="Spartan"/>
                      </a:endParaRPr>
                    </a:p>
                  </a:txBody>
                  <a:tcPr marT="91425" marB="91425" marR="91425" marL="91425">
                    <a:lnR cap="flat" cmpd="sng" w="9525">
                      <a:solidFill>
                        <a:srgbClr val="9E9E9E"/>
                      </a:solidFill>
                      <a:prstDash val="solid"/>
                      <a:round/>
                      <a:headEnd len="sm" w="sm" type="none"/>
                      <a:tailEnd len="sm" w="sm" type="none"/>
                    </a:lnR>
                    <a:solidFill>
                      <a:srgbClr val="D9EAD3"/>
                    </a:solidFill>
                  </a:tcPr>
                </a:tc>
                <a:tc>
                  <a:txBody>
                    <a:bodyPr/>
                    <a:lstStyle/>
                    <a:p>
                      <a:pPr indent="0" lvl="0" marL="0" rtl="0" algn="l">
                        <a:spcBef>
                          <a:spcPts val="0"/>
                        </a:spcBef>
                        <a:spcAft>
                          <a:spcPts val="0"/>
                        </a:spcAft>
                        <a:buNone/>
                      </a:pPr>
                      <a:r>
                        <a:rPr b="1" lang="en" sz="1500">
                          <a:latin typeface="Spartan"/>
                          <a:ea typeface="Spartan"/>
                          <a:cs typeface="Spartan"/>
                          <a:sym typeface="Spartan"/>
                        </a:rPr>
                        <a:t>5</a:t>
                      </a:r>
                      <a:r>
                        <a:rPr b="1" lang="en" sz="1500">
                          <a:latin typeface="Spartan"/>
                          <a:ea typeface="Spartan"/>
                          <a:cs typeface="Spartan"/>
                          <a:sym typeface="Spartan"/>
                        </a:rPr>
                        <a:t> waffles</a:t>
                      </a:r>
                      <a:r>
                        <a:rPr lang="en" sz="1500">
                          <a:latin typeface="Spartan"/>
                          <a:ea typeface="Spartan"/>
                          <a:cs typeface="Spartan"/>
                          <a:sym typeface="Spartan"/>
                        </a:rPr>
                        <a:t> shared between…</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CE5CD"/>
                    </a:solidFill>
                  </a:tcPr>
                </a:tc>
                <a:tc>
                  <a:txBody>
                    <a:bodyPr/>
                    <a:lstStyle/>
                    <a:p>
                      <a:pPr indent="0" lvl="0" marL="0" rtl="0" algn="l">
                        <a:spcBef>
                          <a:spcPts val="0"/>
                        </a:spcBef>
                        <a:spcAft>
                          <a:spcPts val="0"/>
                        </a:spcAft>
                        <a:buNone/>
                      </a:pPr>
                      <a:r>
                        <a:rPr b="1" lang="en" sz="1500">
                          <a:latin typeface="Spartan"/>
                          <a:ea typeface="Spartan"/>
                          <a:cs typeface="Spartan"/>
                          <a:sym typeface="Spartan"/>
                        </a:rPr>
                        <a:t>8</a:t>
                      </a:r>
                      <a:r>
                        <a:rPr b="1" lang="en" sz="1500">
                          <a:latin typeface="Spartan"/>
                          <a:ea typeface="Spartan"/>
                          <a:cs typeface="Spartan"/>
                          <a:sym typeface="Spartan"/>
                        </a:rPr>
                        <a:t> subs</a:t>
                      </a:r>
                      <a:r>
                        <a:rPr lang="en" sz="1500">
                          <a:latin typeface="Spartan"/>
                          <a:ea typeface="Spartan"/>
                          <a:cs typeface="Spartan"/>
                          <a:sym typeface="Spartan"/>
                        </a:rPr>
                        <a:t> shared between…</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r>
              <a:tr h="457175">
                <a:tc>
                  <a:txBody>
                    <a:bodyPr/>
                    <a:lstStyle/>
                    <a:p>
                      <a:pPr indent="0" lvl="0" marL="0" rtl="0" algn="l">
                        <a:spcBef>
                          <a:spcPts val="0"/>
                        </a:spcBef>
                        <a:spcAft>
                          <a:spcPts val="0"/>
                        </a:spcAft>
                        <a:buNone/>
                      </a:pPr>
                      <a:r>
                        <a:rPr lang="en" sz="1500">
                          <a:latin typeface="Spartan"/>
                          <a:ea typeface="Spartan"/>
                          <a:cs typeface="Spartan"/>
                          <a:sym typeface="Spartan"/>
                        </a:rPr>
                        <a:t>4 people = ____ each</a:t>
                      </a:r>
                      <a:endParaRPr sz="1500">
                        <a:latin typeface="Spartan"/>
                        <a:ea typeface="Spartan"/>
                        <a:cs typeface="Spartan"/>
                        <a:sym typeface="Spartan"/>
                      </a:endParaRPr>
                    </a:p>
                  </a:txBody>
                  <a:tcPr marT="91425" marB="91425" marR="91425" marL="91425">
                    <a:lnR cap="flat" cmpd="sng" w="9525">
                      <a:solidFill>
                        <a:srgbClr val="9E9E9E"/>
                      </a:solidFill>
                      <a:prstDash val="solid"/>
                      <a:round/>
                      <a:headEnd len="sm" w="sm" type="none"/>
                      <a:tailEnd len="sm" w="sm" type="none"/>
                    </a:lnR>
                    <a:solidFill>
                      <a:srgbClr val="D9EAD3"/>
                    </a:solidFill>
                  </a:tcPr>
                </a:tc>
                <a:tc>
                  <a:txBody>
                    <a:bodyPr/>
                    <a:lstStyle/>
                    <a:p>
                      <a:pPr indent="0" lvl="0" marL="0" rtl="0" algn="l">
                        <a:spcBef>
                          <a:spcPts val="0"/>
                        </a:spcBef>
                        <a:spcAft>
                          <a:spcPts val="0"/>
                        </a:spcAft>
                        <a:buNone/>
                      </a:pPr>
                      <a:r>
                        <a:rPr lang="en" sz="1500">
                          <a:latin typeface="Spartan"/>
                          <a:ea typeface="Spartan"/>
                          <a:cs typeface="Spartan"/>
                          <a:sym typeface="Spartan"/>
                        </a:rPr>
                        <a:t>4</a:t>
                      </a:r>
                      <a:r>
                        <a:rPr lang="en" sz="1500">
                          <a:latin typeface="Spartan"/>
                          <a:ea typeface="Spartan"/>
                          <a:cs typeface="Spartan"/>
                          <a:sym typeface="Spartan"/>
                        </a:rPr>
                        <a:t> people = ____ each</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CE5CD"/>
                    </a:solidFill>
                  </a:tcPr>
                </a:tc>
                <a:tc>
                  <a:txBody>
                    <a:bodyPr/>
                    <a:lstStyle/>
                    <a:p>
                      <a:pPr indent="0" lvl="0" marL="0" rtl="0" algn="l">
                        <a:spcBef>
                          <a:spcPts val="0"/>
                        </a:spcBef>
                        <a:spcAft>
                          <a:spcPts val="0"/>
                        </a:spcAft>
                        <a:buNone/>
                      </a:pPr>
                      <a:r>
                        <a:rPr lang="en" sz="1500">
                          <a:latin typeface="Spartan"/>
                          <a:ea typeface="Spartan"/>
                          <a:cs typeface="Spartan"/>
                          <a:sym typeface="Spartan"/>
                        </a:rPr>
                        <a:t>3</a:t>
                      </a:r>
                      <a:r>
                        <a:rPr lang="en" sz="1500">
                          <a:latin typeface="Spartan"/>
                          <a:ea typeface="Spartan"/>
                          <a:cs typeface="Spartan"/>
                          <a:sym typeface="Spartan"/>
                        </a:rPr>
                        <a:t> people = ____ each</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r>
              <a:tr h="457175">
                <a:tc>
                  <a:txBody>
                    <a:bodyPr/>
                    <a:lstStyle/>
                    <a:p>
                      <a:pPr indent="0" lvl="0" marL="0" rtl="0" algn="l">
                        <a:spcBef>
                          <a:spcPts val="0"/>
                        </a:spcBef>
                        <a:spcAft>
                          <a:spcPts val="0"/>
                        </a:spcAft>
                        <a:buNone/>
                      </a:pPr>
                      <a:r>
                        <a:rPr lang="en" sz="1500">
                          <a:latin typeface="Spartan"/>
                          <a:ea typeface="Spartan"/>
                          <a:cs typeface="Spartan"/>
                          <a:sym typeface="Spartan"/>
                        </a:rPr>
                        <a:t>8 people = ____ each</a:t>
                      </a:r>
                      <a:endParaRPr sz="1500">
                        <a:latin typeface="Spartan"/>
                        <a:ea typeface="Spartan"/>
                        <a:cs typeface="Spartan"/>
                        <a:sym typeface="Spartan"/>
                      </a:endParaRPr>
                    </a:p>
                  </a:txBody>
                  <a:tcPr marT="91425" marB="91425" marR="91425" marL="91425">
                    <a:lnR cap="flat" cmpd="sng" w="9525">
                      <a:solidFill>
                        <a:srgbClr val="9E9E9E"/>
                      </a:solidFill>
                      <a:prstDash val="solid"/>
                      <a:round/>
                      <a:headEnd len="sm" w="sm" type="none"/>
                      <a:tailEnd len="sm" w="sm" type="none"/>
                    </a:lnR>
                    <a:solidFill>
                      <a:srgbClr val="D9EAD3"/>
                    </a:solidFill>
                  </a:tcPr>
                </a:tc>
                <a:tc>
                  <a:txBody>
                    <a:bodyPr/>
                    <a:lstStyle/>
                    <a:p>
                      <a:pPr indent="0" lvl="0" marL="0" rtl="0" algn="l">
                        <a:spcBef>
                          <a:spcPts val="0"/>
                        </a:spcBef>
                        <a:spcAft>
                          <a:spcPts val="0"/>
                        </a:spcAft>
                        <a:buNone/>
                      </a:pPr>
                      <a:r>
                        <a:rPr lang="en" sz="1500">
                          <a:latin typeface="Spartan"/>
                          <a:ea typeface="Spartan"/>
                          <a:cs typeface="Spartan"/>
                          <a:sym typeface="Spartan"/>
                        </a:rPr>
                        <a:t>8</a:t>
                      </a:r>
                      <a:r>
                        <a:rPr lang="en" sz="1500">
                          <a:latin typeface="Spartan"/>
                          <a:ea typeface="Spartan"/>
                          <a:cs typeface="Spartan"/>
                          <a:sym typeface="Spartan"/>
                        </a:rPr>
                        <a:t> people = ____ each</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CE5CD"/>
                    </a:solidFill>
                  </a:tcPr>
                </a:tc>
                <a:tc>
                  <a:txBody>
                    <a:bodyPr/>
                    <a:lstStyle/>
                    <a:p>
                      <a:pPr indent="0" lvl="0" marL="0" rtl="0" algn="l">
                        <a:spcBef>
                          <a:spcPts val="0"/>
                        </a:spcBef>
                        <a:spcAft>
                          <a:spcPts val="0"/>
                        </a:spcAft>
                        <a:buNone/>
                      </a:pPr>
                      <a:r>
                        <a:rPr lang="en" sz="1500">
                          <a:latin typeface="Spartan"/>
                          <a:ea typeface="Spartan"/>
                          <a:cs typeface="Spartan"/>
                          <a:sym typeface="Spartan"/>
                        </a:rPr>
                        <a:t>6</a:t>
                      </a:r>
                      <a:r>
                        <a:rPr lang="en" sz="1500">
                          <a:latin typeface="Spartan"/>
                          <a:ea typeface="Spartan"/>
                          <a:cs typeface="Spartan"/>
                          <a:sym typeface="Spartan"/>
                        </a:rPr>
                        <a:t> people = ____ each</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r>
            </a:tbl>
          </a:graphicData>
        </a:graphic>
      </p:graphicFrame>
      <p:pic>
        <p:nvPicPr>
          <p:cNvPr id="236" name="Google Shape;236;p25"/>
          <p:cNvPicPr preferRelativeResize="0"/>
          <p:nvPr/>
        </p:nvPicPr>
        <p:blipFill>
          <a:blip r:embed="rId3">
            <a:alphaModFix/>
          </a:blip>
          <a:stretch>
            <a:fillRect/>
          </a:stretch>
        </p:blipFill>
        <p:spPr>
          <a:xfrm>
            <a:off x="2501875" y="1316200"/>
            <a:ext cx="396001" cy="355400"/>
          </a:xfrm>
          <a:prstGeom prst="rect">
            <a:avLst/>
          </a:prstGeom>
          <a:noFill/>
          <a:ln>
            <a:noFill/>
          </a:ln>
        </p:spPr>
      </p:pic>
      <p:pic>
        <p:nvPicPr>
          <p:cNvPr id="237" name="Google Shape;237;p25"/>
          <p:cNvPicPr preferRelativeResize="0"/>
          <p:nvPr/>
        </p:nvPicPr>
        <p:blipFill>
          <a:blip r:embed="rId4">
            <a:alphaModFix/>
          </a:blip>
          <a:stretch>
            <a:fillRect/>
          </a:stretch>
        </p:blipFill>
        <p:spPr>
          <a:xfrm>
            <a:off x="5121325" y="1295900"/>
            <a:ext cx="396000" cy="396000"/>
          </a:xfrm>
          <a:prstGeom prst="rect">
            <a:avLst/>
          </a:prstGeom>
          <a:noFill/>
          <a:ln>
            <a:noFill/>
          </a:ln>
        </p:spPr>
      </p:pic>
      <p:pic>
        <p:nvPicPr>
          <p:cNvPr id="238" name="Google Shape;238;p25"/>
          <p:cNvPicPr preferRelativeResize="0"/>
          <p:nvPr/>
        </p:nvPicPr>
        <p:blipFill>
          <a:blip r:embed="rId4">
            <a:alphaModFix/>
          </a:blip>
          <a:stretch>
            <a:fillRect/>
          </a:stretch>
        </p:blipFill>
        <p:spPr>
          <a:xfrm>
            <a:off x="5290225" y="1295900"/>
            <a:ext cx="396000" cy="396000"/>
          </a:xfrm>
          <a:prstGeom prst="rect">
            <a:avLst/>
          </a:prstGeom>
          <a:noFill/>
          <a:ln>
            <a:noFill/>
          </a:ln>
        </p:spPr>
      </p:pic>
      <p:pic>
        <p:nvPicPr>
          <p:cNvPr id="239" name="Google Shape;239;p25"/>
          <p:cNvPicPr preferRelativeResize="0"/>
          <p:nvPr/>
        </p:nvPicPr>
        <p:blipFill>
          <a:blip r:embed="rId4">
            <a:alphaModFix/>
          </a:blip>
          <a:stretch>
            <a:fillRect/>
          </a:stretch>
        </p:blipFill>
        <p:spPr>
          <a:xfrm>
            <a:off x="7808850" y="1295900"/>
            <a:ext cx="396000" cy="396000"/>
          </a:xfrm>
          <a:prstGeom prst="rect">
            <a:avLst/>
          </a:prstGeom>
          <a:noFill/>
          <a:ln>
            <a:noFill/>
          </a:ln>
        </p:spPr>
      </p:pic>
      <p:pic>
        <p:nvPicPr>
          <p:cNvPr id="240" name="Google Shape;240;p25"/>
          <p:cNvPicPr preferRelativeResize="0"/>
          <p:nvPr/>
        </p:nvPicPr>
        <p:blipFill>
          <a:blip r:embed="rId4">
            <a:alphaModFix/>
          </a:blip>
          <a:stretch>
            <a:fillRect/>
          </a:stretch>
        </p:blipFill>
        <p:spPr>
          <a:xfrm>
            <a:off x="7977750" y="1295900"/>
            <a:ext cx="396000" cy="396000"/>
          </a:xfrm>
          <a:prstGeom prst="rect">
            <a:avLst/>
          </a:prstGeom>
          <a:noFill/>
          <a:ln>
            <a:noFill/>
          </a:ln>
        </p:spPr>
      </p:pic>
      <p:pic>
        <p:nvPicPr>
          <p:cNvPr id="241" name="Google Shape;241;p25"/>
          <p:cNvPicPr preferRelativeResize="0"/>
          <p:nvPr/>
        </p:nvPicPr>
        <p:blipFill>
          <a:blip r:embed="rId4">
            <a:alphaModFix/>
          </a:blip>
          <a:stretch>
            <a:fillRect/>
          </a:stretch>
        </p:blipFill>
        <p:spPr>
          <a:xfrm>
            <a:off x="8121900" y="1295900"/>
            <a:ext cx="396000" cy="396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26"/>
          <p:cNvSpPr txBox="1"/>
          <p:nvPr>
            <p:ph idx="4294967295" type="ctrTitle"/>
          </p:nvPr>
        </p:nvSpPr>
        <p:spPr>
          <a:xfrm>
            <a:off x="455850" y="262450"/>
            <a:ext cx="8232300" cy="75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100">
                <a:latin typeface="Spartan"/>
                <a:ea typeface="Spartan"/>
                <a:cs typeface="Spartan"/>
                <a:sym typeface="Spartan"/>
              </a:rPr>
              <a:t>Check your understanding answers</a:t>
            </a:r>
            <a:endParaRPr sz="3100">
              <a:latin typeface="Spartan"/>
              <a:ea typeface="Spartan"/>
              <a:cs typeface="Spartan"/>
              <a:sym typeface="Spartan"/>
            </a:endParaRPr>
          </a:p>
        </p:txBody>
      </p:sp>
      <p:graphicFrame>
        <p:nvGraphicFramePr>
          <p:cNvPr id="247" name="Google Shape;247;p26"/>
          <p:cNvGraphicFramePr/>
          <p:nvPr/>
        </p:nvGraphicFramePr>
        <p:xfrm>
          <a:off x="105400" y="1280125"/>
          <a:ext cx="3000000" cy="3000000"/>
        </p:xfrm>
        <a:graphic>
          <a:graphicData uri="http://schemas.openxmlformats.org/drawingml/2006/table">
            <a:tbl>
              <a:tblPr>
                <a:noFill/>
                <a:tableStyleId>{697C86DD-110D-4CBC-9C0E-2469CA67CEFF}</a:tableStyleId>
              </a:tblPr>
              <a:tblGrid>
                <a:gridCol w="2880675"/>
                <a:gridCol w="3187575"/>
                <a:gridCol w="2880675"/>
              </a:tblGrid>
              <a:tr h="441925">
                <a:tc>
                  <a:txBody>
                    <a:bodyPr/>
                    <a:lstStyle/>
                    <a:p>
                      <a:pPr indent="0" lvl="0" marL="0" rtl="0" algn="ctr">
                        <a:spcBef>
                          <a:spcPts val="0"/>
                        </a:spcBef>
                        <a:spcAft>
                          <a:spcPts val="0"/>
                        </a:spcAft>
                        <a:buNone/>
                      </a:pPr>
                      <a:r>
                        <a:rPr b="1" lang="en" sz="1700">
                          <a:solidFill>
                            <a:schemeClr val="dk1"/>
                          </a:solidFill>
                          <a:latin typeface="Spartan"/>
                          <a:ea typeface="Spartan"/>
                          <a:cs typeface="Spartan"/>
                          <a:sym typeface="Spartan"/>
                        </a:rPr>
                        <a:t>Mild</a:t>
                      </a:r>
                      <a:endParaRPr b="1" sz="1700">
                        <a:solidFill>
                          <a:schemeClr val="dk1"/>
                        </a:solidFill>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rPr b="1" lang="en" sz="1700">
                          <a:solidFill>
                            <a:schemeClr val="dk1"/>
                          </a:solidFill>
                          <a:latin typeface="Spartan"/>
                          <a:ea typeface="Spartan"/>
                          <a:cs typeface="Spartan"/>
                          <a:sym typeface="Spartan"/>
                        </a:rPr>
                        <a:t>Medium</a:t>
                      </a:r>
                      <a:endParaRPr b="1" sz="1700">
                        <a:solidFill>
                          <a:schemeClr val="dk1"/>
                        </a:solidFill>
                        <a:latin typeface="Spartan"/>
                        <a:ea typeface="Spartan"/>
                        <a:cs typeface="Spartan"/>
                        <a:sym typeface="Spartan"/>
                      </a:endParaRPr>
                    </a:p>
                  </a:txBody>
                  <a:tcPr marT="91425" marB="91425" marR="91425" marL="91425">
                    <a:lnB cap="flat" cmpd="sng" w="9525">
                      <a:solidFill>
                        <a:srgbClr val="9E9E9E"/>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b="1" lang="en" sz="1700">
                          <a:latin typeface="Spartan"/>
                          <a:ea typeface="Spartan"/>
                          <a:cs typeface="Spartan"/>
                          <a:sym typeface="Spartan"/>
                        </a:rPr>
                        <a:t>Spicy</a:t>
                      </a:r>
                      <a:endParaRPr b="1" sz="1700">
                        <a:latin typeface="Spartan"/>
                        <a:ea typeface="Spartan"/>
                        <a:cs typeface="Spartan"/>
                        <a:sym typeface="Spartan"/>
                      </a:endParaRPr>
                    </a:p>
                  </a:txBody>
                  <a:tcPr marT="91425" marB="91425" marR="91425" marL="91425">
                    <a:solidFill>
                      <a:srgbClr val="F4CCCC"/>
                    </a:solidFill>
                  </a:tcPr>
                </a:tc>
              </a:tr>
              <a:tr h="480375">
                <a:tc>
                  <a:txBody>
                    <a:bodyPr/>
                    <a:lstStyle/>
                    <a:p>
                      <a:pPr indent="0" lvl="0" marL="0" rtl="0" algn="ctr">
                        <a:spcBef>
                          <a:spcPts val="0"/>
                        </a:spcBef>
                        <a:spcAft>
                          <a:spcPts val="0"/>
                        </a:spcAft>
                        <a:buNone/>
                      </a:pPr>
                      <a:r>
                        <a:rPr b="1" lang="en" sz="1500">
                          <a:solidFill>
                            <a:schemeClr val="dk1"/>
                          </a:solidFill>
                          <a:latin typeface="Spartan"/>
                          <a:ea typeface="Spartan"/>
                          <a:cs typeface="Spartan"/>
                          <a:sym typeface="Spartan"/>
                        </a:rPr>
                        <a:t>1 cake </a:t>
                      </a:r>
                      <a:r>
                        <a:rPr lang="en" sz="1500">
                          <a:solidFill>
                            <a:schemeClr val="dk1"/>
                          </a:solidFill>
                          <a:latin typeface="Spartan"/>
                          <a:ea typeface="Spartan"/>
                          <a:cs typeface="Spartan"/>
                          <a:sym typeface="Spartan"/>
                        </a:rPr>
                        <a:t>shared between…</a:t>
                      </a:r>
                      <a:endParaRPr sz="1500">
                        <a:latin typeface="Spartan"/>
                        <a:ea typeface="Spartan"/>
                        <a:cs typeface="Spartan"/>
                        <a:sym typeface="Spartan"/>
                      </a:endParaRPr>
                    </a:p>
                  </a:txBody>
                  <a:tcPr marT="91425" marB="91425" marR="91425" marL="91425">
                    <a:lnR cap="flat" cmpd="sng" w="9525">
                      <a:solidFill>
                        <a:srgbClr val="9E9E9E"/>
                      </a:solidFill>
                      <a:prstDash val="solid"/>
                      <a:round/>
                      <a:headEnd len="sm" w="sm" type="none"/>
                      <a:tailEnd len="sm" w="sm" type="none"/>
                    </a:lnR>
                    <a:solidFill>
                      <a:srgbClr val="D9EAD3"/>
                    </a:solidFill>
                  </a:tcPr>
                </a:tc>
                <a:tc>
                  <a:txBody>
                    <a:bodyPr/>
                    <a:lstStyle/>
                    <a:p>
                      <a:pPr indent="0" lvl="0" marL="0" rtl="0" algn="ctr">
                        <a:spcBef>
                          <a:spcPts val="0"/>
                        </a:spcBef>
                        <a:spcAft>
                          <a:spcPts val="0"/>
                        </a:spcAft>
                        <a:buNone/>
                      </a:pPr>
                      <a:r>
                        <a:rPr b="1" lang="en" sz="1500">
                          <a:solidFill>
                            <a:schemeClr val="dk1"/>
                          </a:solidFill>
                          <a:latin typeface="Spartan"/>
                          <a:ea typeface="Spartan"/>
                          <a:cs typeface="Spartan"/>
                          <a:sym typeface="Spartan"/>
                        </a:rPr>
                        <a:t>3 waffles</a:t>
                      </a:r>
                      <a:r>
                        <a:rPr lang="en" sz="1500">
                          <a:solidFill>
                            <a:schemeClr val="dk1"/>
                          </a:solidFill>
                          <a:latin typeface="Spartan"/>
                          <a:ea typeface="Spartan"/>
                          <a:cs typeface="Spartan"/>
                          <a:sym typeface="Spartan"/>
                        </a:rPr>
                        <a:t> shared between…</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CE5CD"/>
                    </a:solidFill>
                  </a:tcPr>
                </a:tc>
                <a:tc>
                  <a:txBody>
                    <a:bodyPr/>
                    <a:lstStyle/>
                    <a:p>
                      <a:pPr indent="0" lvl="0" marL="0" rtl="0" algn="l">
                        <a:spcBef>
                          <a:spcPts val="0"/>
                        </a:spcBef>
                        <a:spcAft>
                          <a:spcPts val="0"/>
                        </a:spcAft>
                        <a:buNone/>
                      </a:pPr>
                      <a:r>
                        <a:rPr b="1" lang="en" sz="1500">
                          <a:latin typeface="Spartan"/>
                          <a:ea typeface="Spartan"/>
                          <a:cs typeface="Spartan"/>
                          <a:sym typeface="Spartan"/>
                        </a:rPr>
                        <a:t>5 subs </a:t>
                      </a:r>
                      <a:r>
                        <a:rPr lang="en" sz="1500">
                          <a:latin typeface="Spartan"/>
                          <a:ea typeface="Spartan"/>
                          <a:cs typeface="Spartan"/>
                          <a:sym typeface="Spartan"/>
                        </a:rPr>
                        <a:t>shared between…</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solidFill>
                      <a:srgbClr val="F4CCCC"/>
                    </a:solidFill>
                  </a:tcPr>
                </a:tc>
              </a:tr>
              <a:tr h="422650">
                <a:tc>
                  <a:txBody>
                    <a:bodyPr/>
                    <a:lstStyle/>
                    <a:p>
                      <a:pPr indent="0" lvl="0" marL="0" rtl="0" algn="l">
                        <a:spcBef>
                          <a:spcPts val="0"/>
                        </a:spcBef>
                        <a:spcAft>
                          <a:spcPts val="0"/>
                        </a:spcAft>
                        <a:buNone/>
                      </a:pPr>
                      <a:r>
                        <a:rPr lang="en" sz="1500">
                          <a:latin typeface="Spartan"/>
                          <a:ea typeface="Spartan"/>
                          <a:cs typeface="Spartan"/>
                          <a:sym typeface="Spartan"/>
                        </a:rPr>
                        <a:t>2 people = ½  each</a:t>
                      </a:r>
                      <a:endParaRPr sz="1500">
                        <a:latin typeface="Spartan"/>
                        <a:ea typeface="Spartan"/>
                        <a:cs typeface="Spartan"/>
                        <a:sym typeface="Spartan"/>
                      </a:endParaRPr>
                    </a:p>
                  </a:txBody>
                  <a:tcPr marT="91425" marB="91425" marR="91425" marL="91425">
                    <a:lnR cap="flat" cmpd="sng" w="9525">
                      <a:solidFill>
                        <a:srgbClr val="9E9E9E"/>
                      </a:solidFill>
                      <a:prstDash val="solid"/>
                      <a:round/>
                      <a:headEnd len="sm" w="sm" type="none"/>
                      <a:tailEnd len="sm" w="sm" type="none"/>
                    </a:lnR>
                    <a:solidFill>
                      <a:srgbClr val="D9EAD3"/>
                    </a:solidFill>
                  </a:tcPr>
                </a:tc>
                <a:tc>
                  <a:txBody>
                    <a:bodyPr/>
                    <a:lstStyle/>
                    <a:p>
                      <a:pPr indent="0" lvl="0" marL="0" rtl="0" algn="l">
                        <a:spcBef>
                          <a:spcPts val="0"/>
                        </a:spcBef>
                        <a:spcAft>
                          <a:spcPts val="0"/>
                        </a:spcAft>
                        <a:buNone/>
                      </a:pPr>
                      <a:r>
                        <a:rPr lang="en" sz="1500">
                          <a:latin typeface="Spartan"/>
                          <a:ea typeface="Spartan"/>
                          <a:cs typeface="Spartan"/>
                          <a:sym typeface="Spartan"/>
                        </a:rPr>
                        <a:t>2 people = 1 ½  each</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CE5CD"/>
                    </a:solidFill>
                  </a:tcPr>
                </a:tc>
                <a:tc>
                  <a:txBody>
                    <a:bodyPr/>
                    <a:lstStyle/>
                    <a:p>
                      <a:pPr indent="0" lvl="0" marL="0" rtl="0" algn="l">
                        <a:spcBef>
                          <a:spcPts val="0"/>
                        </a:spcBef>
                        <a:spcAft>
                          <a:spcPts val="0"/>
                        </a:spcAft>
                        <a:buNone/>
                      </a:pPr>
                      <a:r>
                        <a:rPr lang="en" sz="1500">
                          <a:latin typeface="Spartan"/>
                          <a:ea typeface="Spartan"/>
                          <a:cs typeface="Spartan"/>
                          <a:sym typeface="Spartan"/>
                        </a:rPr>
                        <a:t>3 people = 1 ⅔ each</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B cap="flat" cmpd="sng" w="9525">
                      <a:solidFill>
                        <a:srgbClr val="9E9E9E"/>
                      </a:solidFill>
                      <a:prstDash val="solid"/>
                      <a:round/>
                      <a:headEnd len="sm" w="sm" type="none"/>
                      <a:tailEnd len="sm" w="sm" type="none"/>
                    </a:lnB>
                    <a:solidFill>
                      <a:srgbClr val="F4CCCC"/>
                    </a:solidFill>
                  </a:tcPr>
                </a:tc>
              </a:tr>
              <a:tr h="479400">
                <a:tc>
                  <a:txBody>
                    <a:bodyPr/>
                    <a:lstStyle/>
                    <a:p>
                      <a:pPr indent="0" lvl="0" marL="0" rtl="0" algn="l">
                        <a:spcBef>
                          <a:spcPts val="0"/>
                        </a:spcBef>
                        <a:spcAft>
                          <a:spcPts val="0"/>
                        </a:spcAft>
                        <a:buNone/>
                      </a:pPr>
                      <a:r>
                        <a:rPr lang="en" sz="1500">
                          <a:latin typeface="Spartan"/>
                          <a:ea typeface="Spartan"/>
                          <a:cs typeface="Spartan"/>
                          <a:sym typeface="Spartan"/>
                        </a:rPr>
                        <a:t>4 people = ¼ each</a:t>
                      </a:r>
                      <a:endParaRPr sz="1500">
                        <a:latin typeface="Spartan"/>
                        <a:ea typeface="Spartan"/>
                        <a:cs typeface="Spartan"/>
                        <a:sym typeface="Spartan"/>
                      </a:endParaRPr>
                    </a:p>
                  </a:txBody>
                  <a:tcPr marT="91425" marB="91425" marR="91425" marL="91425">
                    <a:lnR cap="flat" cmpd="sng" w="9525">
                      <a:solidFill>
                        <a:srgbClr val="9E9E9E"/>
                      </a:solidFill>
                      <a:prstDash val="solid"/>
                      <a:round/>
                      <a:headEnd len="sm" w="sm" type="none"/>
                      <a:tailEnd len="sm" w="sm" type="none"/>
                    </a:lnR>
                    <a:solidFill>
                      <a:srgbClr val="D9EAD3"/>
                    </a:solidFill>
                  </a:tcPr>
                </a:tc>
                <a:tc>
                  <a:txBody>
                    <a:bodyPr/>
                    <a:lstStyle/>
                    <a:p>
                      <a:pPr indent="0" lvl="0" marL="0" rtl="0" algn="l">
                        <a:spcBef>
                          <a:spcPts val="0"/>
                        </a:spcBef>
                        <a:spcAft>
                          <a:spcPts val="0"/>
                        </a:spcAft>
                        <a:buNone/>
                      </a:pPr>
                      <a:r>
                        <a:rPr lang="en" sz="1500">
                          <a:latin typeface="Spartan"/>
                          <a:ea typeface="Spartan"/>
                          <a:cs typeface="Spartan"/>
                          <a:sym typeface="Spartan"/>
                        </a:rPr>
                        <a:t>4 people = ¾ each</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CE5CD"/>
                    </a:solidFill>
                  </a:tcPr>
                </a:tc>
                <a:tc>
                  <a:txBody>
                    <a:bodyPr/>
                    <a:lstStyle/>
                    <a:p>
                      <a:pPr indent="0" lvl="0" marL="0" rtl="0" algn="l">
                        <a:spcBef>
                          <a:spcPts val="0"/>
                        </a:spcBef>
                        <a:spcAft>
                          <a:spcPts val="0"/>
                        </a:spcAft>
                        <a:buNone/>
                      </a:pPr>
                      <a:r>
                        <a:rPr lang="en" sz="1500">
                          <a:latin typeface="Spartan"/>
                          <a:ea typeface="Spartan"/>
                          <a:cs typeface="Spartan"/>
                          <a:sym typeface="Spartan"/>
                        </a:rPr>
                        <a:t>6 people = ⅚ each</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r>
              <a:tr h="426700">
                <a:tc>
                  <a:txBody>
                    <a:bodyPr/>
                    <a:lstStyle/>
                    <a:p>
                      <a:pPr indent="0" lvl="0" marL="0" rtl="0" algn="l">
                        <a:spcBef>
                          <a:spcPts val="0"/>
                        </a:spcBef>
                        <a:spcAft>
                          <a:spcPts val="0"/>
                        </a:spcAft>
                        <a:buNone/>
                      </a:pPr>
                      <a:r>
                        <a:rPr b="1" lang="en" sz="1500">
                          <a:latin typeface="Spartan"/>
                          <a:ea typeface="Spartan"/>
                          <a:cs typeface="Spartan"/>
                          <a:sym typeface="Spartan"/>
                        </a:rPr>
                        <a:t>2 cakes</a:t>
                      </a:r>
                      <a:r>
                        <a:rPr lang="en" sz="1500">
                          <a:latin typeface="Spartan"/>
                          <a:ea typeface="Spartan"/>
                          <a:cs typeface="Spartan"/>
                          <a:sym typeface="Spartan"/>
                        </a:rPr>
                        <a:t> shared between…</a:t>
                      </a:r>
                      <a:endParaRPr sz="1500">
                        <a:latin typeface="Spartan"/>
                        <a:ea typeface="Spartan"/>
                        <a:cs typeface="Spartan"/>
                        <a:sym typeface="Spartan"/>
                      </a:endParaRPr>
                    </a:p>
                  </a:txBody>
                  <a:tcPr marT="91425" marB="91425" marR="91425" marL="91425">
                    <a:lnR cap="flat" cmpd="sng" w="9525">
                      <a:solidFill>
                        <a:srgbClr val="9E9E9E"/>
                      </a:solidFill>
                      <a:prstDash val="solid"/>
                      <a:round/>
                      <a:headEnd len="sm" w="sm" type="none"/>
                      <a:tailEnd len="sm" w="sm" type="none"/>
                    </a:lnR>
                    <a:solidFill>
                      <a:srgbClr val="D9EAD3"/>
                    </a:solidFill>
                  </a:tcPr>
                </a:tc>
                <a:tc>
                  <a:txBody>
                    <a:bodyPr/>
                    <a:lstStyle/>
                    <a:p>
                      <a:pPr indent="0" lvl="0" marL="0" rtl="0" algn="l">
                        <a:spcBef>
                          <a:spcPts val="0"/>
                        </a:spcBef>
                        <a:spcAft>
                          <a:spcPts val="0"/>
                        </a:spcAft>
                        <a:buNone/>
                      </a:pPr>
                      <a:r>
                        <a:rPr b="1" lang="en" sz="1500">
                          <a:latin typeface="Spartan"/>
                          <a:ea typeface="Spartan"/>
                          <a:cs typeface="Spartan"/>
                          <a:sym typeface="Spartan"/>
                        </a:rPr>
                        <a:t>5 waffles</a:t>
                      </a:r>
                      <a:r>
                        <a:rPr lang="en" sz="1500">
                          <a:latin typeface="Spartan"/>
                          <a:ea typeface="Spartan"/>
                          <a:cs typeface="Spartan"/>
                          <a:sym typeface="Spartan"/>
                        </a:rPr>
                        <a:t> shared between…</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CE5CD"/>
                    </a:solidFill>
                  </a:tcPr>
                </a:tc>
                <a:tc>
                  <a:txBody>
                    <a:bodyPr/>
                    <a:lstStyle/>
                    <a:p>
                      <a:pPr indent="0" lvl="0" marL="0" rtl="0" algn="l">
                        <a:spcBef>
                          <a:spcPts val="0"/>
                        </a:spcBef>
                        <a:spcAft>
                          <a:spcPts val="0"/>
                        </a:spcAft>
                        <a:buNone/>
                      </a:pPr>
                      <a:r>
                        <a:rPr b="1" lang="en" sz="1500">
                          <a:latin typeface="Spartan"/>
                          <a:ea typeface="Spartan"/>
                          <a:cs typeface="Spartan"/>
                          <a:sym typeface="Spartan"/>
                        </a:rPr>
                        <a:t>8 subs</a:t>
                      </a:r>
                      <a:r>
                        <a:rPr lang="en" sz="1500">
                          <a:latin typeface="Spartan"/>
                          <a:ea typeface="Spartan"/>
                          <a:cs typeface="Spartan"/>
                          <a:sym typeface="Spartan"/>
                        </a:rPr>
                        <a:t> shared between…</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r>
              <a:tr h="457175">
                <a:tc>
                  <a:txBody>
                    <a:bodyPr/>
                    <a:lstStyle/>
                    <a:p>
                      <a:pPr indent="0" lvl="0" marL="0" rtl="0" algn="l">
                        <a:spcBef>
                          <a:spcPts val="0"/>
                        </a:spcBef>
                        <a:spcAft>
                          <a:spcPts val="0"/>
                        </a:spcAft>
                        <a:buNone/>
                      </a:pPr>
                      <a:r>
                        <a:rPr lang="en" sz="1500">
                          <a:latin typeface="Spartan"/>
                          <a:ea typeface="Spartan"/>
                          <a:cs typeface="Spartan"/>
                          <a:sym typeface="Spartan"/>
                        </a:rPr>
                        <a:t>4 people = ½  each</a:t>
                      </a:r>
                      <a:endParaRPr sz="1500">
                        <a:latin typeface="Spartan"/>
                        <a:ea typeface="Spartan"/>
                        <a:cs typeface="Spartan"/>
                        <a:sym typeface="Spartan"/>
                      </a:endParaRPr>
                    </a:p>
                  </a:txBody>
                  <a:tcPr marT="91425" marB="91425" marR="91425" marL="91425">
                    <a:lnR cap="flat" cmpd="sng" w="9525">
                      <a:solidFill>
                        <a:srgbClr val="9E9E9E"/>
                      </a:solidFill>
                      <a:prstDash val="solid"/>
                      <a:round/>
                      <a:headEnd len="sm" w="sm" type="none"/>
                      <a:tailEnd len="sm" w="sm" type="none"/>
                    </a:lnR>
                    <a:solidFill>
                      <a:srgbClr val="D9EAD3"/>
                    </a:solidFill>
                  </a:tcPr>
                </a:tc>
                <a:tc>
                  <a:txBody>
                    <a:bodyPr/>
                    <a:lstStyle/>
                    <a:p>
                      <a:pPr indent="0" lvl="0" marL="0" rtl="0" algn="l">
                        <a:spcBef>
                          <a:spcPts val="0"/>
                        </a:spcBef>
                        <a:spcAft>
                          <a:spcPts val="0"/>
                        </a:spcAft>
                        <a:buNone/>
                      </a:pPr>
                      <a:r>
                        <a:rPr lang="en" sz="1500">
                          <a:latin typeface="Spartan"/>
                          <a:ea typeface="Spartan"/>
                          <a:cs typeface="Spartan"/>
                          <a:sym typeface="Spartan"/>
                        </a:rPr>
                        <a:t>4 people = 1 ¼  each</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CE5CD"/>
                    </a:solidFill>
                  </a:tcPr>
                </a:tc>
                <a:tc>
                  <a:txBody>
                    <a:bodyPr/>
                    <a:lstStyle/>
                    <a:p>
                      <a:pPr indent="0" lvl="0" marL="0" rtl="0" algn="l">
                        <a:spcBef>
                          <a:spcPts val="0"/>
                        </a:spcBef>
                        <a:spcAft>
                          <a:spcPts val="0"/>
                        </a:spcAft>
                        <a:buNone/>
                      </a:pPr>
                      <a:r>
                        <a:rPr lang="en" sz="1500">
                          <a:latin typeface="Spartan"/>
                          <a:ea typeface="Spartan"/>
                          <a:cs typeface="Spartan"/>
                          <a:sym typeface="Spartan"/>
                        </a:rPr>
                        <a:t>3 people = 2 ⅔ each</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r>
              <a:tr h="457175">
                <a:tc>
                  <a:txBody>
                    <a:bodyPr/>
                    <a:lstStyle/>
                    <a:p>
                      <a:pPr indent="0" lvl="0" marL="0" rtl="0" algn="l">
                        <a:spcBef>
                          <a:spcPts val="0"/>
                        </a:spcBef>
                        <a:spcAft>
                          <a:spcPts val="0"/>
                        </a:spcAft>
                        <a:buNone/>
                      </a:pPr>
                      <a:r>
                        <a:rPr lang="en" sz="1500">
                          <a:latin typeface="Spartan"/>
                          <a:ea typeface="Spartan"/>
                          <a:cs typeface="Spartan"/>
                          <a:sym typeface="Spartan"/>
                        </a:rPr>
                        <a:t>8 people = ¼ each</a:t>
                      </a:r>
                      <a:endParaRPr sz="1500">
                        <a:latin typeface="Spartan"/>
                        <a:ea typeface="Spartan"/>
                        <a:cs typeface="Spartan"/>
                        <a:sym typeface="Spartan"/>
                      </a:endParaRPr>
                    </a:p>
                  </a:txBody>
                  <a:tcPr marT="91425" marB="91425" marR="91425" marL="91425">
                    <a:lnR cap="flat" cmpd="sng" w="9525">
                      <a:solidFill>
                        <a:srgbClr val="9E9E9E"/>
                      </a:solidFill>
                      <a:prstDash val="solid"/>
                      <a:round/>
                      <a:headEnd len="sm" w="sm" type="none"/>
                      <a:tailEnd len="sm" w="sm" type="none"/>
                    </a:lnR>
                    <a:solidFill>
                      <a:srgbClr val="D9EAD3"/>
                    </a:solidFill>
                  </a:tcPr>
                </a:tc>
                <a:tc>
                  <a:txBody>
                    <a:bodyPr/>
                    <a:lstStyle/>
                    <a:p>
                      <a:pPr indent="0" lvl="0" marL="0" rtl="0" algn="l">
                        <a:spcBef>
                          <a:spcPts val="0"/>
                        </a:spcBef>
                        <a:spcAft>
                          <a:spcPts val="0"/>
                        </a:spcAft>
                        <a:buNone/>
                      </a:pPr>
                      <a:r>
                        <a:rPr lang="en" sz="1500">
                          <a:latin typeface="Spartan"/>
                          <a:ea typeface="Spartan"/>
                          <a:cs typeface="Spartan"/>
                          <a:sym typeface="Spartan"/>
                        </a:rPr>
                        <a:t>8 people = ⅝  each</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CE5CD"/>
                    </a:solidFill>
                  </a:tcPr>
                </a:tc>
                <a:tc>
                  <a:txBody>
                    <a:bodyPr/>
                    <a:lstStyle/>
                    <a:p>
                      <a:pPr indent="0" lvl="0" marL="0" rtl="0" algn="l">
                        <a:spcBef>
                          <a:spcPts val="0"/>
                        </a:spcBef>
                        <a:spcAft>
                          <a:spcPts val="0"/>
                        </a:spcAft>
                        <a:buNone/>
                      </a:pPr>
                      <a:r>
                        <a:rPr lang="en" sz="1500">
                          <a:latin typeface="Spartan"/>
                          <a:ea typeface="Spartan"/>
                          <a:cs typeface="Spartan"/>
                          <a:sym typeface="Spartan"/>
                        </a:rPr>
                        <a:t>6 people = 1 ⅓ each</a:t>
                      </a:r>
                      <a:endParaRPr sz="1500">
                        <a:latin typeface="Spartan"/>
                        <a:ea typeface="Spartan"/>
                        <a:cs typeface="Spartan"/>
                        <a:sym typeface="Sparta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r>
            </a:tbl>
          </a:graphicData>
        </a:graphic>
      </p:graphicFrame>
      <p:pic>
        <p:nvPicPr>
          <p:cNvPr id="248" name="Google Shape;248;p26"/>
          <p:cNvPicPr preferRelativeResize="0"/>
          <p:nvPr/>
        </p:nvPicPr>
        <p:blipFill>
          <a:blip r:embed="rId3">
            <a:alphaModFix/>
          </a:blip>
          <a:stretch>
            <a:fillRect/>
          </a:stretch>
        </p:blipFill>
        <p:spPr>
          <a:xfrm>
            <a:off x="2501875" y="1316200"/>
            <a:ext cx="396001" cy="355400"/>
          </a:xfrm>
          <a:prstGeom prst="rect">
            <a:avLst/>
          </a:prstGeom>
          <a:noFill/>
          <a:ln>
            <a:noFill/>
          </a:ln>
        </p:spPr>
      </p:pic>
      <p:pic>
        <p:nvPicPr>
          <p:cNvPr id="249" name="Google Shape;249;p26"/>
          <p:cNvPicPr preferRelativeResize="0"/>
          <p:nvPr/>
        </p:nvPicPr>
        <p:blipFill>
          <a:blip r:embed="rId4">
            <a:alphaModFix/>
          </a:blip>
          <a:stretch>
            <a:fillRect/>
          </a:stretch>
        </p:blipFill>
        <p:spPr>
          <a:xfrm>
            <a:off x="5121325" y="1295900"/>
            <a:ext cx="396000" cy="396000"/>
          </a:xfrm>
          <a:prstGeom prst="rect">
            <a:avLst/>
          </a:prstGeom>
          <a:noFill/>
          <a:ln>
            <a:noFill/>
          </a:ln>
        </p:spPr>
      </p:pic>
      <p:pic>
        <p:nvPicPr>
          <p:cNvPr id="250" name="Google Shape;250;p26"/>
          <p:cNvPicPr preferRelativeResize="0"/>
          <p:nvPr/>
        </p:nvPicPr>
        <p:blipFill>
          <a:blip r:embed="rId4">
            <a:alphaModFix/>
          </a:blip>
          <a:stretch>
            <a:fillRect/>
          </a:stretch>
        </p:blipFill>
        <p:spPr>
          <a:xfrm>
            <a:off x="5290225" y="1295900"/>
            <a:ext cx="396000" cy="396000"/>
          </a:xfrm>
          <a:prstGeom prst="rect">
            <a:avLst/>
          </a:prstGeom>
          <a:noFill/>
          <a:ln>
            <a:noFill/>
          </a:ln>
        </p:spPr>
      </p:pic>
      <p:pic>
        <p:nvPicPr>
          <p:cNvPr id="251" name="Google Shape;251;p26"/>
          <p:cNvPicPr preferRelativeResize="0"/>
          <p:nvPr/>
        </p:nvPicPr>
        <p:blipFill>
          <a:blip r:embed="rId4">
            <a:alphaModFix/>
          </a:blip>
          <a:stretch>
            <a:fillRect/>
          </a:stretch>
        </p:blipFill>
        <p:spPr>
          <a:xfrm>
            <a:off x="7808850" y="1295900"/>
            <a:ext cx="396000" cy="396000"/>
          </a:xfrm>
          <a:prstGeom prst="rect">
            <a:avLst/>
          </a:prstGeom>
          <a:noFill/>
          <a:ln>
            <a:noFill/>
          </a:ln>
        </p:spPr>
      </p:pic>
      <p:pic>
        <p:nvPicPr>
          <p:cNvPr id="252" name="Google Shape;252;p26"/>
          <p:cNvPicPr preferRelativeResize="0"/>
          <p:nvPr/>
        </p:nvPicPr>
        <p:blipFill>
          <a:blip r:embed="rId4">
            <a:alphaModFix/>
          </a:blip>
          <a:stretch>
            <a:fillRect/>
          </a:stretch>
        </p:blipFill>
        <p:spPr>
          <a:xfrm>
            <a:off x="7977750" y="1295900"/>
            <a:ext cx="396000" cy="396000"/>
          </a:xfrm>
          <a:prstGeom prst="rect">
            <a:avLst/>
          </a:prstGeom>
          <a:noFill/>
          <a:ln>
            <a:noFill/>
          </a:ln>
        </p:spPr>
      </p:pic>
      <p:pic>
        <p:nvPicPr>
          <p:cNvPr id="253" name="Google Shape;253;p26"/>
          <p:cNvPicPr preferRelativeResize="0"/>
          <p:nvPr/>
        </p:nvPicPr>
        <p:blipFill>
          <a:blip r:embed="rId4">
            <a:alphaModFix/>
          </a:blip>
          <a:stretch>
            <a:fillRect/>
          </a:stretch>
        </p:blipFill>
        <p:spPr>
          <a:xfrm>
            <a:off x="8121900" y="1295900"/>
            <a:ext cx="396000" cy="396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38853"/>
        </a:solidFill>
      </p:bgPr>
    </p:bg>
    <p:spTree>
      <p:nvGrpSpPr>
        <p:cNvPr id="257" name="Shape 257"/>
        <p:cNvGrpSpPr/>
        <p:nvPr/>
      </p:nvGrpSpPr>
      <p:grpSpPr>
        <a:xfrm>
          <a:off x="0" y="0"/>
          <a:ext cx="0" cy="0"/>
          <a:chOff x="0" y="0"/>
          <a:chExt cx="0" cy="0"/>
        </a:xfrm>
      </p:grpSpPr>
      <p:sp>
        <p:nvSpPr>
          <p:cNvPr id="258" name="Google Shape;258;p27"/>
          <p:cNvSpPr txBox="1"/>
          <p:nvPr>
            <p:ph type="ctrTitle"/>
          </p:nvPr>
        </p:nvSpPr>
        <p:spPr>
          <a:xfrm>
            <a:off x="2215800" y="2136000"/>
            <a:ext cx="4712400" cy="8715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1" lang="en">
                <a:solidFill>
                  <a:schemeClr val="lt1"/>
                </a:solidFill>
                <a:latin typeface="Source Serif Pro"/>
                <a:ea typeface="Source Serif Pro"/>
                <a:cs typeface="Source Serif Pro"/>
                <a:sym typeface="Source Serif Pro"/>
              </a:rPr>
              <a:t>The Service</a:t>
            </a:r>
            <a:endParaRPr b="1">
              <a:solidFill>
                <a:schemeClr val="lt1"/>
              </a:solidFill>
              <a:latin typeface="Source Serif Pro"/>
              <a:ea typeface="Source Serif Pro"/>
              <a:cs typeface="Source Serif Pro"/>
              <a:sym typeface="Source Serif Pr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8"/>
          <p:cNvSpPr txBox="1"/>
          <p:nvPr>
            <p:ph idx="4294967295" type="ctrTitle"/>
          </p:nvPr>
        </p:nvSpPr>
        <p:spPr>
          <a:xfrm>
            <a:off x="503950" y="223225"/>
            <a:ext cx="4163700" cy="655800"/>
          </a:xfrm>
          <a:prstGeom prst="rect">
            <a:avLst/>
          </a:prstGeom>
          <a:ln>
            <a:noFill/>
          </a:ln>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4000">
                <a:latin typeface="Spartan"/>
                <a:ea typeface="Spartan"/>
                <a:cs typeface="Spartan"/>
                <a:sym typeface="Spartan"/>
              </a:rPr>
              <a:t>“</a:t>
            </a:r>
            <a:r>
              <a:rPr b="1" lang="en" sz="4000">
                <a:latin typeface="Spartan"/>
                <a:ea typeface="Spartan"/>
                <a:cs typeface="Spartan"/>
                <a:sym typeface="Spartan"/>
              </a:rPr>
              <a:t>Excuse me?!”</a:t>
            </a:r>
            <a:endParaRPr sz="4000">
              <a:latin typeface="Spartan"/>
              <a:ea typeface="Spartan"/>
              <a:cs typeface="Spartan"/>
              <a:sym typeface="Spartan"/>
            </a:endParaRPr>
          </a:p>
        </p:txBody>
      </p:sp>
      <p:sp>
        <p:nvSpPr>
          <p:cNvPr id="264" name="Google Shape;264;p28"/>
          <p:cNvSpPr txBox="1"/>
          <p:nvPr>
            <p:ph idx="4294967295" type="ctrTitle"/>
          </p:nvPr>
        </p:nvSpPr>
        <p:spPr>
          <a:xfrm>
            <a:off x="748325" y="1201775"/>
            <a:ext cx="7779000" cy="119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120">
                <a:latin typeface="Spartan"/>
                <a:ea typeface="Spartan"/>
                <a:cs typeface="Spartan"/>
                <a:sym typeface="Spartan"/>
              </a:rPr>
              <a:t>“We ordered the MEGA SUB.” </a:t>
            </a:r>
            <a:endParaRPr sz="2120">
              <a:latin typeface="Spartan"/>
              <a:ea typeface="Spartan"/>
              <a:cs typeface="Spartan"/>
              <a:sym typeface="Spartan"/>
            </a:endParaRPr>
          </a:p>
          <a:p>
            <a:pPr indent="0" lvl="0" marL="0" rtl="0" algn="l">
              <a:spcBef>
                <a:spcPts val="0"/>
              </a:spcBef>
              <a:spcAft>
                <a:spcPts val="0"/>
              </a:spcAft>
              <a:buSzPts val="990"/>
              <a:buNone/>
            </a:pPr>
            <a:r>
              <a:t/>
            </a:r>
            <a:endParaRPr sz="2120">
              <a:latin typeface="Spartan"/>
              <a:ea typeface="Spartan"/>
              <a:cs typeface="Spartan"/>
              <a:sym typeface="Spartan"/>
            </a:endParaRPr>
          </a:p>
          <a:p>
            <a:pPr indent="0" lvl="0" marL="0" rtl="0" algn="l">
              <a:spcBef>
                <a:spcPts val="0"/>
              </a:spcBef>
              <a:spcAft>
                <a:spcPts val="0"/>
              </a:spcAft>
              <a:buSzPts val="990"/>
              <a:buNone/>
            </a:pPr>
            <a:r>
              <a:rPr lang="en" sz="2120">
                <a:latin typeface="Spartan"/>
                <a:ea typeface="Spartan"/>
                <a:cs typeface="Spartan"/>
                <a:sym typeface="Spartan"/>
              </a:rPr>
              <a:t>“Where should we cut it so we all get the same amount?”</a:t>
            </a:r>
            <a:endParaRPr sz="2120">
              <a:latin typeface="Spartan"/>
              <a:ea typeface="Spartan"/>
              <a:cs typeface="Spartan"/>
              <a:sym typeface="Spartan"/>
            </a:endParaRPr>
          </a:p>
          <a:p>
            <a:pPr indent="0" lvl="0" marL="0" rtl="0" algn="l">
              <a:spcBef>
                <a:spcPts val="0"/>
              </a:spcBef>
              <a:spcAft>
                <a:spcPts val="0"/>
              </a:spcAft>
              <a:buSzPts val="990"/>
              <a:buNone/>
            </a:pPr>
            <a:r>
              <a:t/>
            </a:r>
            <a:endParaRPr sz="2120">
              <a:latin typeface="Spartan"/>
              <a:ea typeface="Spartan"/>
              <a:cs typeface="Spartan"/>
              <a:sym typeface="Spartan"/>
            </a:endParaRPr>
          </a:p>
          <a:p>
            <a:pPr indent="0" lvl="0" marL="0" rtl="0" algn="l">
              <a:spcBef>
                <a:spcPts val="0"/>
              </a:spcBef>
              <a:spcAft>
                <a:spcPts val="0"/>
              </a:spcAft>
              <a:buSzPts val="990"/>
              <a:buNone/>
            </a:pPr>
            <a:r>
              <a:rPr lang="en" sz="2120">
                <a:latin typeface="Spartan"/>
                <a:ea typeface="Spartan"/>
                <a:cs typeface="Spartan"/>
                <a:sym typeface="Spartan"/>
              </a:rPr>
              <a:t>“How many cm of sub will we each get?”</a:t>
            </a:r>
            <a:endParaRPr sz="2120">
              <a:latin typeface="Spartan"/>
              <a:ea typeface="Spartan"/>
              <a:cs typeface="Spartan"/>
              <a:sym typeface="Spartan"/>
            </a:endParaRPr>
          </a:p>
          <a:p>
            <a:pPr indent="0" lvl="0" marL="0" rtl="0" algn="l">
              <a:spcBef>
                <a:spcPts val="0"/>
              </a:spcBef>
              <a:spcAft>
                <a:spcPts val="0"/>
              </a:spcAft>
              <a:buSzPts val="990"/>
              <a:buNone/>
            </a:pPr>
            <a:r>
              <a:t/>
            </a:r>
            <a:endParaRPr sz="2120">
              <a:latin typeface="Spartan"/>
              <a:ea typeface="Spartan"/>
              <a:cs typeface="Spartan"/>
              <a:sym typeface="Spartan"/>
            </a:endParaRPr>
          </a:p>
          <a:p>
            <a:pPr indent="0" lvl="0" marL="0" rtl="0" algn="l">
              <a:spcBef>
                <a:spcPts val="0"/>
              </a:spcBef>
              <a:spcAft>
                <a:spcPts val="0"/>
              </a:spcAft>
              <a:buSzPts val="990"/>
              <a:buNone/>
            </a:pPr>
            <a:r>
              <a:t/>
            </a:r>
            <a:endParaRPr sz="2120">
              <a:latin typeface="Spartan"/>
              <a:ea typeface="Spartan"/>
              <a:cs typeface="Spartan"/>
              <a:sym typeface="Spartan"/>
            </a:endParaRPr>
          </a:p>
        </p:txBody>
      </p:sp>
      <p:cxnSp>
        <p:nvCxnSpPr>
          <p:cNvPr id="265" name="Google Shape;265;p28"/>
          <p:cNvCxnSpPr/>
          <p:nvPr/>
        </p:nvCxnSpPr>
        <p:spPr>
          <a:xfrm flipH="1" rot="10800000">
            <a:off x="3087750" y="4631475"/>
            <a:ext cx="2988600" cy="8400"/>
          </a:xfrm>
          <a:prstGeom prst="straightConnector1">
            <a:avLst/>
          </a:prstGeom>
          <a:noFill/>
          <a:ln cap="flat" cmpd="sng" w="28575">
            <a:solidFill>
              <a:schemeClr val="dk2"/>
            </a:solidFill>
            <a:prstDash val="solid"/>
            <a:round/>
            <a:headEnd len="med" w="med" type="none"/>
            <a:tailEnd len="med" w="med" type="none"/>
          </a:ln>
        </p:spPr>
      </p:cxnSp>
      <p:sp>
        <p:nvSpPr>
          <p:cNvPr id="266" name="Google Shape;266;p28"/>
          <p:cNvSpPr/>
          <p:nvPr/>
        </p:nvSpPr>
        <p:spPr>
          <a:xfrm>
            <a:off x="6888600" y="500878"/>
            <a:ext cx="1788600" cy="862500"/>
          </a:xfrm>
          <a:prstGeom prst="roundRect">
            <a:avLst>
              <a:gd fmla="val 16667" name="adj"/>
            </a:avLst>
          </a:prstGeom>
          <a:solidFill>
            <a:srgbClr val="F4CCCC"/>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8"/>
          <p:cNvSpPr/>
          <p:nvPr/>
        </p:nvSpPr>
        <p:spPr>
          <a:xfrm>
            <a:off x="7178630" y="143975"/>
            <a:ext cx="274200" cy="2379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8"/>
          <p:cNvSpPr/>
          <p:nvPr/>
        </p:nvSpPr>
        <p:spPr>
          <a:xfrm>
            <a:off x="8022959" y="143975"/>
            <a:ext cx="274200" cy="2379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8"/>
          <p:cNvSpPr/>
          <p:nvPr/>
        </p:nvSpPr>
        <p:spPr>
          <a:xfrm>
            <a:off x="7084816" y="1529208"/>
            <a:ext cx="274200" cy="2379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8"/>
          <p:cNvSpPr/>
          <p:nvPr/>
        </p:nvSpPr>
        <p:spPr>
          <a:xfrm>
            <a:off x="8022959" y="1529208"/>
            <a:ext cx="274200" cy="2379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8"/>
          <p:cNvSpPr txBox="1"/>
          <p:nvPr/>
        </p:nvSpPr>
        <p:spPr>
          <a:xfrm>
            <a:off x="3782375" y="4659250"/>
            <a:ext cx="17013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latin typeface="Spartan"/>
                <a:ea typeface="Spartan"/>
                <a:cs typeface="Spartan"/>
                <a:sym typeface="Spartan"/>
              </a:rPr>
              <a:t>1m</a:t>
            </a:r>
            <a:r>
              <a:rPr b="1" lang="en" sz="1700">
                <a:latin typeface="Spartan"/>
                <a:ea typeface="Spartan"/>
                <a:cs typeface="Spartan"/>
                <a:sym typeface="Spartan"/>
              </a:rPr>
              <a:t> </a:t>
            </a:r>
            <a:endParaRPr b="1" sz="1700">
              <a:latin typeface="Spartan"/>
              <a:ea typeface="Spartan"/>
              <a:cs typeface="Spartan"/>
              <a:sym typeface="Spartan"/>
            </a:endParaRPr>
          </a:p>
        </p:txBody>
      </p:sp>
      <p:sp>
        <p:nvSpPr>
          <p:cNvPr id="272" name="Google Shape;272;p28"/>
          <p:cNvSpPr txBox="1"/>
          <p:nvPr/>
        </p:nvSpPr>
        <p:spPr>
          <a:xfrm>
            <a:off x="198650" y="222500"/>
            <a:ext cx="4842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A</a:t>
            </a:r>
            <a:endParaRPr b="1" sz="2300">
              <a:latin typeface="Spartan"/>
              <a:ea typeface="Spartan"/>
              <a:cs typeface="Spartan"/>
              <a:sym typeface="Spartan"/>
            </a:endParaRPr>
          </a:p>
        </p:txBody>
      </p:sp>
      <p:pic>
        <p:nvPicPr>
          <p:cNvPr id="273" name="Google Shape;273;p28"/>
          <p:cNvPicPr preferRelativeResize="0"/>
          <p:nvPr/>
        </p:nvPicPr>
        <p:blipFill>
          <a:blip r:embed="rId3">
            <a:alphaModFix/>
          </a:blip>
          <a:stretch>
            <a:fillRect/>
          </a:stretch>
        </p:blipFill>
        <p:spPr>
          <a:xfrm>
            <a:off x="3067112" y="3400125"/>
            <a:ext cx="3009775" cy="12283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29"/>
          <p:cNvSpPr txBox="1"/>
          <p:nvPr>
            <p:ph idx="4294967295" type="ctrTitle"/>
          </p:nvPr>
        </p:nvSpPr>
        <p:spPr>
          <a:xfrm>
            <a:off x="503950" y="223225"/>
            <a:ext cx="4163700" cy="655800"/>
          </a:xfrm>
          <a:prstGeom prst="rect">
            <a:avLst/>
          </a:prstGeom>
          <a:ln>
            <a:noFill/>
          </a:ln>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4000">
                <a:latin typeface="Spartan"/>
                <a:ea typeface="Spartan"/>
                <a:cs typeface="Spartan"/>
                <a:sym typeface="Spartan"/>
              </a:rPr>
              <a:t>“Excuse me?!”</a:t>
            </a:r>
            <a:endParaRPr sz="4000">
              <a:latin typeface="Spartan"/>
              <a:ea typeface="Spartan"/>
              <a:cs typeface="Spartan"/>
              <a:sym typeface="Spartan"/>
            </a:endParaRPr>
          </a:p>
        </p:txBody>
      </p:sp>
      <p:sp>
        <p:nvSpPr>
          <p:cNvPr id="279" name="Google Shape;279;p29"/>
          <p:cNvSpPr txBox="1"/>
          <p:nvPr>
            <p:ph idx="4294967295" type="ctrTitle"/>
          </p:nvPr>
        </p:nvSpPr>
        <p:spPr>
          <a:xfrm>
            <a:off x="748325" y="1201775"/>
            <a:ext cx="7779000" cy="119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t/>
            </a:r>
            <a:endParaRPr sz="2120">
              <a:latin typeface="Spartan"/>
              <a:ea typeface="Spartan"/>
              <a:cs typeface="Spartan"/>
              <a:sym typeface="Spartan"/>
            </a:endParaRPr>
          </a:p>
          <a:p>
            <a:pPr indent="0" lvl="0" marL="0" rtl="0" algn="l">
              <a:spcBef>
                <a:spcPts val="0"/>
              </a:spcBef>
              <a:spcAft>
                <a:spcPts val="0"/>
              </a:spcAft>
              <a:buSzPts val="990"/>
              <a:buNone/>
            </a:pPr>
            <a:r>
              <a:rPr lang="en" sz="2320">
                <a:latin typeface="Spartan"/>
                <a:ea typeface="Spartan"/>
                <a:cs typeface="Spartan"/>
                <a:sym typeface="Spartan"/>
              </a:rPr>
              <a:t>Sorry, us again! </a:t>
            </a:r>
            <a:endParaRPr sz="2320">
              <a:latin typeface="Spartan"/>
              <a:ea typeface="Spartan"/>
              <a:cs typeface="Spartan"/>
              <a:sym typeface="Spartan"/>
            </a:endParaRPr>
          </a:p>
          <a:p>
            <a:pPr indent="0" lvl="0" marL="0" rtl="0" algn="l">
              <a:spcBef>
                <a:spcPts val="0"/>
              </a:spcBef>
              <a:spcAft>
                <a:spcPts val="0"/>
              </a:spcAft>
              <a:buSzPts val="990"/>
              <a:buNone/>
            </a:pPr>
            <a:r>
              <a:t/>
            </a:r>
            <a:endParaRPr sz="2320">
              <a:latin typeface="Spartan"/>
              <a:ea typeface="Spartan"/>
              <a:cs typeface="Spartan"/>
              <a:sym typeface="Spartan"/>
            </a:endParaRPr>
          </a:p>
          <a:p>
            <a:pPr indent="0" lvl="0" marL="0" rtl="0" algn="l">
              <a:spcBef>
                <a:spcPts val="0"/>
              </a:spcBef>
              <a:spcAft>
                <a:spcPts val="0"/>
              </a:spcAft>
              <a:buSzPts val="990"/>
              <a:buNone/>
            </a:pPr>
            <a:r>
              <a:rPr lang="en" sz="2320">
                <a:latin typeface="Spartan"/>
                <a:ea typeface="Spartan"/>
                <a:cs typeface="Spartan"/>
                <a:sym typeface="Spartan"/>
              </a:rPr>
              <a:t>If three of us put our pieces together, how long would it be in total?</a:t>
            </a:r>
            <a:endParaRPr sz="2320">
              <a:latin typeface="Spartan"/>
              <a:ea typeface="Spartan"/>
              <a:cs typeface="Spartan"/>
              <a:sym typeface="Spartan"/>
            </a:endParaRPr>
          </a:p>
          <a:p>
            <a:pPr indent="0" lvl="0" marL="0" rtl="0" algn="l">
              <a:spcBef>
                <a:spcPts val="0"/>
              </a:spcBef>
              <a:spcAft>
                <a:spcPts val="0"/>
              </a:spcAft>
              <a:buSzPts val="990"/>
              <a:buNone/>
            </a:pPr>
            <a:r>
              <a:t/>
            </a:r>
            <a:endParaRPr sz="2120">
              <a:latin typeface="Spartan"/>
              <a:ea typeface="Spartan"/>
              <a:cs typeface="Spartan"/>
              <a:sym typeface="Spartan"/>
            </a:endParaRPr>
          </a:p>
          <a:p>
            <a:pPr indent="0" lvl="0" marL="0" rtl="0" algn="l">
              <a:spcBef>
                <a:spcPts val="0"/>
              </a:spcBef>
              <a:spcAft>
                <a:spcPts val="0"/>
              </a:spcAft>
              <a:buSzPts val="990"/>
              <a:buNone/>
            </a:pPr>
            <a:r>
              <a:t/>
            </a:r>
            <a:endParaRPr sz="2120">
              <a:latin typeface="Spartan"/>
              <a:ea typeface="Spartan"/>
              <a:cs typeface="Spartan"/>
              <a:sym typeface="Spartan"/>
            </a:endParaRPr>
          </a:p>
        </p:txBody>
      </p:sp>
      <p:cxnSp>
        <p:nvCxnSpPr>
          <p:cNvPr id="280" name="Google Shape;280;p29"/>
          <p:cNvCxnSpPr/>
          <p:nvPr/>
        </p:nvCxnSpPr>
        <p:spPr>
          <a:xfrm flipH="1" rot="10800000">
            <a:off x="3087750" y="4631475"/>
            <a:ext cx="2988600" cy="8400"/>
          </a:xfrm>
          <a:prstGeom prst="straightConnector1">
            <a:avLst/>
          </a:prstGeom>
          <a:noFill/>
          <a:ln cap="flat" cmpd="sng" w="28575">
            <a:solidFill>
              <a:schemeClr val="dk2"/>
            </a:solidFill>
            <a:prstDash val="solid"/>
            <a:round/>
            <a:headEnd len="med" w="med" type="none"/>
            <a:tailEnd len="med" w="med" type="none"/>
          </a:ln>
        </p:spPr>
      </p:cxnSp>
      <p:sp>
        <p:nvSpPr>
          <p:cNvPr id="281" name="Google Shape;281;p29"/>
          <p:cNvSpPr/>
          <p:nvPr/>
        </p:nvSpPr>
        <p:spPr>
          <a:xfrm>
            <a:off x="6888600" y="500878"/>
            <a:ext cx="1788600" cy="862500"/>
          </a:xfrm>
          <a:prstGeom prst="roundRect">
            <a:avLst>
              <a:gd fmla="val 16667" name="adj"/>
            </a:avLst>
          </a:prstGeom>
          <a:solidFill>
            <a:srgbClr val="F4CCCC"/>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9"/>
          <p:cNvSpPr/>
          <p:nvPr/>
        </p:nvSpPr>
        <p:spPr>
          <a:xfrm>
            <a:off x="7178630" y="143975"/>
            <a:ext cx="274200" cy="237900"/>
          </a:xfrm>
          <a:prstGeom prst="ellipse">
            <a:avLst/>
          </a:prstGeom>
          <a:solidFill>
            <a:srgbClr val="F1C23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9"/>
          <p:cNvSpPr/>
          <p:nvPr/>
        </p:nvSpPr>
        <p:spPr>
          <a:xfrm>
            <a:off x="8022959" y="143975"/>
            <a:ext cx="274200" cy="237900"/>
          </a:xfrm>
          <a:prstGeom prst="ellipse">
            <a:avLst/>
          </a:prstGeom>
          <a:solidFill>
            <a:srgbClr val="F1C23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9"/>
          <p:cNvSpPr/>
          <p:nvPr/>
        </p:nvSpPr>
        <p:spPr>
          <a:xfrm>
            <a:off x="7084816" y="1529208"/>
            <a:ext cx="274200" cy="2379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9"/>
          <p:cNvSpPr/>
          <p:nvPr/>
        </p:nvSpPr>
        <p:spPr>
          <a:xfrm>
            <a:off x="8022959" y="1529208"/>
            <a:ext cx="274200" cy="237900"/>
          </a:xfrm>
          <a:prstGeom prst="ellipse">
            <a:avLst/>
          </a:prstGeom>
          <a:solidFill>
            <a:srgbClr val="F1C23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9"/>
          <p:cNvSpPr txBox="1"/>
          <p:nvPr/>
        </p:nvSpPr>
        <p:spPr>
          <a:xfrm>
            <a:off x="3782375" y="4659250"/>
            <a:ext cx="17013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latin typeface="Spartan"/>
                <a:ea typeface="Spartan"/>
                <a:cs typeface="Spartan"/>
                <a:sym typeface="Spartan"/>
              </a:rPr>
              <a:t>1m </a:t>
            </a:r>
            <a:endParaRPr b="1" sz="1700">
              <a:latin typeface="Spartan"/>
              <a:ea typeface="Spartan"/>
              <a:cs typeface="Spartan"/>
              <a:sym typeface="Spartan"/>
            </a:endParaRPr>
          </a:p>
        </p:txBody>
      </p:sp>
      <p:sp>
        <p:nvSpPr>
          <p:cNvPr id="287" name="Google Shape;287;p29"/>
          <p:cNvSpPr txBox="1"/>
          <p:nvPr/>
        </p:nvSpPr>
        <p:spPr>
          <a:xfrm>
            <a:off x="198650" y="222500"/>
            <a:ext cx="4842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B</a:t>
            </a:r>
            <a:endParaRPr b="1" sz="2300">
              <a:latin typeface="Spartan"/>
              <a:ea typeface="Spartan"/>
              <a:cs typeface="Spartan"/>
              <a:sym typeface="Spartan"/>
            </a:endParaRPr>
          </a:p>
        </p:txBody>
      </p:sp>
      <p:pic>
        <p:nvPicPr>
          <p:cNvPr id="288" name="Google Shape;288;p29"/>
          <p:cNvPicPr preferRelativeResize="0"/>
          <p:nvPr/>
        </p:nvPicPr>
        <p:blipFill>
          <a:blip r:embed="rId3">
            <a:alphaModFix/>
          </a:blip>
          <a:stretch>
            <a:fillRect/>
          </a:stretch>
        </p:blipFill>
        <p:spPr>
          <a:xfrm>
            <a:off x="3067112" y="3400125"/>
            <a:ext cx="3009775" cy="12283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30"/>
          <p:cNvSpPr txBox="1"/>
          <p:nvPr>
            <p:ph idx="4294967295" type="ctrTitle"/>
          </p:nvPr>
        </p:nvSpPr>
        <p:spPr>
          <a:xfrm>
            <a:off x="2724900" y="351975"/>
            <a:ext cx="3694200" cy="655800"/>
          </a:xfrm>
          <a:prstGeom prst="rect">
            <a:avLst/>
          </a:prstGeom>
          <a:ln>
            <a:noFill/>
          </a:ln>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4000">
                <a:latin typeface="Spartan"/>
                <a:ea typeface="Spartan"/>
                <a:cs typeface="Spartan"/>
                <a:sym typeface="Spartan"/>
              </a:rPr>
              <a:t>Excuse me?</a:t>
            </a:r>
            <a:r>
              <a:rPr b="1" lang="en" sz="4000">
                <a:latin typeface="Spartan"/>
                <a:ea typeface="Spartan"/>
                <a:cs typeface="Spartan"/>
                <a:sym typeface="Spartan"/>
              </a:rPr>
              <a:t>!</a:t>
            </a:r>
            <a:endParaRPr sz="4000">
              <a:latin typeface="Spartan"/>
              <a:ea typeface="Spartan"/>
              <a:cs typeface="Spartan"/>
              <a:sym typeface="Spartan"/>
            </a:endParaRPr>
          </a:p>
        </p:txBody>
      </p:sp>
      <p:sp>
        <p:nvSpPr>
          <p:cNvPr id="294" name="Google Shape;294;p30"/>
          <p:cNvSpPr txBox="1"/>
          <p:nvPr>
            <p:ph idx="4294967295" type="ctrTitle"/>
          </p:nvPr>
        </p:nvSpPr>
        <p:spPr>
          <a:xfrm>
            <a:off x="0" y="1277975"/>
            <a:ext cx="9144000" cy="1194300"/>
          </a:xfrm>
          <a:prstGeom prst="rect">
            <a:avLst/>
          </a:prstGeom>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SzPts val="990"/>
              <a:buNone/>
            </a:pPr>
            <a:r>
              <a:rPr lang="en" sz="2720">
                <a:latin typeface="Spartan"/>
                <a:ea typeface="Spartan"/>
                <a:cs typeface="Spartan"/>
                <a:sym typeface="Spartan"/>
              </a:rPr>
              <a:t>“We ordered </a:t>
            </a:r>
            <a:r>
              <a:rPr b="1" lang="en" sz="2720">
                <a:latin typeface="Spartan"/>
                <a:ea typeface="Spartan"/>
                <a:cs typeface="Spartan"/>
                <a:sym typeface="Spartan"/>
              </a:rPr>
              <a:t>40</a:t>
            </a:r>
            <a:r>
              <a:rPr lang="en" sz="2720">
                <a:latin typeface="Spartan"/>
                <a:ea typeface="Spartan"/>
                <a:cs typeface="Spartan"/>
                <a:sym typeface="Spartan"/>
              </a:rPr>
              <a:t> sushi pieces. </a:t>
            </a:r>
            <a:endParaRPr sz="2720">
              <a:latin typeface="Spartan"/>
              <a:ea typeface="Spartan"/>
              <a:cs typeface="Spartan"/>
              <a:sym typeface="Spartan"/>
            </a:endParaRPr>
          </a:p>
          <a:p>
            <a:pPr indent="0" lvl="0" marL="0" rtl="0" algn="ctr">
              <a:lnSpc>
                <a:spcPct val="150000"/>
              </a:lnSpc>
              <a:spcBef>
                <a:spcPts val="0"/>
              </a:spcBef>
              <a:spcAft>
                <a:spcPts val="0"/>
              </a:spcAft>
              <a:buSzPts val="990"/>
              <a:buNone/>
            </a:pPr>
            <a:r>
              <a:rPr lang="en" sz="2720">
                <a:latin typeface="Spartan"/>
                <a:ea typeface="Spartan"/>
                <a:cs typeface="Spartan"/>
                <a:sym typeface="Spartan"/>
              </a:rPr>
              <a:t>What fraction of them do we get each? </a:t>
            </a:r>
            <a:endParaRPr sz="2720">
              <a:latin typeface="Spartan"/>
              <a:ea typeface="Spartan"/>
              <a:cs typeface="Spartan"/>
              <a:sym typeface="Spartan"/>
            </a:endParaRPr>
          </a:p>
          <a:p>
            <a:pPr indent="0" lvl="0" marL="0" rtl="0" algn="ctr">
              <a:lnSpc>
                <a:spcPct val="150000"/>
              </a:lnSpc>
              <a:spcBef>
                <a:spcPts val="0"/>
              </a:spcBef>
              <a:spcAft>
                <a:spcPts val="0"/>
              </a:spcAft>
              <a:buSzPts val="990"/>
              <a:buNone/>
            </a:pPr>
            <a:r>
              <a:rPr lang="en" sz="2720">
                <a:latin typeface="Spartan"/>
                <a:ea typeface="Spartan"/>
                <a:cs typeface="Spartan"/>
                <a:sym typeface="Spartan"/>
              </a:rPr>
              <a:t>How many pieces is that?” </a:t>
            </a:r>
            <a:endParaRPr sz="2720">
              <a:latin typeface="Spartan"/>
              <a:ea typeface="Spartan"/>
              <a:cs typeface="Spartan"/>
              <a:sym typeface="Spartan"/>
            </a:endParaRPr>
          </a:p>
          <a:p>
            <a:pPr indent="0" lvl="0" marL="0" rtl="0" algn="ctr">
              <a:spcBef>
                <a:spcPts val="0"/>
              </a:spcBef>
              <a:spcAft>
                <a:spcPts val="0"/>
              </a:spcAft>
              <a:buSzPts val="990"/>
              <a:buNone/>
            </a:pPr>
            <a:r>
              <a:t/>
            </a:r>
            <a:endParaRPr sz="2720">
              <a:latin typeface="Spartan"/>
              <a:ea typeface="Spartan"/>
              <a:cs typeface="Spartan"/>
              <a:sym typeface="Spartan"/>
            </a:endParaRPr>
          </a:p>
          <a:p>
            <a:pPr indent="0" lvl="0" marL="0" rtl="0" algn="ctr">
              <a:spcBef>
                <a:spcPts val="0"/>
              </a:spcBef>
              <a:spcAft>
                <a:spcPts val="0"/>
              </a:spcAft>
              <a:buSzPts val="990"/>
              <a:buNone/>
            </a:pPr>
            <a:r>
              <a:t/>
            </a:r>
            <a:endParaRPr sz="2720">
              <a:latin typeface="Spartan"/>
              <a:ea typeface="Spartan"/>
              <a:cs typeface="Spartan"/>
              <a:sym typeface="Spartan"/>
            </a:endParaRPr>
          </a:p>
        </p:txBody>
      </p:sp>
      <p:sp>
        <p:nvSpPr>
          <p:cNvPr id="295" name="Google Shape;295;p30"/>
          <p:cNvSpPr/>
          <p:nvPr/>
        </p:nvSpPr>
        <p:spPr>
          <a:xfrm>
            <a:off x="3303650" y="3738750"/>
            <a:ext cx="2421900" cy="759000"/>
          </a:xfrm>
          <a:prstGeom prst="roundRect">
            <a:avLst>
              <a:gd fmla="val 16667" name="adj"/>
            </a:avLst>
          </a:prstGeom>
          <a:solidFill>
            <a:srgbClr val="93C47D"/>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0"/>
          <p:cNvSpPr/>
          <p:nvPr/>
        </p:nvSpPr>
        <p:spPr>
          <a:xfrm>
            <a:off x="4736900" y="4602475"/>
            <a:ext cx="2226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0"/>
          <p:cNvSpPr/>
          <p:nvPr/>
        </p:nvSpPr>
        <p:spPr>
          <a:xfrm>
            <a:off x="5194100" y="4643825"/>
            <a:ext cx="2226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30"/>
          <p:cNvSpPr/>
          <p:nvPr/>
        </p:nvSpPr>
        <p:spPr>
          <a:xfrm>
            <a:off x="3898700" y="4602475"/>
            <a:ext cx="2226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0"/>
          <p:cNvSpPr/>
          <p:nvPr/>
        </p:nvSpPr>
        <p:spPr>
          <a:xfrm>
            <a:off x="4355900" y="4643825"/>
            <a:ext cx="2226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0"/>
          <p:cNvSpPr/>
          <p:nvPr/>
        </p:nvSpPr>
        <p:spPr>
          <a:xfrm>
            <a:off x="3517700" y="4643825"/>
            <a:ext cx="2226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0"/>
          <p:cNvSpPr/>
          <p:nvPr/>
        </p:nvSpPr>
        <p:spPr>
          <a:xfrm>
            <a:off x="5194100" y="3383275"/>
            <a:ext cx="2226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0"/>
          <p:cNvSpPr/>
          <p:nvPr/>
        </p:nvSpPr>
        <p:spPr>
          <a:xfrm>
            <a:off x="4355900" y="3383275"/>
            <a:ext cx="2226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30"/>
          <p:cNvSpPr/>
          <p:nvPr/>
        </p:nvSpPr>
        <p:spPr>
          <a:xfrm>
            <a:off x="4813100" y="3424625"/>
            <a:ext cx="2226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0"/>
          <p:cNvSpPr/>
          <p:nvPr/>
        </p:nvSpPr>
        <p:spPr>
          <a:xfrm>
            <a:off x="3517700" y="3383275"/>
            <a:ext cx="2226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0"/>
          <p:cNvSpPr/>
          <p:nvPr/>
        </p:nvSpPr>
        <p:spPr>
          <a:xfrm>
            <a:off x="3974900" y="3424625"/>
            <a:ext cx="2226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0"/>
          <p:cNvSpPr txBox="1"/>
          <p:nvPr/>
        </p:nvSpPr>
        <p:spPr>
          <a:xfrm>
            <a:off x="274850" y="222500"/>
            <a:ext cx="4842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C</a:t>
            </a:r>
            <a:endParaRPr b="1" sz="2300">
              <a:latin typeface="Spartan"/>
              <a:ea typeface="Spartan"/>
              <a:cs typeface="Spartan"/>
              <a:sym typeface="Spartan"/>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1"/>
          <p:cNvSpPr txBox="1"/>
          <p:nvPr>
            <p:ph idx="4294967295" type="ctrTitle"/>
          </p:nvPr>
        </p:nvSpPr>
        <p:spPr>
          <a:xfrm>
            <a:off x="2724900" y="351975"/>
            <a:ext cx="3694200" cy="655800"/>
          </a:xfrm>
          <a:prstGeom prst="rect">
            <a:avLst/>
          </a:prstGeom>
          <a:ln>
            <a:noFill/>
          </a:ln>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4000">
                <a:latin typeface="Spartan"/>
                <a:ea typeface="Spartan"/>
                <a:cs typeface="Spartan"/>
                <a:sym typeface="Spartan"/>
              </a:rPr>
              <a:t>Excuse me?!</a:t>
            </a:r>
            <a:endParaRPr sz="4000">
              <a:latin typeface="Spartan"/>
              <a:ea typeface="Spartan"/>
              <a:cs typeface="Spartan"/>
              <a:sym typeface="Spartan"/>
            </a:endParaRPr>
          </a:p>
        </p:txBody>
      </p:sp>
      <p:sp>
        <p:nvSpPr>
          <p:cNvPr id="312" name="Google Shape;312;p31"/>
          <p:cNvSpPr txBox="1"/>
          <p:nvPr>
            <p:ph idx="4294967295" type="ctrTitle"/>
          </p:nvPr>
        </p:nvSpPr>
        <p:spPr>
          <a:xfrm>
            <a:off x="0" y="1277975"/>
            <a:ext cx="9144000" cy="1194300"/>
          </a:xfrm>
          <a:prstGeom prst="rect">
            <a:avLst/>
          </a:prstGeom>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SzPts val="990"/>
              <a:buNone/>
            </a:pPr>
            <a:r>
              <a:rPr lang="en" sz="2720">
                <a:latin typeface="Spartan"/>
                <a:ea typeface="Spartan"/>
                <a:cs typeface="Spartan"/>
                <a:sym typeface="Spartan"/>
              </a:rPr>
              <a:t>“We ordered </a:t>
            </a:r>
            <a:r>
              <a:rPr b="1" lang="en" sz="2720">
                <a:latin typeface="Spartan"/>
                <a:ea typeface="Spartan"/>
                <a:cs typeface="Spartan"/>
                <a:sym typeface="Spartan"/>
              </a:rPr>
              <a:t>80</a:t>
            </a:r>
            <a:r>
              <a:rPr lang="en" sz="2720">
                <a:latin typeface="Spartan"/>
                <a:ea typeface="Spartan"/>
                <a:cs typeface="Spartan"/>
                <a:sym typeface="Spartan"/>
              </a:rPr>
              <a:t> sushi pieces. </a:t>
            </a:r>
            <a:endParaRPr sz="2720">
              <a:latin typeface="Spartan"/>
              <a:ea typeface="Spartan"/>
              <a:cs typeface="Spartan"/>
              <a:sym typeface="Spartan"/>
            </a:endParaRPr>
          </a:p>
          <a:p>
            <a:pPr indent="0" lvl="0" marL="0" rtl="0" algn="ctr">
              <a:lnSpc>
                <a:spcPct val="150000"/>
              </a:lnSpc>
              <a:spcBef>
                <a:spcPts val="0"/>
              </a:spcBef>
              <a:spcAft>
                <a:spcPts val="0"/>
              </a:spcAft>
              <a:buSzPts val="990"/>
              <a:buNone/>
            </a:pPr>
            <a:r>
              <a:rPr lang="en" sz="2720">
                <a:latin typeface="Spartan"/>
                <a:ea typeface="Spartan"/>
                <a:cs typeface="Spartan"/>
                <a:sym typeface="Spartan"/>
              </a:rPr>
              <a:t>What fraction of them do we get each? </a:t>
            </a:r>
            <a:endParaRPr sz="2720">
              <a:latin typeface="Spartan"/>
              <a:ea typeface="Spartan"/>
              <a:cs typeface="Spartan"/>
              <a:sym typeface="Spartan"/>
            </a:endParaRPr>
          </a:p>
          <a:p>
            <a:pPr indent="0" lvl="0" marL="0" rtl="0" algn="ctr">
              <a:lnSpc>
                <a:spcPct val="150000"/>
              </a:lnSpc>
              <a:spcBef>
                <a:spcPts val="0"/>
              </a:spcBef>
              <a:spcAft>
                <a:spcPts val="0"/>
              </a:spcAft>
              <a:buSzPts val="990"/>
              <a:buNone/>
            </a:pPr>
            <a:r>
              <a:rPr lang="en" sz="2720">
                <a:latin typeface="Spartan"/>
                <a:ea typeface="Spartan"/>
                <a:cs typeface="Spartan"/>
                <a:sym typeface="Spartan"/>
              </a:rPr>
              <a:t>How many pieces is that?” </a:t>
            </a:r>
            <a:endParaRPr sz="2720">
              <a:latin typeface="Spartan"/>
              <a:ea typeface="Spartan"/>
              <a:cs typeface="Spartan"/>
              <a:sym typeface="Spartan"/>
            </a:endParaRPr>
          </a:p>
          <a:p>
            <a:pPr indent="0" lvl="0" marL="0" rtl="0" algn="ctr">
              <a:spcBef>
                <a:spcPts val="0"/>
              </a:spcBef>
              <a:spcAft>
                <a:spcPts val="0"/>
              </a:spcAft>
              <a:buSzPts val="990"/>
              <a:buNone/>
            </a:pPr>
            <a:r>
              <a:t/>
            </a:r>
            <a:endParaRPr sz="2720">
              <a:latin typeface="Spartan"/>
              <a:ea typeface="Spartan"/>
              <a:cs typeface="Spartan"/>
              <a:sym typeface="Spartan"/>
            </a:endParaRPr>
          </a:p>
          <a:p>
            <a:pPr indent="0" lvl="0" marL="0" rtl="0" algn="ctr">
              <a:spcBef>
                <a:spcPts val="0"/>
              </a:spcBef>
              <a:spcAft>
                <a:spcPts val="0"/>
              </a:spcAft>
              <a:buSzPts val="990"/>
              <a:buNone/>
            </a:pPr>
            <a:r>
              <a:t/>
            </a:r>
            <a:endParaRPr sz="2720">
              <a:latin typeface="Spartan"/>
              <a:ea typeface="Spartan"/>
              <a:cs typeface="Spartan"/>
              <a:sym typeface="Spartan"/>
            </a:endParaRPr>
          </a:p>
        </p:txBody>
      </p:sp>
      <p:sp>
        <p:nvSpPr>
          <p:cNvPr id="313" name="Google Shape;313;p31"/>
          <p:cNvSpPr/>
          <p:nvPr/>
        </p:nvSpPr>
        <p:spPr>
          <a:xfrm>
            <a:off x="3303650" y="3738750"/>
            <a:ext cx="2421900" cy="759000"/>
          </a:xfrm>
          <a:prstGeom prst="roundRect">
            <a:avLst>
              <a:gd fmla="val 16667" name="adj"/>
            </a:avLst>
          </a:prstGeom>
          <a:solidFill>
            <a:srgbClr val="6D9EEB"/>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1"/>
          <p:cNvSpPr/>
          <p:nvPr/>
        </p:nvSpPr>
        <p:spPr>
          <a:xfrm>
            <a:off x="4736900" y="4602475"/>
            <a:ext cx="2226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1"/>
          <p:cNvSpPr/>
          <p:nvPr/>
        </p:nvSpPr>
        <p:spPr>
          <a:xfrm>
            <a:off x="5194100" y="4643825"/>
            <a:ext cx="2226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1"/>
          <p:cNvSpPr/>
          <p:nvPr/>
        </p:nvSpPr>
        <p:spPr>
          <a:xfrm>
            <a:off x="3898700" y="4602475"/>
            <a:ext cx="2226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1"/>
          <p:cNvSpPr/>
          <p:nvPr/>
        </p:nvSpPr>
        <p:spPr>
          <a:xfrm>
            <a:off x="4355900" y="4643825"/>
            <a:ext cx="2226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1"/>
          <p:cNvSpPr/>
          <p:nvPr/>
        </p:nvSpPr>
        <p:spPr>
          <a:xfrm>
            <a:off x="3517700" y="4643825"/>
            <a:ext cx="2226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31"/>
          <p:cNvSpPr/>
          <p:nvPr/>
        </p:nvSpPr>
        <p:spPr>
          <a:xfrm>
            <a:off x="5194100" y="3383275"/>
            <a:ext cx="2226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1"/>
          <p:cNvSpPr/>
          <p:nvPr/>
        </p:nvSpPr>
        <p:spPr>
          <a:xfrm>
            <a:off x="4355900" y="3383275"/>
            <a:ext cx="2226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1"/>
          <p:cNvSpPr/>
          <p:nvPr/>
        </p:nvSpPr>
        <p:spPr>
          <a:xfrm>
            <a:off x="4813100" y="3424625"/>
            <a:ext cx="2226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31"/>
          <p:cNvSpPr/>
          <p:nvPr/>
        </p:nvSpPr>
        <p:spPr>
          <a:xfrm>
            <a:off x="3517700" y="3383275"/>
            <a:ext cx="2226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1"/>
          <p:cNvSpPr/>
          <p:nvPr/>
        </p:nvSpPr>
        <p:spPr>
          <a:xfrm>
            <a:off x="3974900" y="3424625"/>
            <a:ext cx="222600" cy="209400"/>
          </a:xfrm>
          <a:prstGeom prst="ellipse">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1"/>
          <p:cNvSpPr txBox="1"/>
          <p:nvPr/>
        </p:nvSpPr>
        <p:spPr>
          <a:xfrm>
            <a:off x="274850" y="222500"/>
            <a:ext cx="4842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D</a:t>
            </a:r>
            <a:endParaRPr b="1" sz="2300">
              <a:latin typeface="Spartan"/>
              <a:ea typeface="Spartan"/>
              <a:cs typeface="Spartan"/>
              <a:sym typeface="Spartan"/>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32"/>
          <p:cNvSpPr txBox="1"/>
          <p:nvPr>
            <p:ph idx="4294967295" type="ctrTitle"/>
          </p:nvPr>
        </p:nvSpPr>
        <p:spPr>
          <a:xfrm>
            <a:off x="2724900" y="269400"/>
            <a:ext cx="3694200" cy="655800"/>
          </a:xfrm>
          <a:prstGeom prst="rect">
            <a:avLst/>
          </a:prstGeom>
          <a:ln>
            <a:noFill/>
          </a:ln>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4000">
                <a:highlight>
                  <a:srgbClr val="CC0000"/>
                </a:highlight>
                <a:latin typeface="Spartan"/>
                <a:ea typeface="Spartan"/>
                <a:cs typeface="Spartan"/>
                <a:sym typeface="Spartan"/>
              </a:rPr>
              <a:t>COMPLAINT!</a:t>
            </a:r>
            <a:endParaRPr sz="4000">
              <a:highlight>
                <a:srgbClr val="CC0000"/>
              </a:highlight>
              <a:latin typeface="Spartan"/>
              <a:ea typeface="Spartan"/>
              <a:cs typeface="Spartan"/>
              <a:sym typeface="Spartan"/>
            </a:endParaRPr>
          </a:p>
        </p:txBody>
      </p:sp>
      <p:sp>
        <p:nvSpPr>
          <p:cNvPr id="330" name="Google Shape;330;p32"/>
          <p:cNvSpPr/>
          <p:nvPr/>
        </p:nvSpPr>
        <p:spPr>
          <a:xfrm>
            <a:off x="615125" y="1605150"/>
            <a:ext cx="1452900" cy="759000"/>
          </a:xfrm>
          <a:prstGeom prst="roundRect">
            <a:avLst>
              <a:gd fmla="val 16667" name="adj"/>
            </a:avLst>
          </a:prstGeom>
          <a:solidFill>
            <a:srgbClr val="E06666"/>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32"/>
          <p:cNvSpPr/>
          <p:nvPr/>
        </p:nvSpPr>
        <p:spPr>
          <a:xfrm>
            <a:off x="850700" y="12910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2"/>
          <p:cNvSpPr/>
          <p:nvPr/>
        </p:nvSpPr>
        <p:spPr>
          <a:xfrm>
            <a:off x="1307900" y="12910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2"/>
          <p:cNvSpPr/>
          <p:nvPr/>
        </p:nvSpPr>
        <p:spPr>
          <a:xfrm>
            <a:off x="774500" y="25102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2"/>
          <p:cNvSpPr/>
          <p:nvPr/>
        </p:nvSpPr>
        <p:spPr>
          <a:xfrm>
            <a:off x="1765100" y="25102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4294967295" type="ctrTitle"/>
          </p:nvPr>
        </p:nvSpPr>
        <p:spPr>
          <a:xfrm>
            <a:off x="2518075" y="1545450"/>
            <a:ext cx="6099000" cy="205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320">
                <a:latin typeface="Spartan"/>
                <a:ea typeface="Spartan"/>
                <a:cs typeface="Spartan"/>
                <a:sym typeface="Spartan"/>
              </a:rPr>
              <a:t>Red table are </a:t>
            </a:r>
            <a:r>
              <a:rPr b="1" lang="en" sz="2320">
                <a:latin typeface="Spartan"/>
                <a:ea typeface="Spartan"/>
                <a:cs typeface="Spartan"/>
                <a:sym typeface="Spartan"/>
              </a:rPr>
              <a:t>NOT</a:t>
            </a:r>
            <a:r>
              <a:rPr lang="en" sz="2320">
                <a:latin typeface="Spartan"/>
                <a:ea typeface="Spartan"/>
                <a:cs typeface="Spartan"/>
                <a:sym typeface="Spartan"/>
              </a:rPr>
              <a:t> happy. They have been given </a:t>
            </a:r>
            <a:r>
              <a:rPr b="1" lang="en" sz="2320">
                <a:latin typeface="Spartan"/>
                <a:ea typeface="Spartan"/>
                <a:cs typeface="Spartan"/>
                <a:sym typeface="Spartan"/>
              </a:rPr>
              <a:t>2</a:t>
            </a:r>
            <a:r>
              <a:rPr lang="en" sz="2320">
                <a:latin typeface="Spartan"/>
                <a:ea typeface="Spartan"/>
                <a:cs typeface="Spartan"/>
                <a:sym typeface="Spartan"/>
              </a:rPr>
              <a:t> cakes to share, but the table next to them has </a:t>
            </a:r>
            <a:r>
              <a:rPr b="1" lang="en" sz="2320">
                <a:latin typeface="Spartan"/>
                <a:ea typeface="Spartan"/>
                <a:cs typeface="Spartan"/>
                <a:sym typeface="Spartan"/>
              </a:rPr>
              <a:t>4</a:t>
            </a:r>
            <a:r>
              <a:rPr lang="en" sz="2320">
                <a:latin typeface="Spartan"/>
                <a:ea typeface="Spartan"/>
                <a:cs typeface="Spartan"/>
                <a:sym typeface="Spartan"/>
              </a:rPr>
              <a:t> cakes. </a:t>
            </a:r>
            <a:endParaRPr sz="2320">
              <a:latin typeface="Spartan"/>
              <a:ea typeface="Spartan"/>
              <a:cs typeface="Spartan"/>
              <a:sym typeface="Spartan"/>
            </a:endParaRPr>
          </a:p>
          <a:p>
            <a:pPr indent="0" lvl="0" marL="0" rtl="0" algn="l">
              <a:spcBef>
                <a:spcPts val="0"/>
              </a:spcBef>
              <a:spcAft>
                <a:spcPts val="0"/>
              </a:spcAft>
              <a:buSzPts val="990"/>
              <a:buNone/>
            </a:pPr>
            <a:r>
              <a:t/>
            </a:r>
            <a:endParaRPr sz="2320">
              <a:latin typeface="Spartan"/>
              <a:ea typeface="Spartan"/>
              <a:cs typeface="Spartan"/>
              <a:sym typeface="Spartan"/>
            </a:endParaRPr>
          </a:p>
          <a:p>
            <a:pPr indent="0" lvl="0" marL="0" rtl="0" algn="l">
              <a:spcBef>
                <a:spcPts val="0"/>
              </a:spcBef>
              <a:spcAft>
                <a:spcPts val="0"/>
              </a:spcAft>
              <a:buSzPts val="990"/>
              <a:buNone/>
            </a:pPr>
            <a:r>
              <a:rPr lang="en" sz="2320">
                <a:latin typeface="Spartan"/>
                <a:ea typeface="Spartan"/>
                <a:cs typeface="Spartan"/>
                <a:sym typeface="Spartan"/>
              </a:rPr>
              <a:t>They don’t think </a:t>
            </a:r>
            <a:r>
              <a:rPr lang="en" sz="2320">
                <a:latin typeface="Spartan"/>
                <a:ea typeface="Spartan"/>
                <a:cs typeface="Spartan"/>
                <a:sym typeface="Spartan"/>
              </a:rPr>
              <a:t>it's</a:t>
            </a:r>
            <a:r>
              <a:rPr lang="en" sz="2320">
                <a:latin typeface="Spartan"/>
                <a:ea typeface="Spartan"/>
                <a:cs typeface="Spartan"/>
                <a:sym typeface="Spartan"/>
              </a:rPr>
              <a:t> fair.</a:t>
            </a:r>
            <a:endParaRPr sz="2320">
              <a:latin typeface="Spartan"/>
              <a:ea typeface="Spartan"/>
              <a:cs typeface="Spartan"/>
              <a:sym typeface="Spartan"/>
            </a:endParaRPr>
          </a:p>
          <a:p>
            <a:pPr indent="0" lvl="0" marL="0" rtl="0" algn="l">
              <a:spcBef>
                <a:spcPts val="0"/>
              </a:spcBef>
              <a:spcAft>
                <a:spcPts val="0"/>
              </a:spcAft>
              <a:buSzPts val="990"/>
              <a:buNone/>
            </a:pPr>
            <a:r>
              <a:t/>
            </a:r>
            <a:endParaRPr sz="2320">
              <a:latin typeface="Spartan"/>
              <a:ea typeface="Spartan"/>
              <a:cs typeface="Spartan"/>
              <a:sym typeface="Spartan"/>
            </a:endParaRPr>
          </a:p>
          <a:p>
            <a:pPr indent="0" lvl="0" marL="0" rtl="0" algn="l">
              <a:spcBef>
                <a:spcPts val="0"/>
              </a:spcBef>
              <a:spcAft>
                <a:spcPts val="0"/>
              </a:spcAft>
              <a:buSzPts val="990"/>
              <a:buNone/>
            </a:pPr>
            <a:r>
              <a:rPr lang="en" sz="2320">
                <a:latin typeface="Spartan"/>
                <a:ea typeface="Spartan"/>
                <a:cs typeface="Spartan"/>
                <a:sym typeface="Spartan"/>
              </a:rPr>
              <a:t>What should you do? </a:t>
            </a:r>
            <a:endParaRPr sz="2320">
              <a:latin typeface="Spartan"/>
              <a:ea typeface="Spartan"/>
              <a:cs typeface="Spartan"/>
              <a:sym typeface="Spartan"/>
            </a:endParaRPr>
          </a:p>
          <a:p>
            <a:pPr indent="0" lvl="0" marL="0" rtl="0" algn="l">
              <a:spcBef>
                <a:spcPts val="0"/>
              </a:spcBef>
              <a:spcAft>
                <a:spcPts val="0"/>
              </a:spcAft>
              <a:buSzPts val="990"/>
              <a:buNone/>
            </a:pPr>
            <a:r>
              <a:t/>
            </a:r>
            <a:endParaRPr sz="2320">
              <a:latin typeface="Spartan"/>
              <a:ea typeface="Spartan"/>
              <a:cs typeface="Spartan"/>
              <a:sym typeface="Spartan"/>
            </a:endParaRPr>
          </a:p>
          <a:p>
            <a:pPr indent="0" lvl="0" marL="0" rtl="0" algn="l">
              <a:spcBef>
                <a:spcPts val="0"/>
              </a:spcBef>
              <a:spcAft>
                <a:spcPts val="0"/>
              </a:spcAft>
              <a:buSzPts val="990"/>
              <a:buNone/>
            </a:pPr>
            <a:r>
              <a:t/>
            </a:r>
            <a:endParaRPr sz="2320">
              <a:latin typeface="Spartan"/>
              <a:ea typeface="Spartan"/>
              <a:cs typeface="Spartan"/>
              <a:sym typeface="Spartan"/>
            </a:endParaRPr>
          </a:p>
        </p:txBody>
      </p:sp>
      <p:sp>
        <p:nvSpPr>
          <p:cNvPr id="336" name="Google Shape;336;p32"/>
          <p:cNvSpPr/>
          <p:nvPr/>
        </p:nvSpPr>
        <p:spPr>
          <a:xfrm>
            <a:off x="1765100" y="12910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2"/>
          <p:cNvSpPr/>
          <p:nvPr/>
        </p:nvSpPr>
        <p:spPr>
          <a:xfrm>
            <a:off x="1307900" y="25102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32"/>
          <p:cNvSpPr/>
          <p:nvPr/>
        </p:nvSpPr>
        <p:spPr>
          <a:xfrm>
            <a:off x="615125" y="3814950"/>
            <a:ext cx="1452900" cy="759000"/>
          </a:xfrm>
          <a:prstGeom prst="roundRect">
            <a:avLst>
              <a:gd fmla="val 16667" name="adj"/>
            </a:avLst>
          </a:prstGeom>
          <a:solidFill>
            <a:srgbClr val="B7B7B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32"/>
          <p:cNvSpPr/>
          <p:nvPr/>
        </p:nvSpPr>
        <p:spPr>
          <a:xfrm>
            <a:off x="622100" y="35008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2"/>
          <p:cNvSpPr/>
          <p:nvPr/>
        </p:nvSpPr>
        <p:spPr>
          <a:xfrm>
            <a:off x="1384100" y="35008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32"/>
          <p:cNvSpPr/>
          <p:nvPr/>
        </p:nvSpPr>
        <p:spPr>
          <a:xfrm>
            <a:off x="622100" y="47200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2"/>
          <p:cNvSpPr/>
          <p:nvPr/>
        </p:nvSpPr>
        <p:spPr>
          <a:xfrm>
            <a:off x="1765100" y="47200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32"/>
          <p:cNvSpPr/>
          <p:nvPr/>
        </p:nvSpPr>
        <p:spPr>
          <a:xfrm>
            <a:off x="1765100" y="35008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32"/>
          <p:cNvSpPr/>
          <p:nvPr/>
        </p:nvSpPr>
        <p:spPr>
          <a:xfrm>
            <a:off x="1384100" y="47200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32"/>
          <p:cNvSpPr/>
          <p:nvPr/>
        </p:nvSpPr>
        <p:spPr>
          <a:xfrm>
            <a:off x="1003100" y="35008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32"/>
          <p:cNvSpPr/>
          <p:nvPr/>
        </p:nvSpPr>
        <p:spPr>
          <a:xfrm>
            <a:off x="1003100" y="47200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32"/>
          <p:cNvSpPr/>
          <p:nvPr/>
        </p:nvSpPr>
        <p:spPr>
          <a:xfrm>
            <a:off x="824525" y="1902375"/>
            <a:ext cx="314100" cy="314100"/>
          </a:xfrm>
          <a:prstGeom prst="ellipse">
            <a:avLst/>
          </a:prstGeom>
          <a:solidFill>
            <a:srgbClr val="85200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32"/>
          <p:cNvSpPr/>
          <p:nvPr/>
        </p:nvSpPr>
        <p:spPr>
          <a:xfrm>
            <a:off x="1510325" y="1826175"/>
            <a:ext cx="314100" cy="314100"/>
          </a:xfrm>
          <a:prstGeom prst="ellipse">
            <a:avLst/>
          </a:prstGeom>
          <a:solidFill>
            <a:srgbClr val="85200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2"/>
          <p:cNvSpPr/>
          <p:nvPr/>
        </p:nvSpPr>
        <p:spPr>
          <a:xfrm>
            <a:off x="748325" y="3883575"/>
            <a:ext cx="314100" cy="314100"/>
          </a:xfrm>
          <a:prstGeom prst="ellipse">
            <a:avLst/>
          </a:prstGeom>
          <a:solidFill>
            <a:srgbClr val="85200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32"/>
          <p:cNvSpPr/>
          <p:nvPr/>
        </p:nvSpPr>
        <p:spPr>
          <a:xfrm>
            <a:off x="976925" y="4188375"/>
            <a:ext cx="314100" cy="314100"/>
          </a:xfrm>
          <a:prstGeom prst="ellipse">
            <a:avLst/>
          </a:prstGeom>
          <a:solidFill>
            <a:srgbClr val="85200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32"/>
          <p:cNvSpPr/>
          <p:nvPr/>
        </p:nvSpPr>
        <p:spPr>
          <a:xfrm>
            <a:off x="1281725" y="3883575"/>
            <a:ext cx="314100" cy="314100"/>
          </a:xfrm>
          <a:prstGeom prst="ellipse">
            <a:avLst/>
          </a:prstGeom>
          <a:solidFill>
            <a:srgbClr val="85200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32"/>
          <p:cNvSpPr/>
          <p:nvPr/>
        </p:nvSpPr>
        <p:spPr>
          <a:xfrm>
            <a:off x="1586525" y="4188375"/>
            <a:ext cx="314100" cy="314100"/>
          </a:xfrm>
          <a:prstGeom prst="ellipse">
            <a:avLst/>
          </a:prstGeom>
          <a:solidFill>
            <a:srgbClr val="85200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32"/>
          <p:cNvSpPr txBox="1"/>
          <p:nvPr/>
        </p:nvSpPr>
        <p:spPr>
          <a:xfrm>
            <a:off x="274850" y="222500"/>
            <a:ext cx="4842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E</a:t>
            </a:r>
            <a:endParaRPr b="1" sz="2300">
              <a:latin typeface="Spartan"/>
              <a:ea typeface="Spartan"/>
              <a:cs typeface="Spartan"/>
              <a:sym typeface="Sparta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33"/>
          <p:cNvSpPr txBox="1"/>
          <p:nvPr/>
        </p:nvSpPr>
        <p:spPr>
          <a:xfrm>
            <a:off x="1516050" y="1447613"/>
            <a:ext cx="6111900" cy="203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latin typeface="Spartan"/>
                <a:ea typeface="Spartan"/>
                <a:cs typeface="Spartan"/>
                <a:sym typeface="Spartan"/>
              </a:rPr>
              <a:t>The blue table complain that the people on the table next to them get more brownie each. </a:t>
            </a:r>
            <a:endParaRPr sz="2400">
              <a:latin typeface="Spartan"/>
              <a:ea typeface="Spartan"/>
              <a:cs typeface="Spartan"/>
              <a:sym typeface="Spartan"/>
            </a:endParaRPr>
          </a:p>
          <a:p>
            <a:pPr indent="0" lvl="0" marL="0" rtl="0" algn="ctr">
              <a:spcBef>
                <a:spcPts val="0"/>
              </a:spcBef>
              <a:spcAft>
                <a:spcPts val="0"/>
              </a:spcAft>
              <a:buNone/>
            </a:pPr>
            <a:r>
              <a:t/>
            </a:r>
            <a:endParaRPr sz="2400">
              <a:latin typeface="Spartan"/>
              <a:ea typeface="Spartan"/>
              <a:cs typeface="Spartan"/>
              <a:sym typeface="Spartan"/>
            </a:endParaRPr>
          </a:p>
          <a:p>
            <a:pPr indent="0" lvl="0" marL="0" rtl="0" algn="ctr">
              <a:spcBef>
                <a:spcPts val="0"/>
              </a:spcBef>
              <a:spcAft>
                <a:spcPts val="0"/>
              </a:spcAft>
              <a:buNone/>
            </a:pPr>
            <a:r>
              <a:rPr lang="en" sz="2400">
                <a:latin typeface="Spartan"/>
                <a:ea typeface="Spartan"/>
                <a:cs typeface="Spartan"/>
                <a:sym typeface="Spartan"/>
              </a:rPr>
              <a:t>What do you do?</a:t>
            </a:r>
            <a:endParaRPr sz="2400">
              <a:latin typeface="Spartan"/>
              <a:ea typeface="Spartan"/>
              <a:cs typeface="Spartan"/>
              <a:sym typeface="Spartan"/>
            </a:endParaRPr>
          </a:p>
        </p:txBody>
      </p:sp>
      <p:sp>
        <p:nvSpPr>
          <p:cNvPr id="359" name="Google Shape;359;p33"/>
          <p:cNvSpPr/>
          <p:nvPr/>
        </p:nvSpPr>
        <p:spPr>
          <a:xfrm>
            <a:off x="1224725" y="3433950"/>
            <a:ext cx="1452900" cy="759000"/>
          </a:xfrm>
          <a:prstGeom prst="roundRect">
            <a:avLst>
              <a:gd fmla="val 16667" name="adj"/>
            </a:avLst>
          </a:prstGeom>
          <a:solidFill>
            <a:srgbClr val="A4C2F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33"/>
          <p:cNvSpPr/>
          <p:nvPr/>
        </p:nvSpPr>
        <p:spPr>
          <a:xfrm>
            <a:off x="1516050" y="307847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33"/>
          <p:cNvSpPr/>
          <p:nvPr/>
        </p:nvSpPr>
        <p:spPr>
          <a:xfrm>
            <a:off x="1516050" y="43390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33"/>
          <p:cNvSpPr/>
          <p:nvPr/>
        </p:nvSpPr>
        <p:spPr>
          <a:xfrm>
            <a:off x="2283075" y="43390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33"/>
          <p:cNvSpPr/>
          <p:nvPr/>
        </p:nvSpPr>
        <p:spPr>
          <a:xfrm>
            <a:off x="2283075" y="307847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33"/>
          <p:cNvSpPr/>
          <p:nvPr/>
        </p:nvSpPr>
        <p:spPr>
          <a:xfrm>
            <a:off x="6406325" y="3433950"/>
            <a:ext cx="1452900" cy="759000"/>
          </a:xfrm>
          <a:prstGeom prst="roundRect">
            <a:avLst>
              <a:gd fmla="val 16667" name="adj"/>
            </a:avLst>
          </a:prstGeom>
          <a:solidFill>
            <a:srgbClr val="B7B7B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33"/>
          <p:cNvSpPr/>
          <p:nvPr/>
        </p:nvSpPr>
        <p:spPr>
          <a:xfrm>
            <a:off x="6815100" y="31198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3"/>
          <p:cNvSpPr/>
          <p:nvPr/>
        </p:nvSpPr>
        <p:spPr>
          <a:xfrm>
            <a:off x="7216900" y="307847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33"/>
          <p:cNvSpPr/>
          <p:nvPr/>
        </p:nvSpPr>
        <p:spPr>
          <a:xfrm>
            <a:off x="6805850" y="429767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3"/>
          <p:cNvSpPr/>
          <p:nvPr/>
        </p:nvSpPr>
        <p:spPr>
          <a:xfrm>
            <a:off x="7627950" y="43390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33"/>
          <p:cNvSpPr/>
          <p:nvPr/>
        </p:nvSpPr>
        <p:spPr>
          <a:xfrm>
            <a:off x="7627950" y="307847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3"/>
          <p:cNvSpPr/>
          <p:nvPr/>
        </p:nvSpPr>
        <p:spPr>
          <a:xfrm>
            <a:off x="7216900" y="43390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33"/>
          <p:cNvSpPr/>
          <p:nvPr/>
        </p:nvSpPr>
        <p:spPr>
          <a:xfrm>
            <a:off x="6413300" y="31198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33"/>
          <p:cNvSpPr/>
          <p:nvPr/>
        </p:nvSpPr>
        <p:spPr>
          <a:xfrm>
            <a:off x="6394800" y="4339025"/>
            <a:ext cx="222600" cy="2094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33"/>
          <p:cNvSpPr/>
          <p:nvPr/>
        </p:nvSpPr>
        <p:spPr>
          <a:xfrm>
            <a:off x="1361125" y="3690750"/>
            <a:ext cx="183300" cy="196200"/>
          </a:xfrm>
          <a:prstGeom prst="rect">
            <a:avLst/>
          </a:prstGeom>
          <a:solidFill>
            <a:srgbClr val="98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33"/>
          <p:cNvSpPr/>
          <p:nvPr/>
        </p:nvSpPr>
        <p:spPr>
          <a:xfrm>
            <a:off x="1894525" y="3690750"/>
            <a:ext cx="183300" cy="196200"/>
          </a:xfrm>
          <a:prstGeom prst="rect">
            <a:avLst/>
          </a:prstGeom>
          <a:solidFill>
            <a:srgbClr val="98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33"/>
          <p:cNvSpPr/>
          <p:nvPr/>
        </p:nvSpPr>
        <p:spPr>
          <a:xfrm>
            <a:off x="2351725" y="3690750"/>
            <a:ext cx="183300" cy="196200"/>
          </a:xfrm>
          <a:prstGeom prst="rect">
            <a:avLst/>
          </a:prstGeom>
          <a:solidFill>
            <a:srgbClr val="98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33"/>
          <p:cNvSpPr/>
          <p:nvPr/>
        </p:nvSpPr>
        <p:spPr>
          <a:xfrm>
            <a:off x="6618925" y="3538350"/>
            <a:ext cx="183300" cy="196200"/>
          </a:xfrm>
          <a:prstGeom prst="rect">
            <a:avLst/>
          </a:prstGeom>
          <a:solidFill>
            <a:srgbClr val="98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33"/>
          <p:cNvSpPr/>
          <p:nvPr/>
        </p:nvSpPr>
        <p:spPr>
          <a:xfrm>
            <a:off x="6999925" y="3538350"/>
            <a:ext cx="183300" cy="196200"/>
          </a:xfrm>
          <a:prstGeom prst="rect">
            <a:avLst/>
          </a:prstGeom>
          <a:solidFill>
            <a:srgbClr val="98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3"/>
          <p:cNvSpPr/>
          <p:nvPr/>
        </p:nvSpPr>
        <p:spPr>
          <a:xfrm>
            <a:off x="6618925" y="3919350"/>
            <a:ext cx="183300" cy="196200"/>
          </a:xfrm>
          <a:prstGeom prst="rect">
            <a:avLst/>
          </a:prstGeom>
          <a:solidFill>
            <a:srgbClr val="98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3"/>
          <p:cNvSpPr/>
          <p:nvPr/>
        </p:nvSpPr>
        <p:spPr>
          <a:xfrm>
            <a:off x="6999925" y="3919350"/>
            <a:ext cx="183300" cy="196200"/>
          </a:xfrm>
          <a:prstGeom prst="rect">
            <a:avLst/>
          </a:prstGeom>
          <a:solidFill>
            <a:srgbClr val="98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3"/>
          <p:cNvSpPr/>
          <p:nvPr/>
        </p:nvSpPr>
        <p:spPr>
          <a:xfrm>
            <a:off x="7457125" y="3538350"/>
            <a:ext cx="183300" cy="196200"/>
          </a:xfrm>
          <a:prstGeom prst="rect">
            <a:avLst/>
          </a:prstGeom>
          <a:solidFill>
            <a:srgbClr val="98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33"/>
          <p:cNvSpPr/>
          <p:nvPr/>
        </p:nvSpPr>
        <p:spPr>
          <a:xfrm>
            <a:off x="7457125" y="3919350"/>
            <a:ext cx="183300" cy="196200"/>
          </a:xfrm>
          <a:prstGeom prst="rect">
            <a:avLst/>
          </a:prstGeom>
          <a:solidFill>
            <a:srgbClr val="98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33"/>
          <p:cNvSpPr txBox="1"/>
          <p:nvPr/>
        </p:nvSpPr>
        <p:spPr>
          <a:xfrm>
            <a:off x="274850" y="222500"/>
            <a:ext cx="4842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F</a:t>
            </a:r>
            <a:endParaRPr b="1" sz="2300">
              <a:latin typeface="Spartan"/>
              <a:ea typeface="Spartan"/>
              <a:cs typeface="Spartan"/>
              <a:sym typeface="Spartan"/>
            </a:endParaRPr>
          </a:p>
        </p:txBody>
      </p:sp>
      <p:sp>
        <p:nvSpPr>
          <p:cNvPr id="383" name="Google Shape;383;p33"/>
          <p:cNvSpPr txBox="1"/>
          <p:nvPr>
            <p:ph idx="4294967295" type="ctrTitle"/>
          </p:nvPr>
        </p:nvSpPr>
        <p:spPr>
          <a:xfrm>
            <a:off x="2724900" y="269400"/>
            <a:ext cx="3694200" cy="655800"/>
          </a:xfrm>
          <a:prstGeom prst="rect">
            <a:avLst/>
          </a:prstGeom>
          <a:ln>
            <a:noFill/>
          </a:ln>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4000">
                <a:highlight>
                  <a:srgbClr val="CC0000"/>
                </a:highlight>
                <a:latin typeface="Spartan"/>
                <a:ea typeface="Spartan"/>
                <a:cs typeface="Spartan"/>
                <a:sym typeface="Spartan"/>
              </a:rPr>
              <a:t>COMPLAINT!</a:t>
            </a:r>
            <a:endParaRPr sz="4000">
              <a:highlight>
                <a:srgbClr val="CC0000"/>
              </a:highlight>
              <a:latin typeface="Spartan"/>
              <a:ea typeface="Spartan"/>
              <a:cs typeface="Spartan"/>
              <a:sym typeface="Spartan"/>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34"/>
          <p:cNvSpPr txBox="1"/>
          <p:nvPr>
            <p:ph idx="4294967295" type="ctrTitle"/>
          </p:nvPr>
        </p:nvSpPr>
        <p:spPr>
          <a:xfrm>
            <a:off x="455850" y="262450"/>
            <a:ext cx="8232300" cy="75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100">
                <a:latin typeface="Spartan"/>
                <a:ea typeface="Spartan"/>
                <a:cs typeface="Spartan"/>
                <a:sym typeface="Spartan"/>
              </a:rPr>
              <a:t>Check your understanding questions</a:t>
            </a:r>
            <a:endParaRPr sz="3100">
              <a:latin typeface="Spartan"/>
              <a:ea typeface="Spartan"/>
              <a:cs typeface="Spartan"/>
              <a:sym typeface="Spartan"/>
            </a:endParaRPr>
          </a:p>
        </p:txBody>
      </p:sp>
      <p:graphicFrame>
        <p:nvGraphicFramePr>
          <p:cNvPr id="389" name="Google Shape;389;p34"/>
          <p:cNvGraphicFramePr/>
          <p:nvPr/>
        </p:nvGraphicFramePr>
        <p:xfrm>
          <a:off x="1010275" y="1280125"/>
          <a:ext cx="3000000" cy="3000000"/>
        </p:xfrm>
        <a:graphic>
          <a:graphicData uri="http://schemas.openxmlformats.org/drawingml/2006/table">
            <a:tbl>
              <a:tblPr>
                <a:noFill/>
                <a:tableStyleId>{697C86DD-110D-4CBC-9C0E-2469CA67CEFF}</a:tableStyleId>
              </a:tblPr>
              <a:tblGrid>
                <a:gridCol w="2413000"/>
                <a:gridCol w="2413000"/>
                <a:gridCol w="2413000"/>
              </a:tblGrid>
              <a:tr h="381000">
                <a:tc>
                  <a:txBody>
                    <a:bodyPr/>
                    <a:lstStyle/>
                    <a:p>
                      <a:pPr indent="0" lvl="0" marL="0" rtl="0" algn="ctr">
                        <a:spcBef>
                          <a:spcPts val="0"/>
                        </a:spcBef>
                        <a:spcAft>
                          <a:spcPts val="0"/>
                        </a:spcAft>
                        <a:buNone/>
                      </a:pPr>
                      <a:r>
                        <a:rPr b="1" lang="en" sz="1700">
                          <a:solidFill>
                            <a:schemeClr val="dk1"/>
                          </a:solidFill>
                          <a:latin typeface="Spartan"/>
                          <a:ea typeface="Spartan"/>
                          <a:cs typeface="Spartan"/>
                          <a:sym typeface="Spartan"/>
                        </a:rPr>
                        <a:t>Mild</a:t>
                      </a:r>
                      <a:endParaRPr b="1" sz="1700">
                        <a:solidFill>
                          <a:schemeClr val="dk1"/>
                        </a:solidFill>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rPr b="1" lang="en" sz="1700">
                          <a:solidFill>
                            <a:schemeClr val="dk1"/>
                          </a:solidFill>
                          <a:latin typeface="Spartan"/>
                          <a:ea typeface="Spartan"/>
                          <a:cs typeface="Spartan"/>
                          <a:sym typeface="Spartan"/>
                        </a:rPr>
                        <a:t>Medium</a:t>
                      </a:r>
                      <a:endParaRPr b="1" sz="1700">
                        <a:solidFill>
                          <a:schemeClr val="dk1"/>
                        </a:solidFill>
                        <a:latin typeface="Spartan"/>
                        <a:ea typeface="Spartan"/>
                        <a:cs typeface="Spartan"/>
                        <a:sym typeface="Spartan"/>
                      </a:endParaRPr>
                    </a:p>
                  </a:txBody>
                  <a:tcPr marT="91425" marB="91425" marR="91425" marL="91425">
                    <a:solidFill>
                      <a:srgbClr val="FCE5CD"/>
                    </a:solidFill>
                  </a:tcPr>
                </a:tc>
                <a:tc>
                  <a:txBody>
                    <a:bodyPr/>
                    <a:lstStyle/>
                    <a:p>
                      <a:pPr indent="0" lvl="0" marL="0" rtl="0" algn="ctr">
                        <a:spcBef>
                          <a:spcPts val="0"/>
                        </a:spcBef>
                        <a:spcAft>
                          <a:spcPts val="0"/>
                        </a:spcAft>
                        <a:buNone/>
                      </a:pPr>
                      <a:r>
                        <a:rPr b="1" lang="en" sz="1700">
                          <a:latin typeface="Spartan"/>
                          <a:ea typeface="Spartan"/>
                          <a:cs typeface="Spartan"/>
                          <a:sym typeface="Spartan"/>
                        </a:rPr>
                        <a:t>Spicy</a:t>
                      </a:r>
                      <a:endParaRPr b="1" sz="1700">
                        <a:latin typeface="Spartan"/>
                        <a:ea typeface="Spartan"/>
                        <a:cs typeface="Spartan"/>
                        <a:sym typeface="Spartan"/>
                      </a:endParaRPr>
                    </a:p>
                  </a:txBody>
                  <a:tcPr marT="91425" marB="91425" marR="91425" marL="91425">
                    <a:solidFill>
                      <a:srgbClr val="F4CCCC"/>
                    </a:solidFill>
                  </a:tcPr>
                </a:tc>
              </a:tr>
              <a:tr h="552925">
                <a:tc>
                  <a:txBody>
                    <a:bodyPr/>
                    <a:lstStyle/>
                    <a:p>
                      <a:pPr indent="0" lvl="0" marL="0" rtl="0" algn="ctr">
                        <a:spcBef>
                          <a:spcPts val="0"/>
                        </a:spcBef>
                        <a:spcAft>
                          <a:spcPts val="0"/>
                        </a:spcAft>
                        <a:buNone/>
                      </a:pPr>
                      <a:r>
                        <a:rPr lang="en" sz="2220">
                          <a:solidFill>
                            <a:schemeClr val="dk1"/>
                          </a:solidFill>
                          <a:latin typeface="Spartan"/>
                          <a:ea typeface="Spartan"/>
                          <a:cs typeface="Spartan"/>
                          <a:sym typeface="Spartan"/>
                        </a:rPr>
                        <a:t>½ </a:t>
                      </a:r>
                      <a:r>
                        <a:rPr lang="en" sz="2000">
                          <a:solidFill>
                            <a:schemeClr val="dk1"/>
                          </a:solidFill>
                          <a:latin typeface="Spartan"/>
                          <a:ea typeface="Spartan"/>
                          <a:cs typeface="Spartan"/>
                          <a:sym typeface="Spartan"/>
                        </a:rPr>
                        <a:t>of 100 =</a:t>
                      </a:r>
                      <a:endParaRPr/>
                    </a:p>
                  </a:txBody>
                  <a:tcPr marT="91425" marB="91425" marR="91425" marL="91425">
                    <a:solidFill>
                      <a:srgbClr val="D9EAD3"/>
                    </a:solidFill>
                  </a:tcPr>
                </a:tc>
                <a:tc>
                  <a:txBody>
                    <a:bodyPr/>
                    <a:lstStyle/>
                    <a:p>
                      <a:pPr indent="0" lvl="0" marL="0" rtl="0" algn="ctr">
                        <a:spcBef>
                          <a:spcPts val="0"/>
                        </a:spcBef>
                        <a:spcAft>
                          <a:spcPts val="0"/>
                        </a:spcAft>
                        <a:buNone/>
                      </a:pPr>
                      <a:r>
                        <a:rPr lang="en" sz="2000">
                          <a:solidFill>
                            <a:schemeClr val="dk1"/>
                          </a:solidFill>
                          <a:latin typeface="Spartan"/>
                          <a:ea typeface="Spartan"/>
                          <a:cs typeface="Spartan"/>
                          <a:sym typeface="Spartan"/>
                        </a:rPr>
                        <a:t>1/10 of 40 =</a:t>
                      </a:r>
                      <a:endParaRPr/>
                    </a:p>
                  </a:txBody>
                  <a:tcPr marT="91425" marB="91425" marR="91425" marL="91425">
                    <a:solidFill>
                      <a:srgbClr val="FCE5CD"/>
                    </a:solidFill>
                  </a:tcPr>
                </a:tc>
                <a:tc>
                  <a:txBody>
                    <a:bodyPr/>
                    <a:lstStyle/>
                    <a:p>
                      <a:pPr indent="0" lvl="0" marL="0" rtl="0" algn="ctr">
                        <a:spcBef>
                          <a:spcPts val="0"/>
                        </a:spcBef>
                        <a:spcAft>
                          <a:spcPts val="0"/>
                        </a:spcAft>
                        <a:buNone/>
                      </a:pPr>
                      <a:r>
                        <a:rPr lang="en" sz="2000">
                          <a:latin typeface="Spartan"/>
                          <a:ea typeface="Spartan"/>
                          <a:cs typeface="Spartan"/>
                          <a:sym typeface="Spartan"/>
                        </a:rPr>
                        <a:t>⅛ of 32 =</a:t>
                      </a:r>
                      <a:endParaRPr sz="2000">
                        <a:latin typeface="Spartan"/>
                        <a:ea typeface="Spartan"/>
                        <a:cs typeface="Spartan"/>
                        <a:sym typeface="Spartan"/>
                      </a:endParaRPr>
                    </a:p>
                  </a:txBody>
                  <a:tcPr marT="91425" marB="91425" marR="91425" marL="91425">
                    <a:solidFill>
                      <a:srgbClr val="F4CCCC"/>
                    </a:solidFill>
                  </a:tcPr>
                </a:tc>
              </a:tr>
              <a:tr h="511125">
                <a:tc>
                  <a:txBody>
                    <a:bodyPr/>
                    <a:lstStyle/>
                    <a:p>
                      <a:pPr indent="0" lvl="0" marL="0" rtl="0" algn="ctr">
                        <a:spcBef>
                          <a:spcPts val="0"/>
                        </a:spcBef>
                        <a:spcAft>
                          <a:spcPts val="0"/>
                        </a:spcAft>
                        <a:buNone/>
                      </a:pPr>
                      <a:r>
                        <a:rPr lang="en" sz="2000">
                          <a:solidFill>
                            <a:schemeClr val="dk1"/>
                          </a:solidFill>
                          <a:latin typeface="Spartan"/>
                          <a:ea typeface="Spartan"/>
                          <a:cs typeface="Spartan"/>
                          <a:sym typeface="Spartan"/>
                        </a:rPr>
                        <a:t>¼ of 100 =</a:t>
                      </a:r>
                      <a:endParaRPr/>
                    </a:p>
                  </a:txBody>
                  <a:tcPr marT="91425" marB="91425" marR="91425" marL="91425">
                    <a:solidFill>
                      <a:srgbClr val="D9EAD3"/>
                    </a:solidFill>
                  </a:tcPr>
                </a:tc>
                <a:tc>
                  <a:txBody>
                    <a:bodyPr/>
                    <a:lstStyle/>
                    <a:p>
                      <a:pPr indent="0" lvl="0" marL="0" rtl="0" algn="ctr">
                        <a:spcBef>
                          <a:spcPts val="0"/>
                        </a:spcBef>
                        <a:spcAft>
                          <a:spcPts val="0"/>
                        </a:spcAft>
                        <a:buClr>
                          <a:schemeClr val="dk1"/>
                        </a:buClr>
                        <a:buSzPts val="1100"/>
                        <a:buFont typeface="Arial"/>
                        <a:buNone/>
                      </a:pPr>
                      <a:r>
                        <a:rPr lang="en" sz="2000">
                          <a:solidFill>
                            <a:schemeClr val="dk1"/>
                          </a:solidFill>
                          <a:latin typeface="Spartan"/>
                          <a:ea typeface="Spartan"/>
                          <a:cs typeface="Spartan"/>
                          <a:sym typeface="Spartan"/>
                        </a:rPr>
                        <a:t>1/10 of 80 =</a:t>
                      </a:r>
                      <a:endParaRPr/>
                    </a:p>
                  </a:txBody>
                  <a:tcPr marT="91425" marB="91425" marR="91425" marL="91425">
                    <a:solidFill>
                      <a:srgbClr val="FCE5CD"/>
                    </a:solidFill>
                  </a:tcPr>
                </a:tc>
                <a:tc>
                  <a:txBody>
                    <a:bodyPr/>
                    <a:lstStyle/>
                    <a:p>
                      <a:pPr indent="0" lvl="0" marL="0" rtl="0" algn="ctr">
                        <a:spcBef>
                          <a:spcPts val="0"/>
                        </a:spcBef>
                        <a:spcAft>
                          <a:spcPts val="0"/>
                        </a:spcAft>
                        <a:buNone/>
                      </a:pPr>
                      <a:r>
                        <a:rPr lang="en" sz="2000">
                          <a:latin typeface="Spartan"/>
                          <a:ea typeface="Spartan"/>
                          <a:cs typeface="Spartan"/>
                          <a:sym typeface="Spartan"/>
                        </a:rPr>
                        <a:t>⅜  of 32 =</a:t>
                      </a:r>
                      <a:endParaRPr sz="2000">
                        <a:latin typeface="Spartan"/>
                        <a:ea typeface="Spartan"/>
                        <a:cs typeface="Spartan"/>
                        <a:sym typeface="Spartan"/>
                      </a:endParaRPr>
                    </a:p>
                  </a:txBody>
                  <a:tcPr marT="91425" marB="91425" marR="91425" marL="91425">
                    <a:solidFill>
                      <a:srgbClr val="F4CCCC"/>
                    </a:solidFill>
                  </a:tcPr>
                </a:tc>
              </a:tr>
              <a:tr h="479400">
                <a:tc>
                  <a:txBody>
                    <a:bodyPr/>
                    <a:lstStyle/>
                    <a:p>
                      <a:pPr indent="0" lvl="0" marL="0" rtl="0" algn="ctr">
                        <a:spcBef>
                          <a:spcPts val="0"/>
                        </a:spcBef>
                        <a:spcAft>
                          <a:spcPts val="0"/>
                        </a:spcAft>
                        <a:buNone/>
                      </a:pPr>
                      <a:r>
                        <a:rPr lang="en" sz="2000">
                          <a:solidFill>
                            <a:schemeClr val="dk1"/>
                          </a:solidFill>
                          <a:latin typeface="Spartan"/>
                          <a:ea typeface="Spartan"/>
                          <a:cs typeface="Spartan"/>
                          <a:sym typeface="Spartan"/>
                        </a:rPr>
                        <a:t>¾ of 100 =</a:t>
                      </a:r>
                      <a:endParaRPr/>
                    </a:p>
                  </a:txBody>
                  <a:tcPr marT="91425" marB="91425" marR="91425" marL="91425">
                    <a:solidFill>
                      <a:srgbClr val="D9EAD3"/>
                    </a:solidFill>
                  </a:tcPr>
                </a:tc>
                <a:tc>
                  <a:txBody>
                    <a:bodyPr/>
                    <a:lstStyle/>
                    <a:p>
                      <a:pPr indent="0" lvl="0" marL="0" rtl="0" algn="ctr">
                        <a:spcBef>
                          <a:spcPts val="0"/>
                        </a:spcBef>
                        <a:spcAft>
                          <a:spcPts val="0"/>
                        </a:spcAft>
                        <a:buClr>
                          <a:schemeClr val="dk1"/>
                        </a:buClr>
                        <a:buSzPts val="1100"/>
                        <a:buFont typeface="Arial"/>
                        <a:buNone/>
                      </a:pPr>
                      <a:r>
                        <a:rPr lang="en" sz="2000">
                          <a:solidFill>
                            <a:schemeClr val="dk1"/>
                          </a:solidFill>
                          <a:latin typeface="Spartan"/>
                          <a:ea typeface="Spartan"/>
                          <a:cs typeface="Spartan"/>
                          <a:sym typeface="Spartan"/>
                        </a:rPr>
                        <a:t>6/10 of 80 =</a:t>
                      </a:r>
                      <a:endParaRPr/>
                    </a:p>
                  </a:txBody>
                  <a:tcPr marT="91425" marB="91425" marR="91425" marL="91425">
                    <a:solidFill>
                      <a:srgbClr val="FCE5CD"/>
                    </a:solidFill>
                  </a:tcPr>
                </a:tc>
                <a:tc>
                  <a:txBody>
                    <a:bodyPr/>
                    <a:lstStyle/>
                    <a:p>
                      <a:pPr indent="0" lvl="0" marL="0" rtl="0" algn="ctr">
                        <a:spcBef>
                          <a:spcPts val="0"/>
                        </a:spcBef>
                        <a:spcAft>
                          <a:spcPts val="0"/>
                        </a:spcAft>
                        <a:buNone/>
                      </a:pPr>
                      <a:r>
                        <a:rPr lang="en" sz="2000">
                          <a:latin typeface="Spartan"/>
                          <a:ea typeface="Spartan"/>
                          <a:cs typeface="Spartan"/>
                          <a:sym typeface="Spartan"/>
                        </a:rPr>
                        <a:t>⅜ of 64 =</a:t>
                      </a:r>
                      <a:endParaRPr sz="2000">
                        <a:latin typeface="Spartan"/>
                        <a:ea typeface="Spartan"/>
                        <a:cs typeface="Spartan"/>
                        <a:sym typeface="Spartan"/>
                      </a:endParaRPr>
                    </a:p>
                  </a:txBody>
                  <a:tcPr marT="91425" marB="91425" marR="91425" marL="91425">
                    <a:solidFill>
                      <a:srgbClr val="F4CCCC"/>
                    </a:solidFill>
                  </a:tcPr>
                </a:tc>
              </a:tr>
              <a:tr h="381000">
                <a:tc>
                  <a:txBody>
                    <a:bodyPr/>
                    <a:lstStyle/>
                    <a:p>
                      <a:pPr indent="0" lvl="0" marL="0" rtl="0" algn="ctr">
                        <a:spcBef>
                          <a:spcPts val="0"/>
                        </a:spcBef>
                        <a:spcAft>
                          <a:spcPts val="0"/>
                        </a:spcAft>
                        <a:buClr>
                          <a:schemeClr val="dk1"/>
                        </a:buClr>
                        <a:buSzPts val="1100"/>
                        <a:buFont typeface="Arial"/>
                        <a:buNone/>
                      </a:pPr>
                      <a:r>
                        <a:rPr b="1" lang="en" sz="1600">
                          <a:solidFill>
                            <a:schemeClr val="dk1"/>
                          </a:solidFill>
                          <a:latin typeface="Spartan"/>
                          <a:ea typeface="Spartan"/>
                          <a:cs typeface="Spartan"/>
                          <a:sym typeface="Spartan"/>
                        </a:rPr>
                        <a:t>Circle the largest</a:t>
                      </a:r>
                      <a:endParaRPr b="1" sz="1600">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Clr>
                          <a:schemeClr val="dk1"/>
                        </a:buClr>
                        <a:buSzPts val="1100"/>
                        <a:buFont typeface="Arial"/>
                        <a:buNone/>
                      </a:pPr>
                      <a:r>
                        <a:rPr b="1" lang="en" sz="1600">
                          <a:solidFill>
                            <a:schemeClr val="dk1"/>
                          </a:solidFill>
                          <a:latin typeface="Spartan"/>
                          <a:ea typeface="Spartan"/>
                          <a:cs typeface="Spartan"/>
                          <a:sym typeface="Spartan"/>
                        </a:rPr>
                        <a:t>Circle the largest</a:t>
                      </a:r>
                      <a:endParaRPr b="1" sz="1600">
                        <a:latin typeface="Spartan"/>
                        <a:ea typeface="Spartan"/>
                        <a:cs typeface="Spartan"/>
                        <a:sym typeface="Spartan"/>
                      </a:endParaRPr>
                    </a:p>
                  </a:txBody>
                  <a:tcPr marT="91425" marB="91425" marR="91425" marL="91425">
                    <a:solidFill>
                      <a:srgbClr val="FCE5CD"/>
                    </a:solidFill>
                  </a:tcPr>
                </a:tc>
                <a:tc>
                  <a:txBody>
                    <a:bodyPr/>
                    <a:lstStyle/>
                    <a:p>
                      <a:pPr indent="0" lvl="0" marL="0" rtl="0" algn="ctr">
                        <a:spcBef>
                          <a:spcPts val="0"/>
                        </a:spcBef>
                        <a:spcAft>
                          <a:spcPts val="0"/>
                        </a:spcAft>
                        <a:buClr>
                          <a:schemeClr val="dk1"/>
                        </a:buClr>
                        <a:buSzPts val="1100"/>
                        <a:buFont typeface="Arial"/>
                        <a:buNone/>
                      </a:pPr>
                      <a:r>
                        <a:rPr b="1" lang="en" sz="1600">
                          <a:solidFill>
                            <a:schemeClr val="dk1"/>
                          </a:solidFill>
                          <a:latin typeface="Spartan"/>
                          <a:ea typeface="Spartan"/>
                          <a:cs typeface="Spartan"/>
                          <a:sym typeface="Spartan"/>
                        </a:rPr>
                        <a:t>Circle the largest</a:t>
                      </a:r>
                      <a:endParaRPr b="1" sz="1600">
                        <a:latin typeface="Spartan"/>
                        <a:ea typeface="Spartan"/>
                        <a:cs typeface="Spartan"/>
                        <a:sym typeface="Spartan"/>
                      </a:endParaRPr>
                    </a:p>
                  </a:txBody>
                  <a:tcPr marT="91425" marB="91425" marR="91425" marL="91425">
                    <a:solidFill>
                      <a:srgbClr val="F4CCCC"/>
                    </a:solidFill>
                  </a:tcPr>
                </a:tc>
              </a:tr>
              <a:tr h="381000">
                <a:tc>
                  <a:txBody>
                    <a:bodyPr/>
                    <a:lstStyle/>
                    <a:p>
                      <a:pPr indent="0" lvl="0" marL="0" rtl="0" algn="ctr">
                        <a:spcBef>
                          <a:spcPts val="0"/>
                        </a:spcBef>
                        <a:spcAft>
                          <a:spcPts val="0"/>
                        </a:spcAft>
                        <a:buNone/>
                      </a:pPr>
                      <a:r>
                        <a:rPr b="1" lang="en" sz="1800">
                          <a:solidFill>
                            <a:schemeClr val="dk1"/>
                          </a:solidFill>
                          <a:latin typeface="Spartan"/>
                          <a:ea typeface="Spartan"/>
                          <a:cs typeface="Spartan"/>
                          <a:sym typeface="Spartan"/>
                        </a:rPr>
                        <a:t>¼  or ½ </a:t>
                      </a:r>
                      <a:endParaRPr b="1" sz="1800">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rPr b="1" lang="en" sz="1800">
                          <a:latin typeface="Spartan"/>
                          <a:ea typeface="Spartan"/>
                          <a:cs typeface="Spartan"/>
                          <a:sym typeface="Spartan"/>
                        </a:rPr>
                        <a:t>¾ or ½ </a:t>
                      </a:r>
                      <a:endParaRPr b="1" sz="1800">
                        <a:latin typeface="Spartan"/>
                        <a:ea typeface="Spartan"/>
                        <a:cs typeface="Spartan"/>
                        <a:sym typeface="Spartan"/>
                      </a:endParaRPr>
                    </a:p>
                  </a:txBody>
                  <a:tcPr marT="91425" marB="91425" marR="91425" marL="91425">
                    <a:solidFill>
                      <a:srgbClr val="FCE5CD"/>
                    </a:solidFill>
                  </a:tcPr>
                </a:tc>
                <a:tc>
                  <a:txBody>
                    <a:bodyPr/>
                    <a:lstStyle/>
                    <a:p>
                      <a:pPr indent="0" lvl="0" marL="0" rtl="0" algn="ctr">
                        <a:spcBef>
                          <a:spcPts val="0"/>
                        </a:spcBef>
                        <a:spcAft>
                          <a:spcPts val="0"/>
                        </a:spcAft>
                        <a:buNone/>
                      </a:pPr>
                      <a:r>
                        <a:rPr b="1" lang="en" sz="1800">
                          <a:latin typeface="Spartan"/>
                          <a:ea typeface="Spartan"/>
                          <a:cs typeface="Spartan"/>
                          <a:sym typeface="Spartan"/>
                        </a:rPr>
                        <a:t>⅔ or ⅞ </a:t>
                      </a:r>
                      <a:endParaRPr b="1" sz="1800">
                        <a:latin typeface="Spartan"/>
                        <a:ea typeface="Spartan"/>
                        <a:cs typeface="Spartan"/>
                        <a:sym typeface="Spartan"/>
                      </a:endParaRPr>
                    </a:p>
                  </a:txBody>
                  <a:tcPr marT="91425" marB="91425" marR="91425" marL="91425">
                    <a:solidFill>
                      <a:srgbClr val="F4CCCC"/>
                    </a:solidFill>
                  </a:tcPr>
                </a:tc>
              </a:tr>
              <a:tr h="381000">
                <a:tc>
                  <a:txBody>
                    <a:bodyPr/>
                    <a:lstStyle/>
                    <a:p>
                      <a:pPr indent="0" lvl="0" marL="0" rtl="0" algn="ctr">
                        <a:spcBef>
                          <a:spcPts val="0"/>
                        </a:spcBef>
                        <a:spcAft>
                          <a:spcPts val="0"/>
                        </a:spcAft>
                        <a:buNone/>
                      </a:pPr>
                      <a:r>
                        <a:rPr b="1" lang="en" sz="1800">
                          <a:latin typeface="Spartan"/>
                          <a:ea typeface="Spartan"/>
                          <a:cs typeface="Spartan"/>
                          <a:sym typeface="Spartan"/>
                        </a:rPr>
                        <a:t>⅕ or ⅓ </a:t>
                      </a:r>
                      <a:endParaRPr b="1" sz="1800">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rPr b="1" lang="en" sz="1800">
                          <a:latin typeface="Spartan"/>
                          <a:ea typeface="Spartan"/>
                          <a:cs typeface="Spartan"/>
                          <a:sym typeface="Spartan"/>
                        </a:rPr>
                        <a:t>⅝ or ¾ </a:t>
                      </a:r>
                      <a:endParaRPr b="1" sz="1800">
                        <a:latin typeface="Spartan"/>
                        <a:ea typeface="Spartan"/>
                        <a:cs typeface="Spartan"/>
                        <a:sym typeface="Spartan"/>
                      </a:endParaRPr>
                    </a:p>
                  </a:txBody>
                  <a:tcPr marT="91425" marB="91425" marR="91425" marL="91425">
                    <a:solidFill>
                      <a:srgbClr val="FCE5CD"/>
                    </a:solidFill>
                  </a:tcPr>
                </a:tc>
                <a:tc>
                  <a:txBody>
                    <a:bodyPr/>
                    <a:lstStyle/>
                    <a:p>
                      <a:pPr indent="0" lvl="0" marL="0" rtl="0" algn="ctr">
                        <a:spcBef>
                          <a:spcPts val="0"/>
                        </a:spcBef>
                        <a:spcAft>
                          <a:spcPts val="0"/>
                        </a:spcAft>
                        <a:buNone/>
                      </a:pPr>
                      <a:r>
                        <a:rPr b="1" lang="en" sz="1800">
                          <a:latin typeface="Spartan"/>
                          <a:ea typeface="Spartan"/>
                          <a:cs typeface="Spartan"/>
                          <a:sym typeface="Spartan"/>
                        </a:rPr>
                        <a:t>⅘ or 7/10 </a:t>
                      </a:r>
                      <a:endParaRPr b="1" sz="1800">
                        <a:latin typeface="Spartan"/>
                        <a:ea typeface="Spartan"/>
                        <a:cs typeface="Spartan"/>
                        <a:sym typeface="Spartan"/>
                      </a:endParaRPr>
                    </a:p>
                  </a:txBody>
                  <a:tcPr marT="91425" marB="91425" marR="91425" marL="91425">
                    <a:solidFill>
                      <a:srgbClr val="F4CCCC"/>
                    </a:solidFill>
                  </a:tcPr>
                </a:tc>
              </a:tr>
            </a:tbl>
          </a:graphicData>
        </a:graphic>
      </p:graphicFrame>
      <p:pic>
        <p:nvPicPr>
          <p:cNvPr id="390" name="Google Shape;390;p34"/>
          <p:cNvPicPr preferRelativeResize="0"/>
          <p:nvPr/>
        </p:nvPicPr>
        <p:blipFill>
          <a:blip r:embed="rId3">
            <a:alphaModFix/>
          </a:blip>
          <a:stretch>
            <a:fillRect/>
          </a:stretch>
        </p:blipFill>
        <p:spPr>
          <a:xfrm>
            <a:off x="2501875" y="1316200"/>
            <a:ext cx="396001" cy="355400"/>
          </a:xfrm>
          <a:prstGeom prst="rect">
            <a:avLst/>
          </a:prstGeom>
          <a:noFill/>
          <a:ln>
            <a:noFill/>
          </a:ln>
        </p:spPr>
      </p:pic>
      <p:pic>
        <p:nvPicPr>
          <p:cNvPr id="391" name="Google Shape;391;p34"/>
          <p:cNvPicPr preferRelativeResize="0"/>
          <p:nvPr/>
        </p:nvPicPr>
        <p:blipFill>
          <a:blip r:embed="rId4">
            <a:alphaModFix/>
          </a:blip>
          <a:stretch>
            <a:fillRect/>
          </a:stretch>
        </p:blipFill>
        <p:spPr>
          <a:xfrm>
            <a:off x="5121325" y="1295900"/>
            <a:ext cx="396000" cy="396000"/>
          </a:xfrm>
          <a:prstGeom prst="rect">
            <a:avLst/>
          </a:prstGeom>
          <a:noFill/>
          <a:ln>
            <a:noFill/>
          </a:ln>
        </p:spPr>
      </p:pic>
      <p:pic>
        <p:nvPicPr>
          <p:cNvPr id="392" name="Google Shape;392;p34"/>
          <p:cNvPicPr preferRelativeResize="0"/>
          <p:nvPr/>
        </p:nvPicPr>
        <p:blipFill>
          <a:blip r:embed="rId4">
            <a:alphaModFix/>
          </a:blip>
          <a:stretch>
            <a:fillRect/>
          </a:stretch>
        </p:blipFill>
        <p:spPr>
          <a:xfrm>
            <a:off x="5290225" y="1295900"/>
            <a:ext cx="396000" cy="396000"/>
          </a:xfrm>
          <a:prstGeom prst="rect">
            <a:avLst/>
          </a:prstGeom>
          <a:noFill/>
          <a:ln>
            <a:noFill/>
          </a:ln>
        </p:spPr>
      </p:pic>
      <p:pic>
        <p:nvPicPr>
          <p:cNvPr id="393" name="Google Shape;393;p34"/>
          <p:cNvPicPr preferRelativeResize="0"/>
          <p:nvPr/>
        </p:nvPicPr>
        <p:blipFill>
          <a:blip r:embed="rId4">
            <a:alphaModFix/>
          </a:blip>
          <a:stretch>
            <a:fillRect/>
          </a:stretch>
        </p:blipFill>
        <p:spPr>
          <a:xfrm>
            <a:off x="7275450" y="1295900"/>
            <a:ext cx="396000" cy="396000"/>
          </a:xfrm>
          <a:prstGeom prst="rect">
            <a:avLst/>
          </a:prstGeom>
          <a:noFill/>
          <a:ln>
            <a:noFill/>
          </a:ln>
        </p:spPr>
      </p:pic>
      <p:pic>
        <p:nvPicPr>
          <p:cNvPr id="394" name="Google Shape;394;p34"/>
          <p:cNvPicPr preferRelativeResize="0"/>
          <p:nvPr/>
        </p:nvPicPr>
        <p:blipFill>
          <a:blip r:embed="rId4">
            <a:alphaModFix/>
          </a:blip>
          <a:stretch>
            <a:fillRect/>
          </a:stretch>
        </p:blipFill>
        <p:spPr>
          <a:xfrm>
            <a:off x="7444350" y="1295900"/>
            <a:ext cx="396000" cy="396000"/>
          </a:xfrm>
          <a:prstGeom prst="rect">
            <a:avLst/>
          </a:prstGeom>
          <a:noFill/>
          <a:ln>
            <a:noFill/>
          </a:ln>
        </p:spPr>
      </p:pic>
      <p:pic>
        <p:nvPicPr>
          <p:cNvPr id="395" name="Google Shape;395;p34"/>
          <p:cNvPicPr preferRelativeResize="0"/>
          <p:nvPr/>
        </p:nvPicPr>
        <p:blipFill>
          <a:blip r:embed="rId4">
            <a:alphaModFix/>
          </a:blip>
          <a:stretch>
            <a:fillRect/>
          </a:stretch>
        </p:blipFill>
        <p:spPr>
          <a:xfrm>
            <a:off x="7588500" y="1295900"/>
            <a:ext cx="396000" cy="396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35"/>
          <p:cNvSpPr txBox="1"/>
          <p:nvPr>
            <p:ph idx="4294967295" type="ctrTitle"/>
          </p:nvPr>
        </p:nvSpPr>
        <p:spPr>
          <a:xfrm>
            <a:off x="455850" y="250150"/>
            <a:ext cx="8232300" cy="75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100">
                <a:latin typeface="Spartan"/>
                <a:ea typeface="Spartan"/>
                <a:cs typeface="Spartan"/>
                <a:sym typeface="Spartan"/>
              </a:rPr>
              <a:t>Check your understanding answers</a:t>
            </a:r>
            <a:endParaRPr sz="3100">
              <a:latin typeface="Spartan"/>
              <a:ea typeface="Spartan"/>
              <a:cs typeface="Spartan"/>
              <a:sym typeface="Spartan"/>
            </a:endParaRPr>
          </a:p>
        </p:txBody>
      </p:sp>
      <p:graphicFrame>
        <p:nvGraphicFramePr>
          <p:cNvPr id="401" name="Google Shape;401;p35"/>
          <p:cNvGraphicFramePr/>
          <p:nvPr/>
        </p:nvGraphicFramePr>
        <p:xfrm>
          <a:off x="1010275" y="1280125"/>
          <a:ext cx="3000000" cy="3000000"/>
        </p:xfrm>
        <a:graphic>
          <a:graphicData uri="http://schemas.openxmlformats.org/drawingml/2006/table">
            <a:tbl>
              <a:tblPr>
                <a:noFill/>
                <a:tableStyleId>{697C86DD-110D-4CBC-9C0E-2469CA67CEFF}</a:tableStyleId>
              </a:tblPr>
              <a:tblGrid>
                <a:gridCol w="2413000"/>
                <a:gridCol w="2413000"/>
                <a:gridCol w="2413000"/>
              </a:tblGrid>
              <a:tr h="381000">
                <a:tc>
                  <a:txBody>
                    <a:bodyPr/>
                    <a:lstStyle/>
                    <a:p>
                      <a:pPr indent="0" lvl="0" marL="0" rtl="0" algn="ctr">
                        <a:spcBef>
                          <a:spcPts val="0"/>
                        </a:spcBef>
                        <a:spcAft>
                          <a:spcPts val="0"/>
                        </a:spcAft>
                        <a:buNone/>
                      </a:pPr>
                      <a:r>
                        <a:rPr b="1" lang="en" sz="1700">
                          <a:solidFill>
                            <a:schemeClr val="dk1"/>
                          </a:solidFill>
                          <a:latin typeface="Spartan"/>
                          <a:ea typeface="Spartan"/>
                          <a:cs typeface="Spartan"/>
                          <a:sym typeface="Spartan"/>
                        </a:rPr>
                        <a:t>Mild</a:t>
                      </a:r>
                      <a:endParaRPr b="1" sz="1700">
                        <a:solidFill>
                          <a:schemeClr val="dk1"/>
                        </a:solidFill>
                        <a:latin typeface="Spartan"/>
                        <a:ea typeface="Spartan"/>
                        <a:cs typeface="Spartan"/>
                        <a:sym typeface="Spartan"/>
                      </a:endParaRPr>
                    </a:p>
                  </a:txBody>
                  <a:tcPr marT="91425" marB="91425" marR="91425" marL="91425">
                    <a:lnR cap="flat" cmpd="sng" w="9525">
                      <a:solidFill>
                        <a:srgbClr val="999999"/>
                      </a:solidFill>
                      <a:prstDash val="solid"/>
                      <a:round/>
                      <a:headEnd len="sm" w="sm" type="none"/>
                      <a:tailEnd len="sm" w="sm" type="none"/>
                    </a:lnR>
                    <a:solidFill>
                      <a:srgbClr val="D9EAD3"/>
                    </a:solidFill>
                  </a:tcPr>
                </a:tc>
                <a:tc>
                  <a:txBody>
                    <a:bodyPr/>
                    <a:lstStyle/>
                    <a:p>
                      <a:pPr indent="0" lvl="0" marL="0" rtl="0" algn="ctr">
                        <a:spcBef>
                          <a:spcPts val="0"/>
                        </a:spcBef>
                        <a:spcAft>
                          <a:spcPts val="0"/>
                        </a:spcAft>
                        <a:buNone/>
                      </a:pPr>
                      <a:r>
                        <a:rPr b="1" lang="en" sz="1700">
                          <a:solidFill>
                            <a:schemeClr val="dk1"/>
                          </a:solidFill>
                          <a:latin typeface="Spartan"/>
                          <a:ea typeface="Spartan"/>
                          <a:cs typeface="Spartan"/>
                          <a:sym typeface="Spartan"/>
                        </a:rPr>
                        <a:t>Medium</a:t>
                      </a:r>
                      <a:endParaRPr b="1" sz="1700">
                        <a:solidFill>
                          <a:schemeClr val="dk1"/>
                        </a:solidFill>
                        <a:latin typeface="Spartan"/>
                        <a:ea typeface="Spartan"/>
                        <a:cs typeface="Spartan"/>
                        <a:sym typeface="Spartan"/>
                      </a:endParaRPr>
                    </a:p>
                  </a:txBody>
                  <a:tcPr marT="91425" marB="91425" marR="91425" marL="91425">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b="1" lang="en" sz="1700">
                          <a:latin typeface="Spartan"/>
                          <a:ea typeface="Spartan"/>
                          <a:cs typeface="Spartan"/>
                          <a:sym typeface="Spartan"/>
                        </a:rPr>
                        <a:t>Spicy</a:t>
                      </a:r>
                      <a:endParaRPr b="1" sz="1700">
                        <a:latin typeface="Spartan"/>
                        <a:ea typeface="Spartan"/>
                        <a:cs typeface="Spartan"/>
                        <a:sym typeface="Spartan"/>
                      </a:endParaRPr>
                    </a:p>
                  </a:txBody>
                  <a:tcPr marT="91425" marB="91425" marR="91425" marL="91425">
                    <a:lnL cap="flat" cmpd="sng" w="9525">
                      <a:solidFill>
                        <a:srgbClr val="999999"/>
                      </a:solidFill>
                      <a:prstDash val="solid"/>
                      <a:round/>
                      <a:headEnd len="sm" w="sm" type="none"/>
                      <a:tailEnd len="sm" w="sm" type="none"/>
                    </a:lnL>
                    <a:solidFill>
                      <a:srgbClr val="F4CCCC"/>
                    </a:solidFill>
                  </a:tcPr>
                </a:tc>
              </a:tr>
              <a:tr h="552925">
                <a:tc>
                  <a:txBody>
                    <a:bodyPr/>
                    <a:lstStyle/>
                    <a:p>
                      <a:pPr indent="0" lvl="0" marL="0" rtl="0" algn="ctr">
                        <a:spcBef>
                          <a:spcPts val="0"/>
                        </a:spcBef>
                        <a:spcAft>
                          <a:spcPts val="0"/>
                        </a:spcAft>
                        <a:buNone/>
                      </a:pPr>
                      <a:r>
                        <a:rPr lang="en" sz="2220">
                          <a:solidFill>
                            <a:schemeClr val="dk1"/>
                          </a:solidFill>
                          <a:latin typeface="Spartan"/>
                          <a:ea typeface="Spartan"/>
                          <a:cs typeface="Spartan"/>
                          <a:sym typeface="Spartan"/>
                        </a:rPr>
                        <a:t>½ </a:t>
                      </a:r>
                      <a:r>
                        <a:rPr lang="en" sz="2000">
                          <a:solidFill>
                            <a:schemeClr val="dk1"/>
                          </a:solidFill>
                          <a:latin typeface="Spartan"/>
                          <a:ea typeface="Spartan"/>
                          <a:cs typeface="Spartan"/>
                          <a:sym typeface="Spartan"/>
                        </a:rPr>
                        <a:t>of 100 = 50</a:t>
                      </a:r>
                      <a:endParaRPr/>
                    </a:p>
                  </a:txBody>
                  <a:tcPr marT="91425" marB="91425" marR="91425" marL="91425">
                    <a:lnR cap="flat" cmpd="sng" w="9525">
                      <a:solidFill>
                        <a:srgbClr val="999999"/>
                      </a:solidFill>
                      <a:prstDash val="solid"/>
                      <a:round/>
                      <a:headEnd len="sm" w="sm" type="none"/>
                      <a:tailEnd len="sm" w="sm" type="none"/>
                    </a:lnR>
                    <a:solidFill>
                      <a:srgbClr val="D9EAD3"/>
                    </a:solidFill>
                  </a:tcPr>
                </a:tc>
                <a:tc>
                  <a:txBody>
                    <a:bodyPr/>
                    <a:lstStyle/>
                    <a:p>
                      <a:pPr indent="0" lvl="0" marL="0" rtl="0" algn="ctr">
                        <a:spcBef>
                          <a:spcPts val="0"/>
                        </a:spcBef>
                        <a:spcAft>
                          <a:spcPts val="0"/>
                        </a:spcAft>
                        <a:buNone/>
                      </a:pPr>
                      <a:r>
                        <a:rPr lang="en" sz="2000">
                          <a:solidFill>
                            <a:schemeClr val="dk1"/>
                          </a:solidFill>
                          <a:latin typeface="Spartan"/>
                          <a:ea typeface="Spartan"/>
                          <a:cs typeface="Spartan"/>
                          <a:sym typeface="Spartan"/>
                        </a:rPr>
                        <a:t>1/10 of 40 = 4</a:t>
                      </a:r>
                      <a:endParaRPr/>
                    </a:p>
                  </a:txBody>
                  <a:tcPr marT="91425" marB="91425" marR="91425" marL="91425">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2000">
                          <a:latin typeface="Spartan"/>
                          <a:ea typeface="Spartan"/>
                          <a:cs typeface="Spartan"/>
                          <a:sym typeface="Spartan"/>
                        </a:rPr>
                        <a:t>⅛ of 32 = 4</a:t>
                      </a:r>
                      <a:endParaRPr sz="2000">
                        <a:latin typeface="Spartan"/>
                        <a:ea typeface="Spartan"/>
                        <a:cs typeface="Spartan"/>
                        <a:sym typeface="Spartan"/>
                      </a:endParaRPr>
                    </a:p>
                  </a:txBody>
                  <a:tcPr marT="91425" marB="91425" marR="91425" marL="91425">
                    <a:lnL cap="flat" cmpd="sng" w="9525">
                      <a:solidFill>
                        <a:srgbClr val="999999"/>
                      </a:solidFill>
                      <a:prstDash val="solid"/>
                      <a:round/>
                      <a:headEnd len="sm" w="sm" type="none"/>
                      <a:tailEnd len="sm" w="sm" type="none"/>
                    </a:lnL>
                    <a:solidFill>
                      <a:srgbClr val="F4CCCC"/>
                    </a:solidFill>
                  </a:tcPr>
                </a:tc>
              </a:tr>
              <a:tr h="511125">
                <a:tc>
                  <a:txBody>
                    <a:bodyPr/>
                    <a:lstStyle/>
                    <a:p>
                      <a:pPr indent="0" lvl="0" marL="0" rtl="0" algn="ctr">
                        <a:spcBef>
                          <a:spcPts val="0"/>
                        </a:spcBef>
                        <a:spcAft>
                          <a:spcPts val="0"/>
                        </a:spcAft>
                        <a:buNone/>
                      </a:pPr>
                      <a:r>
                        <a:rPr lang="en" sz="2000">
                          <a:solidFill>
                            <a:schemeClr val="dk1"/>
                          </a:solidFill>
                          <a:latin typeface="Spartan"/>
                          <a:ea typeface="Spartan"/>
                          <a:cs typeface="Spartan"/>
                          <a:sym typeface="Spartan"/>
                        </a:rPr>
                        <a:t>¼ of 100 = 25</a:t>
                      </a:r>
                      <a:endParaRPr/>
                    </a:p>
                  </a:txBody>
                  <a:tcPr marT="91425" marB="91425" marR="91425" marL="91425">
                    <a:lnR cap="flat" cmpd="sng" w="9525">
                      <a:solidFill>
                        <a:srgbClr val="999999"/>
                      </a:solidFill>
                      <a:prstDash val="solid"/>
                      <a:round/>
                      <a:headEnd len="sm" w="sm" type="none"/>
                      <a:tailEnd len="sm" w="sm" type="none"/>
                    </a:lnR>
                    <a:solidFill>
                      <a:srgbClr val="D9EAD3"/>
                    </a:solidFill>
                  </a:tcPr>
                </a:tc>
                <a:tc>
                  <a:txBody>
                    <a:bodyPr/>
                    <a:lstStyle/>
                    <a:p>
                      <a:pPr indent="0" lvl="0" marL="0" rtl="0" algn="ctr">
                        <a:spcBef>
                          <a:spcPts val="0"/>
                        </a:spcBef>
                        <a:spcAft>
                          <a:spcPts val="0"/>
                        </a:spcAft>
                        <a:buNone/>
                      </a:pPr>
                      <a:r>
                        <a:rPr lang="en" sz="2000">
                          <a:solidFill>
                            <a:schemeClr val="dk1"/>
                          </a:solidFill>
                          <a:latin typeface="Spartan"/>
                          <a:ea typeface="Spartan"/>
                          <a:cs typeface="Spartan"/>
                          <a:sym typeface="Spartan"/>
                        </a:rPr>
                        <a:t>1/10 of 80 =8</a:t>
                      </a:r>
                      <a:endParaRPr/>
                    </a:p>
                  </a:txBody>
                  <a:tcPr marT="91425" marB="91425" marR="91425" marL="91425">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2000">
                          <a:latin typeface="Spartan"/>
                          <a:ea typeface="Spartan"/>
                          <a:cs typeface="Spartan"/>
                          <a:sym typeface="Spartan"/>
                        </a:rPr>
                        <a:t>⅜  of 32 = 12</a:t>
                      </a:r>
                      <a:endParaRPr sz="2000">
                        <a:latin typeface="Spartan"/>
                        <a:ea typeface="Spartan"/>
                        <a:cs typeface="Spartan"/>
                        <a:sym typeface="Spartan"/>
                      </a:endParaRPr>
                    </a:p>
                  </a:txBody>
                  <a:tcPr marT="91425" marB="91425" marR="91425" marL="91425">
                    <a:lnL cap="flat" cmpd="sng" w="9525">
                      <a:solidFill>
                        <a:srgbClr val="999999"/>
                      </a:solidFill>
                      <a:prstDash val="solid"/>
                      <a:round/>
                      <a:headEnd len="sm" w="sm" type="none"/>
                      <a:tailEnd len="sm" w="sm" type="none"/>
                    </a:lnL>
                    <a:solidFill>
                      <a:srgbClr val="F4CCCC"/>
                    </a:solidFill>
                  </a:tcPr>
                </a:tc>
              </a:tr>
              <a:tr h="479400">
                <a:tc>
                  <a:txBody>
                    <a:bodyPr/>
                    <a:lstStyle/>
                    <a:p>
                      <a:pPr indent="0" lvl="0" marL="0" rtl="0" algn="ctr">
                        <a:spcBef>
                          <a:spcPts val="0"/>
                        </a:spcBef>
                        <a:spcAft>
                          <a:spcPts val="0"/>
                        </a:spcAft>
                        <a:buNone/>
                      </a:pPr>
                      <a:r>
                        <a:rPr lang="en" sz="2000">
                          <a:solidFill>
                            <a:schemeClr val="dk1"/>
                          </a:solidFill>
                          <a:latin typeface="Spartan"/>
                          <a:ea typeface="Spartan"/>
                          <a:cs typeface="Spartan"/>
                          <a:sym typeface="Spartan"/>
                        </a:rPr>
                        <a:t>¾ of 100 = 75</a:t>
                      </a:r>
                      <a:endParaRPr/>
                    </a:p>
                  </a:txBody>
                  <a:tcPr marT="91425" marB="91425" marR="91425" marL="91425">
                    <a:lnR cap="flat" cmpd="sng" w="9525">
                      <a:solidFill>
                        <a:srgbClr val="999999"/>
                      </a:solidFill>
                      <a:prstDash val="solid"/>
                      <a:round/>
                      <a:headEnd len="sm" w="sm" type="none"/>
                      <a:tailEnd len="sm" w="sm" type="none"/>
                    </a:lnR>
                    <a:solidFill>
                      <a:srgbClr val="D9EAD3"/>
                    </a:solidFill>
                  </a:tcPr>
                </a:tc>
                <a:tc>
                  <a:txBody>
                    <a:bodyPr/>
                    <a:lstStyle/>
                    <a:p>
                      <a:pPr indent="0" lvl="0" marL="0" rtl="0" algn="ctr">
                        <a:spcBef>
                          <a:spcPts val="0"/>
                        </a:spcBef>
                        <a:spcAft>
                          <a:spcPts val="0"/>
                        </a:spcAft>
                        <a:buNone/>
                      </a:pPr>
                      <a:r>
                        <a:rPr lang="en" sz="2000">
                          <a:solidFill>
                            <a:schemeClr val="dk1"/>
                          </a:solidFill>
                          <a:latin typeface="Spartan"/>
                          <a:ea typeface="Spartan"/>
                          <a:cs typeface="Spartan"/>
                          <a:sym typeface="Spartan"/>
                        </a:rPr>
                        <a:t>6</a:t>
                      </a:r>
                      <a:r>
                        <a:rPr lang="en" sz="2000">
                          <a:solidFill>
                            <a:schemeClr val="dk1"/>
                          </a:solidFill>
                          <a:latin typeface="Spartan"/>
                          <a:ea typeface="Spartan"/>
                          <a:cs typeface="Spartan"/>
                          <a:sym typeface="Spartan"/>
                        </a:rPr>
                        <a:t>/10 of 80 = 48</a:t>
                      </a:r>
                      <a:endParaRPr/>
                    </a:p>
                  </a:txBody>
                  <a:tcPr marT="91425" marB="91425" marR="91425" marL="91425">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2000">
                          <a:latin typeface="Spartan"/>
                          <a:ea typeface="Spartan"/>
                          <a:cs typeface="Spartan"/>
                          <a:sym typeface="Spartan"/>
                        </a:rPr>
                        <a:t>⅜ of 64 = 24</a:t>
                      </a:r>
                      <a:endParaRPr sz="2000">
                        <a:latin typeface="Spartan"/>
                        <a:ea typeface="Spartan"/>
                        <a:cs typeface="Spartan"/>
                        <a:sym typeface="Spartan"/>
                      </a:endParaRPr>
                    </a:p>
                  </a:txBody>
                  <a:tcPr marT="91425" marB="91425" marR="91425" marL="91425">
                    <a:lnL cap="flat" cmpd="sng" w="9525">
                      <a:solidFill>
                        <a:srgbClr val="999999"/>
                      </a:solidFill>
                      <a:prstDash val="solid"/>
                      <a:round/>
                      <a:headEnd len="sm" w="sm" type="none"/>
                      <a:tailEnd len="sm" w="sm" type="none"/>
                    </a:lnL>
                    <a:solidFill>
                      <a:srgbClr val="F4CCCC"/>
                    </a:solidFill>
                  </a:tcPr>
                </a:tc>
              </a:tr>
              <a:tr h="381000">
                <a:tc>
                  <a:txBody>
                    <a:bodyPr/>
                    <a:lstStyle/>
                    <a:p>
                      <a:pPr indent="0" lvl="0" marL="0" rtl="0" algn="ctr">
                        <a:spcBef>
                          <a:spcPts val="0"/>
                        </a:spcBef>
                        <a:spcAft>
                          <a:spcPts val="0"/>
                        </a:spcAft>
                        <a:buNone/>
                      </a:pPr>
                      <a:r>
                        <a:rPr b="1" lang="en">
                          <a:solidFill>
                            <a:schemeClr val="dk1"/>
                          </a:solidFill>
                          <a:latin typeface="Spartan"/>
                          <a:ea typeface="Spartan"/>
                          <a:cs typeface="Spartan"/>
                          <a:sym typeface="Spartan"/>
                        </a:rPr>
                        <a:t>Circle the largest</a:t>
                      </a:r>
                      <a:endParaRPr b="1">
                        <a:latin typeface="Spartan"/>
                        <a:ea typeface="Spartan"/>
                        <a:cs typeface="Spartan"/>
                        <a:sym typeface="Spartan"/>
                      </a:endParaRPr>
                    </a:p>
                  </a:txBody>
                  <a:tcPr marT="91425" marB="91425" marR="91425" marL="91425">
                    <a:lnR cap="flat" cmpd="sng" w="9525">
                      <a:solidFill>
                        <a:srgbClr val="999999"/>
                      </a:solidFill>
                      <a:prstDash val="solid"/>
                      <a:round/>
                      <a:headEnd len="sm" w="sm" type="none"/>
                      <a:tailEnd len="sm" w="sm" type="none"/>
                    </a:lnR>
                    <a:solidFill>
                      <a:srgbClr val="D9EAD3"/>
                    </a:solidFill>
                  </a:tcPr>
                </a:tc>
                <a:tc>
                  <a:txBody>
                    <a:bodyPr/>
                    <a:lstStyle/>
                    <a:p>
                      <a:pPr indent="0" lvl="0" marL="0" rtl="0" algn="ctr">
                        <a:spcBef>
                          <a:spcPts val="0"/>
                        </a:spcBef>
                        <a:spcAft>
                          <a:spcPts val="0"/>
                        </a:spcAft>
                        <a:buNone/>
                      </a:pPr>
                      <a:r>
                        <a:rPr b="1" lang="en">
                          <a:solidFill>
                            <a:schemeClr val="dk1"/>
                          </a:solidFill>
                          <a:latin typeface="Spartan"/>
                          <a:ea typeface="Spartan"/>
                          <a:cs typeface="Spartan"/>
                          <a:sym typeface="Spartan"/>
                        </a:rPr>
                        <a:t>Circle the largest</a:t>
                      </a:r>
                      <a:endParaRPr b="1">
                        <a:latin typeface="Spartan"/>
                        <a:ea typeface="Spartan"/>
                        <a:cs typeface="Spartan"/>
                        <a:sym typeface="Spartan"/>
                      </a:endParaRPr>
                    </a:p>
                  </a:txBody>
                  <a:tcPr marT="91425" marB="91425" marR="91425" marL="91425">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b="1" lang="en">
                          <a:solidFill>
                            <a:schemeClr val="dk1"/>
                          </a:solidFill>
                          <a:latin typeface="Spartan"/>
                          <a:ea typeface="Spartan"/>
                          <a:cs typeface="Spartan"/>
                          <a:sym typeface="Spartan"/>
                        </a:rPr>
                        <a:t>Circle the largest</a:t>
                      </a:r>
                      <a:endParaRPr b="1">
                        <a:latin typeface="Spartan"/>
                        <a:ea typeface="Spartan"/>
                        <a:cs typeface="Spartan"/>
                        <a:sym typeface="Spartan"/>
                      </a:endParaRPr>
                    </a:p>
                  </a:txBody>
                  <a:tcPr marT="91425" marB="91425" marR="91425" marL="91425">
                    <a:lnL cap="flat" cmpd="sng" w="9525">
                      <a:solidFill>
                        <a:srgbClr val="999999"/>
                      </a:solidFill>
                      <a:prstDash val="solid"/>
                      <a:round/>
                      <a:headEnd len="sm" w="sm" type="none"/>
                      <a:tailEnd len="sm" w="sm" type="none"/>
                    </a:lnL>
                    <a:solidFill>
                      <a:srgbClr val="F4CCCC"/>
                    </a:solidFill>
                  </a:tcPr>
                </a:tc>
              </a:tr>
              <a:tr h="381000">
                <a:tc>
                  <a:txBody>
                    <a:bodyPr/>
                    <a:lstStyle/>
                    <a:p>
                      <a:pPr indent="0" lvl="0" marL="0" rtl="0" algn="ctr">
                        <a:spcBef>
                          <a:spcPts val="0"/>
                        </a:spcBef>
                        <a:spcAft>
                          <a:spcPts val="0"/>
                        </a:spcAft>
                        <a:buNone/>
                      </a:pPr>
                      <a:r>
                        <a:rPr b="1" lang="en" sz="1700">
                          <a:solidFill>
                            <a:schemeClr val="dk1"/>
                          </a:solidFill>
                          <a:latin typeface="Spartan"/>
                          <a:ea typeface="Spartan"/>
                          <a:cs typeface="Spartan"/>
                          <a:sym typeface="Spartan"/>
                        </a:rPr>
                        <a:t>¼  or </a:t>
                      </a:r>
                      <a:r>
                        <a:rPr b="1" lang="en" sz="1700" u="sng">
                          <a:solidFill>
                            <a:schemeClr val="dk1"/>
                          </a:solidFill>
                          <a:latin typeface="Spartan"/>
                          <a:ea typeface="Spartan"/>
                          <a:cs typeface="Spartan"/>
                          <a:sym typeface="Spartan"/>
                        </a:rPr>
                        <a:t>½</a:t>
                      </a:r>
                      <a:r>
                        <a:rPr b="1" lang="en" sz="1700">
                          <a:solidFill>
                            <a:schemeClr val="dk1"/>
                          </a:solidFill>
                          <a:latin typeface="Spartan"/>
                          <a:ea typeface="Spartan"/>
                          <a:cs typeface="Spartan"/>
                          <a:sym typeface="Spartan"/>
                        </a:rPr>
                        <a:t> </a:t>
                      </a:r>
                      <a:endParaRPr b="1" sz="1700">
                        <a:latin typeface="Spartan"/>
                        <a:ea typeface="Spartan"/>
                        <a:cs typeface="Spartan"/>
                        <a:sym typeface="Spartan"/>
                      </a:endParaRPr>
                    </a:p>
                  </a:txBody>
                  <a:tcPr marT="91425" marB="91425" marR="91425" marL="91425">
                    <a:lnR cap="flat" cmpd="sng" w="9525">
                      <a:solidFill>
                        <a:srgbClr val="999999"/>
                      </a:solidFill>
                      <a:prstDash val="solid"/>
                      <a:round/>
                      <a:headEnd len="sm" w="sm" type="none"/>
                      <a:tailEnd len="sm" w="sm" type="none"/>
                    </a:lnR>
                    <a:solidFill>
                      <a:srgbClr val="D9EAD3"/>
                    </a:solidFill>
                  </a:tcPr>
                </a:tc>
                <a:tc>
                  <a:txBody>
                    <a:bodyPr/>
                    <a:lstStyle/>
                    <a:p>
                      <a:pPr indent="0" lvl="0" marL="0" rtl="0" algn="ctr">
                        <a:spcBef>
                          <a:spcPts val="0"/>
                        </a:spcBef>
                        <a:spcAft>
                          <a:spcPts val="0"/>
                        </a:spcAft>
                        <a:buNone/>
                      </a:pPr>
                      <a:r>
                        <a:rPr b="1" lang="en" sz="1700" u="sng">
                          <a:latin typeface="Spartan"/>
                          <a:ea typeface="Spartan"/>
                          <a:cs typeface="Spartan"/>
                          <a:sym typeface="Spartan"/>
                        </a:rPr>
                        <a:t>¾</a:t>
                      </a:r>
                      <a:r>
                        <a:rPr b="1" lang="en" sz="1700">
                          <a:latin typeface="Spartan"/>
                          <a:ea typeface="Spartan"/>
                          <a:cs typeface="Spartan"/>
                          <a:sym typeface="Spartan"/>
                        </a:rPr>
                        <a:t> or ½ </a:t>
                      </a:r>
                      <a:endParaRPr b="1" sz="1700">
                        <a:latin typeface="Spartan"/>
                        <a:ea typeface="Spartan"/>
                        <a:cs typeface="Spartan"/>
                        <a:sym typeface="Spartan"/>
                      </a:endParaRPr>
                    </a:p>
                  </a:txBody>
                  <a:tcPr marT="91425" marB="91425" marR="91425" marL="91425">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b="1" lang="en" sz="1700">
                          <a:latin typeface="Spartan"/>
                          <a:ea typeface="Spartan"/>
                          <a:cs typeface="Spartan"/>
                          <a:sym typeface="Spartan"/>
                        </a:rPr>
                        <a:t>⅔ or </a:t>
                      </a:r>
                      <a:r>
                        <a:rPr b="1" lang="en" sz="1700" u="sng">
                          <a:latin typeface="Spartan"/>
                          <a:ea typeface="Spartan"/>
                          <a:cs typeface="Spartan"/>
                          <a:sym typeface="Spartan"/>
                        </a:rPr>
                        <a:t>⅞</a:t>
                      </a:r>
                      <a:r>
                        <a:rPr b="1" lang="en" sz="1700">
                          <a:latin typeface="Spartan"/>
                          <a:ea typeface="Spartan"/>
                          <a:cs typeface="Spartan"/>
                          <a:sym typeface="Spartan"/>
                        </a:rPr>
                        <a:t> </a:t>
                      </a:r>
                      <a:endParaRPr b="1" sz="1700">
                        <a:latin typeface="Spartan"/>
                        <a:ea typeface="Spartan"/>
                        <a:cs typeface="Spartan"/>
                        <a:sym typeface="Spartan"/>
                      </a:endParaRPr>
                    </a:p>
                  </a:txBody>
                  <a:tcPr marT="91425" marB="91425" marR="91425" marL="91425">
                    <a:lnL cap="flat" cmpd="sng" w="9525">
                      <a:solidFill>
                        <a:srgbClr val="999999"/>
                      </a:solidFill>
                      <a:prstDash val="solid"/>
                      <a:round/>
                      <a:headEnd len="sm" w="sm" type="none"/>
                      <a:tailEnd len="sm" w="sm" type="none"/>
                    </a:lnL>
                    <a:solidFill>
                      <a:srgbClr val="F4CCCC"/>
                    </a:solidFill>
                  </a:tcPr>
                </a:tc>
              </a:tr>
              <a:tr h="381000">
                <a:tc>
                  <a:txBody>
                    <a:bodyPr/>
                    <a:lstStyle/>
                    <a:p>
                      <a:pPr indent="0" lvl="0" marL="0" rtl="0" algn="ctr">
                        <a:spcBef>
                          <a:spcPts val="0"/>
                        </a:spcBef>
                        <a:spcAft>
                          <a:spcPts val="0"/>
                        </a:spcAft>
                        <a:buNone/>
                      </a:pPr>
                      <a:r>
                        <a:rPr b="1" lang="en" sz="1700">
                          <a:latin typeface="Spartan"/>
                          <a:ea typeface="Spartan"/>
                          <a:cs typeface="Spartan"/>
                          <a:sym typeface="Spartan"/>
                        </a:rPr>
                        <a:t>⅕ or </a:t>
                      </a:r>
                      <a:r>
                        <a:rPr b="1" lang="en" sz="1700" u="sng">
                          <a:latin typeface="Spartan"/>
                          <a:ea typeface="Spartan"/>
                          <a:cs typeface="Spartan"/>
                          <a:sym typeface="Spartan"/>
                        </a:rPr>
                        <a:t>⅓</a:t>
                      </a:r>
                      <a:r>
                        <a:rPr b="1" lang="en" sz="1700">
                          <a:latin typeface="Spartan"/>
                          <a:ea typeface="Spartan"/>
                          <a:cs typeface="Spartan"/>
                          <a:sym typeface="Spartan"/>
                        </a:rPr>
                        <a:t> </a:t>
                      </a:r>
                      <a:endParaRPr b="1" sz="1700">
                        <a:latin typeface="Spartan"/>
                        <a:ea typeface="Spartan"/>
                        <a:cs typeface="Spartan"/>
                        <a:sym typeface="Spartan"/>
                      </a:endParaRPr>
                    </a:p>
                  </a:txBody>
                  <a:tcPr marT="91425" marB="91425" marR="91425" marL="91425">
                    <a:lnR cap="flat" cmpd="sng" w="9525">
                      <a:solidFill>
                        <a:srgbClr val="999999"/>
                      </a:solidFill>
                      <a:prstDash val="solid"/>
                      <a:round/>
                      <a:headEnd len="sm" w="sm" type="none"/>
                      <a:tailEnd len="sm" w="sm" type="none"/>
                    </a:lnR>
                    <a:solidFill>
                      <a:srgbClr val="D9EAD3"/>
                    </a:solidFill>
                  </a:tcPr>
                </a:tc>
                <a:tc>
                  <a:txBody>
                    <a:bodyPr/>
                    <a:lstStyle/>
                    <a:p>
                      <a:pPr indent="0" lvl="0" marL="0" rtl="0" algn="ctr">
                        <a:spcBef>
                          <a:spcPts val="0"/>
                        </a:spcBef>
                        <a:spcAft>
                          <a:spcPts val="0"/>
                        </a:spcAft>
                        <a:buNone/>
                      </a:pPr>
                      <a:r>
                        <a:rPr b="1" lang="en" sz="1700">
                          <a:latin typeface="Spartan"/>
                          <a:ea typeface="Spartan"/>
                          <a:cs typeface="Spartan"/>
                          <a:sym typeface="Spartan"/>
                        </a:rPr>
                        <a:t>⅝ or </a:t>
                      </a:r>
                      <a:r>
                        <a:rPr b="1" lang="en" sz="1700" u="sng">
                          <a:latin typeface="Spartan"/>
                          <a:ea typeface="Spartan"/>
                          <a:cs typeface="Spartan"/>
                          <a:sym typeface="Spartan"/>
                        </a:rPr>
                        <a:t>¾</a:t>
                      </a:r>
                      <a:r>
                        <a:rPr b="1" lang="en" sz="1700">
                          <a:latin typeface="Spartan"/>
                          <a:ea typeface="Spartan"/>
                          <a:cs typeface="Spartan"/>
                          <a:sym typeface="Spartan"/>
                        </a:rPr>
                        <a:t> </a:t>
                      </a:r>
                      <a:endParaRPr b="1" sz="1700">
                        <a:latin typeface="Spartan"/>
                        <a:ea typeface="Spartan"/>
                        <a:cs typeface="Spartan"/>
                        <a:sym typeface="Spartan"/>
                      </a:endParaRPr>
                    </a:p>
                  </a:txBody>
                  <a:tcPr marT="91425" marB="91425" marR="91425" marL="91425">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b="1" lang="en" sz="1700" u="sng">
                          <a:latin typeface="Spartan"/>
                          <a:ea typeface="Spartan"/>
                          <a:cs typeface="Spartan"/>
                          <a:sym typeface="Spartan"/>
                        </a:rPr>
                        <a:t>⅘</a:t>
                      </a:r>
                      <a:r>
                        <a:rPr b="1" lang="en" sz="1700">
                          <a:latin typeface="Spartan"/>
                          <a:ea typeface="Spartan"/>
                          <a:cs typeface="Spartan"/>
                          <a:sym typeface="Spartan"/>
                        </a:rPr>
                        <a:t> or 7/10 </a:t>
                      </a:r>
                      <a:endParaRPr b="1" sz="1700">
                        <a:latin typeface="Spartan"/>
                        <a:ea typeface="Spartan"/>
                        <a:cs typeface="Spartan"/>
                        <a:sym typeface="Spartan"/>
                      </a:endParaRPr>
                    </a:p>
                  </a:txBody>
                  <a:tcPr marT="91425" marB="91425" marR="91425" marL="91425">
                    <a:lnL cap="flat" cmpd="sng" w="9525">
                      <a:solidFill>
                        <a:srgbClr val="999999"/>
                      </a:solidFill>
                      <a:prstDash val="solid"/>
                      <a:round/>
                      <a:headEnd len="sm" w="sm" type="none"/>
                      <a:tailEnd len="sm" w="sm" type="none"/>
                    </a:lnL>
                    <a:solidFill>
                      <a:srgbClr val="F4CCCC"/>
                    </a:solidFill>
                  </a:tcPr>
                </a:tc>
              </a:tr>
            </a:tbl>
          </a:graphicData>
        </a:graphic>
      </p:graphicFrame>
      <p:pic>
        <p:nvPicPr>
          <p:cNvPr id="402" name="Google Shape;402;p35"/>
          <p:cNvPicPr preferRelativeResize="0"/>
          <p:nvPr/>
        </p:nvPicPr>
        <p:blipFill>
          <a:blip r:embed="rId3">
            <a:alphaModFix/>
          </a:blip>
          <a:stretch>
            <a:fillRect/>
          </a:stretch>
        </p:blipFill>
        <p:spPr>
          <a:xfrm>
            <a:off x="2501875" y="1316200"/>
            <a:ext cx="396001" cy="355400"/>
          </a:xfrm>
          <a:prstGeom prst="rect">
            <a:avLst/>
          </a:prstGeom>
          <a:noFill/>
          <a:ln>
            <a:noFill/>
          </a:ln>
        </p:spPr>
      </p:pic>
      <p:pic>
        <p:nvPicPr>
          <p:cNvPr id="403" name="Google Shape;403;p35"/>
          <p:cNvPicPr preferRelativeResize="0"/>
          <p:nvPr/>
        </p:nvPicPr>
        <p:blipFill>
          <a:blip r:embed="rId4">
            <a:alphaModFix/>
          </a:blip>
          <a:stretch>
            <a:fillRect/>
          </a:stretch>
        </p:blipFill>
        <p:spPr>
          <a:xfrm>
            <a:off x="5121325" y="1295900"/>
            <a:ext cx="396000" cy="396000"/>
          </a:xfrm>
          <a:prstGeom prst="rect">
            <a:avLst/>
          </a:prstGeom>
          <a:noFill/>
          <a:ln>
            <a:noFill/>
          </a:ln>
        </p:spPr>
      </p:pic>
      <p:pic>
        <p:nvPicPr>
          <p:cNvPr id="404" name="Google Shape;404;p35"/>
          <p:cNvPicPr preferRelativeResize="0"/>
          <p:nvPr/>
        </p:nvPicPr>
        <p:blipFill>
          <a:blip r:embed="rId4">
            <a:alphaModFix/>
          </a:blip>
          <a:stretch>
            <a:fillRect/>
          </a:stretch>
        </p:blipFill>
        <p:spPr>
          <a:xfrm>
            <a:off x="5290225" y="1295900"/>
            <a:ext cx="396000" cy="396000"/>
          </a:xfrm>
          <a:prstGeom prst="rect">
            <a:avLst/>
          </a:prstGeom>
          <a:noFill/>
          <a:ln>
            <a:noFill/>
          </a:ln>
        </p:spPr>
      </p:pic>
      <p:pic>
        <p:nvPicPr>
          <p:cNvPr id="405" name="Google Shape;405;p35"/>
          <p:cNvPicPr preferRelativeResize="0"/>
          <p:nvPr/>
        </p:nvPicPr>
        <p:blipFill>
          <a:blip r:embed="rId4">
            <a:alphaModFix/>
          </a:blip>
          <a:stretch>
            <a:fillRect/>
          </a:stretch>
        </p:blipFill>
        <p:spPr>
          <a:xfrm>
            <a:off x="7275450" y="1295900"/>
            <a:ext cx="396000" cy="396000"/>
          </a:xfrm>
          <a:prstGeom prst="rect">
            <a:avLst/>
          </a:prstGeom>
          <a:noFill/>
          <a:ln>
            <a:noFill/>
          </a:ln>
        </p:spPr>
      </p:pic>
      <p:pic>
        <p:nvPicPr>
          <p:cNvPr id="406" name="Google Shape;406;p35"/>
          <p:cNvPicPr preferRelativeResize="0"/>
          <p:nvPr/>
        </p:nvPicPr>
        <p:blipFill>
          <a:blip r:embed="rId4">
            <a:alphaModFix/>
          </a:blip>
          <a:stretch>
            <a:fillRect/>
          </a:stretch>
        </p:blipFill>
        <p:spPr>
          <a:xfrm>
            <a:off x="7444350" y="1295900"/>
            <a:ext cx="396000" cy="396000"/>
          </a:xfrm>
          <a:prstGeom prst="rect">
            <a:avLst/>
          </a:prstGeom>
          <a:noFill/>
          <a:ln>
            <a:noFill/>
          </a:ln>
        </p:spPr>
      </p:pic>
      <p:pic>
        <p:nvPicPr>
          <p:cNvPr id="407" name="Google Shape;407;p35"/>
          <p:cNvPicPr preferRelativeResize="0"/>
          <p:nvPr/>
        </p:nvPicPr>
        <p:blipFill>
          <a:blip r:embed="rId4">
            <a:alphaModFix/>
          </a:blip>
          <a:stretch>
            <a:fillRect/>
          </a:stretch>
        </p:blipFill>
        <p:spPr>
          <a:xfrm>
            <a:off x="7588500" y="1295900"/>
            <a:ext cx="396000" cy="396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34F5C"/>
        </a:solidFill>
      </p:bgPr>
    </p:bg>
    <p:spTree>
      <p:nvGrpSpPr>
        <p:cNvPr id="411" name="Shape 411"/>
        <p:cNvGrpSpPr/>
        <p:nvPr/>
      </p:nvGrpSpPr>
      <p:grpSpPr>
        <a:xfrm>
          <a:off x="0" y="0"/>
          <a:ext cx="0" cy="0"/>
          <a:chOff x="0" y="0"/>
          <a:chExt cx="0" cy="0"/>
        </a:xfrm>
      </p:grpSpPr>
      <p:sp>
        <p:nvSpPr>
          <p:cNvPr id="412" name="Google Shape;412;p36"/>
          <p:cNvSpPr txBox="1"/>
          <p:nvPr>
            <p:ph type="ctrTitle"/>
          </p:nvPr>
        </p:nvSpPr>
        <p:spPr>
          <a:xfrm>
            <a:off x="311700" y="2060850"/>
            <a:ext cx="8520600" cy="10218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a:solidFill>
                  <a:schemeClr val="lt1"/>
                </a:solidFill>
                <a:latin typeface="Source Serif Pro"/>
                <a:ea typeface="Source Serif Pro"/>
                <a:cs typeface="Source Serif Pro"/>
                <a:sym typeface="Source Serif Pro"/>
              </a:rPr>
              <a:t>The Payments.</a:t>
            </a:r>
            <a:endParaRPr b="1">
              <a:solidFill>
                <a:schemeClr val="lt1"/>
              </a:solidFill>
              <a:latin typeface="Source Serif Pro"/>
              <a:ea typeface="Source Serif Pro"/>
              <a:cs typeface="Source Serif Pro"/>
              <a:sym typeface="Source Serif Pr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37"/>
          <p:cNvSpPr txBox="1"/>
          <p:nvPr/>
        </p:nvSpPr>
        <p:spPr>
          <a:xfrm>
            <a:off x="658800" y="454913"/>
            <a:ext cx="39132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800">
                <a:latin typeface="Spartan"/>
                <a:ea typeface="Spartan"/>
                <a:cs typeface="Spartan"/>
                <a:sym typeface="Spartan"/>
              </a:rPr>
              <a:t>Bill, please!</a:t>
            </a:r>
            <a:endParaRPr b="1" sz="3800">
              <a:latin typeface="Spartan"/>
              <a:ea typeface="Spartan"/>
              <a:cs typeface="Spartan"/>
              <a:sym typeface="Spartan"/>
            </a:endParaRPr>
          </a:p>
        </p:txBody>
      </p:sp>
      <p:pic>
        <p:nvPicPr>
          <p:cNvPr id="418" name="Google Shape;418;p37"/>
          <p:cNvPicPr preferRelativeResize="0"/>
          <p:nvPr/>
        </p:nvPicPr>
        <p:blipFill>
          <a:blip r:embed="rId3">
            <a:alphaModFix/>
          </a:blip>
          <a:stretch>
            <a:fillRect/>
          </a:stretch>
        </p:blipFill>
        <p:spPr>
          <a:xfrm>
            <a:off x="7643275" y="244025"/>
            <a:ext cx="1191274" cy="1191274"/>
          </a:xfrm>
          <a:prstGeom prst="rect">
            <a:avLst/>
          </a:prstGeom>
          <a:noFill/>
          <a:ln>
            <a:noFill/>
          </a:ln>
        </p:spPr>
      </p:pic>
      <p:sp>
        <p:nvSpPr>
          <p:cNvPr id="419" name="Google Shape;419;p37"/>
          <p:cNvSpPr txBox="1"/>
          <p:nvPr/>
        </p:nvSpPr>
        <p:spPr>
          <a:xfrm>
            <a:off x="732950" y="2335500"/>
            <a:ext cx="5915700" cy="153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latin typeface="Spartan"/>
                <a:ea typeface="Spartan"/>
                <a:cs typeface="Spartan"/>
                <a:sym typeface="Spartan"/>
              </a:rPr>
              <a:t>Green table’s</a:t>
            </a:r>
            <a:r>
              <a:rPr lang="en" sz="2200">
                <a:latin typeface="Spartan"/>
                <a:ea typeface="Spartan"/>
                <a:cs typeface="Spartan"/>
                <a:sym typeface="Spartan"/>
              </a:rPr>
              <a:t> bill came to 21 Euros and they want to split it evenly. How much should each person pay? </a:t>
            </a:r>
            <a:endParaRPr sz="2200">
              <a:latin typeface="Spartan"/>
              <a:ea typeface="Spartan"/>
              <a:cs typeface="Spartan"/>
              <a:sym typeface="Spartan"/>
            </a:endParaRPr>
          </a:p>
          <a:p>
            <a:pPr indent="0" lvl="0" marL="0" rtl="0" algn="l">
              <a:spcBef>
                <a:spcPts val="0"/>
              </a:spcBef>
              <a:spcAft>
                <a:spcPts val="0"/>
              </a:spcAft>
              <a:buNone/>
            </a:pPr>
            <a:r>
              <a:t/>
            </a:r>
            <a:endParaRPr sz="2200">
              <a:latin typeface="Spartan"/>
              <a:ea typeface="Spartan"/>
              <a:cs typeface="Spartan"/>
              <a:sym typeface="Spartan"/>
            </a:endParaRPr>
          </a:p>
        </p:txBody>
      </p:sp>
      <p:sp>
        <p:nvSpPr>
          <p:cNvPr id="420" name="Google Shape;420;p37"/>
          <p:cNvSpPr/>
          <p:nvPr/>
        </p:nvSpPr>
        <p:spPr>
          <a:xfrm>
            <a:off x="6962700" y="2527452"/>
            <a:ext cx="1810800" cy="963600"/>
          </a:xfrm>
          <a:prstGeom prst="roundRect">
            <a:avLst>
              <a:gd fmla="val 16667" name="adj"/>
            </a:avLst>
          </a:prstGeom>
          <a:solidFill>
            <a:srgbClr val="D9EAD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37"/>
          <p:cNvSpPr/>
          <p:nvPr/>
        </p:nvSpPr>
        <p:spPr>
          <a:xfrm>
            <a:off x="7256326" y="2128650"/>
            <a:ext cx="277500" cy="2658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37"/>
          <p:cNvSpPr/>
          <p:nvPr/>
        </p:nvSpPr>
        <p:spPr>
          <a:xfrm>
            <a:off x="8111121" y="2128650"/>
            <a:ext cx="277500" cy="2658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37"/>
          <p:cNvSpPr/>
          <p:nvPr/>
        </p:nvSpPr>
        <p:spPr>
          <a:xfrm>
            <a:off x="7729436" y="3659903"/>
            <a:ext cx="277500" cy="2658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37"/>
          <p:cNvSpPr txBox="1"/>
          <p:nvPr/>
        </p:nvSpPr>
        <p:spPr>
          <a:xfrm>
            <a:off x="6654450" y="378725"/>
            <a:ext cx="8817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500">
                <a:solidFill>
                  <a:schemeClr val="dk1"/>
                </a:solidFill>
                <a:latin typeface="Spartan"/>
                <a:ea typeface="Spartan"/>
                <a:cs typeface="Spartan"/>
                <a:sym typeface="Spartan"/>
              </a:rPr>
              <a:t>21</a:t>
            </a:r>
            <a:endParaRPr b="1" sz="3700"/>
          </a:p>
        </p:txBody>
      </p:sp>
      <p:sp>
        <p:nvSpPr>
          <p:cNvPr id="425" name="Google Shape;425;p37"/>
          <p:cNvSpPr txBox="1"/>
          <p:nvPr/>
        </p:nvSpPr>
        <p:spPr>
          <a:xfrm>
            <a:off x="174600" y="4349800"/>
            <a:ext cx="4842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A</a:t>
            </a:r>
            <a:endParaRPr b="1" sz="2300">
              <a:latin typeface="Spartan"/>
              <a:ea typeface="Spartan"/>
              <a:cs typeface="Spartan"/>
              <a:sym typeface="Spartan"/>
            </a:endParaRPr>
          </a:p>
        </p:txBody>
      </p:sp>
      <p:pic>
        <p:nvPicPr>
          <p:cNvPr id="426" name="Google Shape;426;p37"/>
          <p:cNvPicPr preferRelativeResize="0"/>
          <p:nvPr/>
        </p:nvPicPr>
        <p:blipFill>
          <a:blip r:embed="rId4">
            <a:alphaModFix/>
          </a:blip>
          <a:stretch>
            <a:fillRect/>
          </a:stretch>
        </p:blipFill>
        <p:spPr>
          <a:xfrm>
            <a:off x="7620000" y="4722019"/>
            <a:ext cx="1457323" cy="36433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38"/>
          <p:cNvSpPr txBox="1"/>
          <p:nvPr/>
        </p:nvSpPr>
        <p:spPr>
          <a:xfrm>
            <a:off x="658800" y="454913"/>
            <a:ext cx="39132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800">
                <a:latin typeface="Spartan"/>
                <a:ea typeface="Spartan"/>
                <a:cs typeface="Spartan"/>
                <a:sym typeface="Spartan"/>
              </a:rPr>
              <a:t>Bill, please!</a:t>
            </a:r>
            <a:endParaRPr b="1" sz="3800">
              <a:latin typeface="Spartan"/>
              <a:ea typeface="Spartan"/>
              <a:cs typeface="Spartan"/>
              <a:sym typeface="Spartan"/>
            </a:endParaRPr>
          </a:p>
        </p:txBody>
      </p:sp>
      <p:pic>
        <p:nvPicPr>
          <p:cNvPr id="432" name="Google Shape;432;p38"/>
          <p:cNvPicPr preferRelativeResize="0"/>
          <p:nvPr/>
        </p:nvPicPr>
        <p:blipFill>
          <a:blip r:embed="rId3">
            <a:alphaModFix/>
          </a:blip>
          <a:stretch>
            <a:fillRect/>
          </a:stretch>
        </p:blipFill>
        <p:spPr>
          <a:xfrm>
            <a:off x="7643275" y="244025"/>
            <a:ext cx="1191274" cy="1191274"/>
          </a:xfrm>
          <a:prstGeom prst="rect">
            <a:avLst/>
          </a:prstGeom>
          <a:noFill/>
          <a:ln>
            <a:noFill/>
          </a:ln>
        </p:spPr>
      </p:pic>
      <p:sp>
        <p:nvSpPr>
          <p:cNvPr id="433" name="Google Shape;433;p38"/>
          <p:cNvSpPr txBox="1"/>
          <p:nvPr/>
        </p:nvSpPr>
        <p:spPr>
          <a:xfrm>
            <a:off x="732950" y="2335500"/>
            <a:ext cx="5915700" cy="153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latin typeface="Spartan"/>
                <a:ea typeface="Spartan"/>
                <a:cs typeface="Spartan"/>
                <a:sym typeface="Spartan"/>
              </a:rPr>
              <a:t>Pink</a:t>
            </a:r>
            <a:r>
              <a:rPr lang="en" sz="2200">
                <a:latin typeface="Spartan"/>
                <a:ea typeface="Spartan"/>
                <a:cs typeface="Spartan"/>
                <a:sym typeface="Spartan"/>
              </a:rPr>
              <a:t> table’s bill came to 21 Euros and they want to split it evenly. How much should each person pay? </a:t>
            </a:r>
            <a:endParaRPr sz="2200">
              <a:latin typeface="Spartan"/>
              <a:ea typeface="Spartan"/>
              <a:cs typeface="Spartan"/>
              <a:sym typeface="Spartan"/>
            </a:endParaRPr>
          </a:p>
          <a:p>
            <a:pPr indent="0" lvl="0" marL="0" rtl="0" algn="l">
              <a:spcBef>
                <a:spcPts val="0"/>
              </a:spcBef>
              <a:spcAft>
                <a:spcPts val="0"/>
              </a:spcAft>
              <a:buNone/>
            </a:pPr>
            <a:r>
              <a:t/>
            </a:r>
            <a:endParaRPr sz="2200">
              <a:latin typeface="Spartan"/>
              <a:ea typeface="Spartan"/>
              <a:cs typeface="Spartan"/>
              <a:sym typeface="Spartan"/>
            </a:endParaRPr>
          </a:p>
        </p:txBody>
      </p:sp>
      <p:sp>
        <p:nvSpPr>
          <p:cNvPr id="434" name="Google Shape;434;p38"/>
          <p:cNvSpPr/>
          <p:nvPr/>
        </p:nvSpPr>
        <p:spPr>
          <a:xfrm>
            <a:off x="6962700" y="2527452"/>
            <a:ext cx="1810800" cy="963600"/>
          </a:xfrm>
          <a:prstGeom prst="roundRect">
            <a:avLst>
              <a:gd fmla="val 16667" name="adj"/>
            </a:avLst>
          </a:prstGeom>
          <a:solidFill>
            <a:srgbClr val="FF00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38"/>
          <p:cNvSpPr/>
          <p:nvPr/>
        </p:nvSpPr>
        <p:spPr>
          <a:xfrm>
            <a:off x="7256326" y="2128650"/>
            <a:ext cx="277500" cy="2658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8"/>
          <p:cNvSpPr/>
          <p:nvPr/>
        </p:nvSpPr>
        <p:spPr>
          <a:xfrm>
            <a:off x="8111121" y="2128650"/>
            <a:ext cx="277500" cy="2658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8"/>
          <p:cNvSpPr/>
          <p:nvPr/>
        </p:nvSpPr>
        <p:spPr>
          <a:xfrm>
            <a:off x="7729436" y="3659903"/>
            <a:ext cx="277500" cy="2658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38"/>
          <p:cNvSpPr txBox="1"/>
          <p:nvPr/>
        </p:nvSpPr>
        <p:spPr>
          <a:xfrm>
            <a:off x="6654450" y="378725"/>
            <a:ext cx="8817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500">
                <a:solidFill>
                  <a:schemeClr val="dk1"/>
                </a:solidFill>
                <a:latin typeface="Spartan"/>
                <a:ea typeface="Spartan"/>
                <a:cs typeface="Spartan"/>
                <a:sym typeface="Spartan"/>
              </a:rPr>
              <a:t>21</a:t>
            </a:r>
            <a:endParaRPr b="1" sz="3700"/>
          </a:p>
        </p:txBody>
      </p:sp>
      <p:sp>
        <p:nvSpPr>
          <p:cNvPr id="439" name="Google Shape;439;p38"/>
          <p:cNvSpPr txBox="1"/>
          <p:nvPr/>
        </p:nvSpPr>
        <p:spPr>
          <a:xfrm>
            <a:off x="174600" y="4349800"/>
            <a:ext cx="4842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B</a:t>
            </a:r>
            <a:endParaRPr b="1" sz="2300">
              <a:latin typeface="Spartan"/>
              <a:ea typeface="Spartan"/>
              <a:cs typeface="Spartan"/>
              <a:sym typeface="Spartan"/>
            </a:endParaRPr>
          </a:p>
        </p:txBody>
      </p:sp>
      <p:sp>
        <p:nvSpPr>
          <p:cNvPr id="440" name="Google Shape;440;p38"/>
          <p:cNvSpPr/>
          <p:nvPr/>
        </p:nvSpPr>
        <p:spPr>
          <a:xfrm>
            <a:off x="7683726" y="2128650"/>
            <a:ext cx="277500" cy="2658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8"/>
          <p:cNvSpPr/>
          <p:nvPr/>
        </p:nvSpPr>
        <p:spPr>
          <a:xfrm>
            <a:off x="7256326" y="3659900"/>
            <a:ext cx="277500" cy="2658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38"/>
          <p:cNvSpPr/>
          <p:nvPr/>
        </p:nvSpPr>
        <p:spPr>
          <a:xfrm>
            <a:off x="8141501" y="3659900"/>
            <a:ext cx="277500" cy="2658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39"/>
          <p:cNvSpPr txBox="1"/>
          <p:nvPr/>
        </p:nvSpPr>
        <p:spPr>
          <a:xfrm>
            <a:off x="658800" y="607313"/>
            <a:ext cx="39132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800">
                <a:latin typeface="Spartan"/>
                <a:ea typeface="Spartan"/>
                <a:cs typeface="Spartan"/>
                <a:sym typeface="Spartan"/>
              </a:rPr>
              <a:t>Bill, please!</a:t>
            </a:r>
            <a:endParaRPr b="1" sz="3800">
              <a:latin typeface="Spartan"/>
              <a:ea typeface="Spartan"/>
              <a:cs typeface="Spartan"/>
              <a:sym typeface="Spartan"/>
            </a:endParaRPr>
          </a:p>
        </p:txBody>
      </p:sp>
      <p:pic>
        <p:nvPicPr>
          <p:cNvPr id="448" name="Google Shape;448;p39"/>
          <p:cNvPicPr preferRelativeResize="0"/>
          <p:nvPr/>
        </p:nvPicPr>
        <p:blipFill>
          <a:blip r:embed="rId3">
            <a:alphaModFix/>
          </a:blip>
          <a:stretch>
            <a:fillRect/>
          </a:stretch>
        </p:blipFill>
        <p:spPr>
          <a:xfrm>
            <a:off x="7643275" y="244025"/>
            <a:ext cx="1191274" cy="1191274"/>
          </a:xfrm>
          <a:prstGeom prst="rect">
            <a:avLst/>
          </a:prstGeom>
          <a:noFill/>
          <a:ln>
            <a:noFill/>
          </a:ln>
        </p:spPr>
      </p:pic>
      <p:sp>
        <p:nvSpPr>
          <p:cNvPr id="449" name="Google Shape;449;p39"/>
          <p:cNvSpPr txBox="1"/>
          <p:nvPr/>
        </p:nvSpPr>
        <p:spPr>
          <a:xfrm>
            <a:off x="732950" y="2335500"/>
            <a:ext cx="5915700" cy="153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latin typeface="Spartan"/>
                <a:ea typeface="Spartan"/>
                <a:cs typeface="Spartan"/>
                <a:sym typeface="Spartan"/>
              </a:rPr>
              <a:t>Gold</a:t>
            </a:r>
            <a:r>
              <a:rPr lang="en" sz="2200">
                <a:latin typeface="Spartan"/>
                <a:ea typeface="Spartan"/>
                <a:cs typeface="Spartan"/>
                <a:sym typeface="Spartan"/>
              </a:rPr>
              <a:t> table’s bill came to 100 Euros and they want to split it evenly. How much should each person pay? </a:t>
            </a:r>
            <a:endParaRPr sz="2200">
              <a:latin typeface="Spartan"/>
              <a:ea typeface="Spartan"/>
              <a:cs typeface="Spartan"/>
              <a:sym typeface="Spartan"/>
            </a:endParaRPr>
          </a:p>
          <a:p>
            <a:pPr indent="0" lvl="0" marL="0" rtl="0" algn="l">
              <a:spcBef>
                <a:spcPts val="0"/>
              </a:spcBef>
              <a:spcAft>
                <a:spcPts val="0"/>
              </a:spcAft>
              <a:buNone/>
            </a:pPr>
            <a:r>
              <a:t/>
            </a:r>
            <a:endParaRPr sz="2200">
              <a:latin typeface="Spartan"/>
              <a:ea typeface="Spartan"/>
              <a:cs typeface="Spartan"/>
              <a:sym typeface="Spartan"/>
            </a:endParaRPr>
          </a:p>
        </p:txBody>
      </p:sp>
      <p:sp>
        <p:nvSpPr>
          <p:cNvPr id="450" name="Google Shape;450;p39"/>
          <p:cNvSpPr/>
          <p:nvPr/>
        </p:nvSpPr>
        <p:spPr>
          <a:xfrm>
            <a:off x="6648650" y="2425336"/>
            <a:ext cx="1972500" cy="927000"/>
          </a:xfrm>
          <a:prstGeom prst="roundRect">
            <a:avLst>
              <a:gd fmla="val 16667" name="adj"/>
            </a:avLst>
          </a:prstGeom>
          <a:solidFill>
            <a:srgbClr val="FFE599"/>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39"/>
          <p:cNvSpPr/>
          <p:nvPr/>
        </p:nvSpPr>
        <p:spPr>
          <a:xfrm>
            <a:off x="6968486" y="2041700"/>
            <a:ext cx="302100" cy="2556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39"/>
          <p:cNvSpPr/>
          <p:nvPr/>
        </p:nvSpPr>
        <p:spPr>
          <a:xfrm>
            <a:off x="7899584" y="2041700"/>
            <a:ext cx="302100" cy="2556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9"/>
          <p:cNvSpPr/>
          <p:nvPr/>
        </p:nvSpPr>
        <p:spPr>
          <a:xfrm>
            <a:off x="6865030" y="3530688"/>
            <a:ext cx="302100" cy="2556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39"/>
          <p:cNvSpPr/>
          <p:nvPr/>
        </p:nvSpPr>
        <p:spPr>
          <a:xfrm>
            <a:off x="7899584" y="3530688"/>
            <a:ext cx="302100" cy="2556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9"/>
          <p:cNvSpPr txBox="1"/>
          <p:nvPr/>
        </p:nvSpPr>
        <p:spPr>
          <a:xfrm>
            <a:off x="6164350" y="378725"/>
            <a:ext cx="13719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500">
                <a:solidFill>
                  <a:schemeClr val="dk1"/>
                </a:solidFill>
                <a:latin typeface="Spartan"/>
                <a:ea typeface="Spartan"/>
                <a:cs typeface="Spartan"/>
                <a:sym typeface="Spartan"/>
              </a:rPr>
              <a:t>100</a:t>
            </a:r>
            <a:endParaRPr b="1" sz="3700"/>
          </a:p>
        </p:txBody>
      </p:sp>
      <p:sp>
        <p:nvSpPr>
          <p:cNvPr id="456" name="Google Shape;456;p39"/>
          <p:cNvSpPr txBox="1"/>
          <p:nvPr/>
        </p:nvSpPr>
        <p:spPr>
          <a:xfrm>
            <a:off x="248750" y="4415250"/>
            <a:ext cx="4842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C</a:t>
            </a:r>
            <a:endParaRPr b="1" sz="2300">
              <a:latin typeface="Spartan"/>
              <a:ea typeface="Spartan"/>
              <a:cs typeface="Spartan"/>
              <a:sym typeface="Spartan"/>
            </a:endParaRPr>
          </a:p>
        </p:txBody>
      </p:sp>
      <p:pic>
        <p:nvPicPr>
          <p:cNvPr id="457" name="Google Shape;457;p39"/>
          <p:cNvPicPr preferRelativeResize="0"/>
          <p:nvPr/>
        </p:nvPicPr>
        <p:blipFill>
          <a:blip r:embed="rId4">
            <a:alphaModFix/>
          </a:blip>
          <a:stretch>
            <a:fillRect/>
          </a:stretch>
        </p:blipFill>
        <p:spPr>
          <a:xfrm>
            <a:off x="7620000" y="4722019"/>
            <a:ext cx="1457323" cy="36433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40"/>
          <p:cNvSpPr txBox="1"/>
          <p:nvPr/>
        </p:nvSpPr>
        <p:spPr>
          <a:xfrm>
            <a:off x="658800" y="607313"/>
            <a:ext cx="39132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800">
                <a:latin typeface="Spartan"/>
                <a:ea typeface="Spartan"/>
                <a:cs typeface="Spartan"/>
                <a:sym typeface="Spartan"/>
              </a:rPr>
              <a:t>Bill, please!</a:t>
            </a:r>
            <a:endParaRPr b="1" sz="3800">
              <a:latin typeface="Spartan"/>
              <a:ea typeface="Spartan"/>
              <a:cs typeface="Spartan"/>
              <a:sym typeface="Spartan"/>
            </a:endParaRPr>
          </a:p>
        </p:txBody>
      </p:sp>
      <p:pic>
        <p:nvPicPr>
          <p:cNvPr id="463" name="Google Shape;463;p40"/>
          <p:cNvPicPr preferRelativeResize="0"/>
          <p:nvPr/>
        </p:nvPicPr>
        <p:blipFill>
          <a:blip r:embed="rId3">
            <a:alphaModFix/>
          </a:blip>
          <a:stretch>
            <a:fillRect/>
          </a:stretch>
        </p:blipFill>
        <p:spPr>
          <a:xfrm>
            <a:off x="7643275" y="244025"/>
            <a:ext cx="1191274" cy="1191274"/>
          </a:xfrm>
          <a:prstGeom prst="rect">
            <a:avLst/>
          </a:prstGeom>
          <a:noFill/>
          <a:ln>
            <a:noFill/>
          </a:ln>
        </p:spPr>
      </p:pic>
      <p:sp>
        <p:nvSpPr>
          <p:cNvPr id="464" name="Google Shape;464;p40"/>
          <p:cNvSpPr txBox="1"/>
          <p:nvPr/>
        </p:nvSpPr>
        <p:spPr>
          <a:xfrm>
            <a:off x="732950" y="2335500"/>
            <a:ext cx="5915700" cy="153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latin typeface="Spartan"/>
                <a:ea typeface="Spartan"/>
                <a:cs typeface="Spartan"/>
                <a:sym typeface="Spartan"/>
              </a:rPr>
              <a:t>Pink table’s bill came to 10 Euros and they want to split it evenly. How much should each person pay? </a:t>
            </a:r>
            <a:endParaRPr sz="2200">
              <a:latin typeface="Spartan"/>
              <a:ea typeface="Spartan"/>
              <a:cs typeface="Spartan"/>
              <a:sym typeface="Spartan"/>
            </a:endParaRPr>
          </a:p>
          <a:p>
            <a:pPr indent="0" lvl="0" marL="0" rtl="0" algn="l">
              <a:spcBef>
                <a:spcPts val="0"/>
              </a:spcBef>
              <a:spcAft>
                <a:spcPts val="0"/>
              </a:spcAft>
              <a:buNone/>
            </a:pPr>
            <a:r>
              <a:t/>
            </a:r>
            <a:endParaRPr sz="2200">
              <a:latin typeface="Spartan"/>
              <a:ea typeface="Spartan"/>
              <a:cs typeface="Spartan"/>
              <a:sym typeface="Spartan"/>
            </a:endParaRPr>
          </a:p>
        </p:txBody>
      </p:sp>
      <p:sp>
        <p:nvSpPr>
          <p:cNvPr id="465" name="Google Shape;465;p40"/>
          <p:cNvSpPr/>
          <p:nvPr/>
        </p:nvSpPr>
        <p:spPr>
          <a:xfrm>
            <a:off x="6730650" y="2419857"/>
            <a:ext cx="1966800" cy="982500"/>
          </a:xfrm>
          <a:prstGeom prst="roundRect">
            <a:avLst>
              <a:gd fmla="val 16667" name="adj"/>
            </a:avLst>
          </a:prstGeom>
          <a:solidFill>
            <a:srgbClr val="F4CCCC"/>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40"/>
          <p:cNvSpPr/>
          <p:nvPr/>
        </p:nvSpPr>
        <p:spPr>
          <a:xfrm>
            <a:off x="7049545" y="2013200"/>
            <a:ext cx="301200" cy="2712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40"/>
          <p:cNvSpPr/>
          <p:nvPr/>
        </p:nvSpPr>
        <p:spPr>
          <a:xfrm>
            <a:off x="7977905" y="2013200"/>
            <a:ext cx="301200" cy="2712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0"/>
          <p:cNvSpPr/>
          <p:nvPr/>
        </p:nvSpPr>
        <p:spPr>
          <a:xfrm>
            <a:off x="6946394" y="3591542"/>
            <a:ext cx="301200" cy="2712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40"/>
          <p:cNvSpPr/>
          <p:nvPr/>
        </p:nvSpPr>
        <p:spPr>
          <a:xfrm>
            <a:off x="7977905" y="3591542"/>
            <a:ext cx="301200" cy="2712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40"/>
          <p:cNvSpPr txBox="1"/>
          <p:nvPr/>
        </p:nvSpPr>
        <p:spPr>
          <a:xfrm>
            <a:off x="6654450" y="378725"/>
            <a:ext cx="8817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500">
                <a:solidFill>
                  <a:schemeClr val="dk1"/>
                </a:solidFill>
                <a:latin typeface="Spartan"/>
                <a:ea typeface="Spartan"/>
                <a:cs typeface="Spartan"/>
                <a:sym typeface="Spartan"/>
              </a:rPr>
              <a:t>10</a:t>
            </a:r>
            <a:endParaRPr b="1" sz="3700"/>
          </a:p>
        </p:txBody>
      </p:sp>
      <p:sp>
        <p:nvSpPr>
          <p:cNvPr id="471" name="Google Shape;471;p40"/>
          <p:cNvSpPr txBox="1"/>
          <p:nvPr/>
        </p:nvSpPr>
        <p:spPr>
          <a:xfrm>
            <a:off x="248750" y="4415250"/>
            <a:ext cx="4842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D</a:t>
            </a:r>
            <a:endParaRPr b="1" sz="2300">
              <a:latin typeface="Spartan"/>
              <a:ea typeface="Spartan"/>
              <a:cs typeface="Spartan"/>
              <a:sym typeface="Spartan"/>
            </a:endParaRPr>
          </a:p>
        </p:txBody>
      </p:sp>
      <p:pic>
        <p:nvPicPr>
          <p:cNvPr id="472" name="Google Shape;472;p40"/>
          <p:cNvPicPr preferRelativeResize="0"/>
          <p:nvPr/>
        </p:nvPicPr>
        <p:blipFill>
          <a:blip r:embed="rId4">
            <a:alphaModFix/>
          </a:blip>
          <a:stretch>
            <a:fillRect/>
          </a:stretch>
        </p:blipFill>
        <p:spPr>
          <a:xfrm>
            <a:off x="7620000" y="4722019"/>
            <a:ext cx="1457323" cy="36433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41"/>
          <p:cNvSpPr txBox="1"/>
          <p:nvPr/>
        </p:nvSpPr>
        <p:spPr>
          <a:xfrm>
            <a:off x="658800" y="607313"/>
            <a:ext cx="39132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800">
                <a:latin typeface="Spartan"/>
                <a:ea typeface="Spartan"/>
                <a:cs typeface="Spartan"/>
                <a:sym typeface="Spartan"/>
              </a:rPr>
              <a:t>Bill, please!</a:t>
            </a:r>
            <a:endParaRPr b="1" sz="3800">
              <a:latin typeface="Spartan"/>
              <a:ea typeface="Spartan"/>
              <a:cs typeface="Spartan"/>
              <a:sym typeface="Spartan"/>
            </a:endParaRPr>
          </a:p>
        </p:txBody>
      </p:sp>
      <p:pic>
        <p:nvPicPr>
          <p:cNvPr id="478" name="Google Shape;478;p41"/>
          <p:cNvPicPr preferRelativeResize="0"/>
          <p:nvPr/>
        </p:nvPicPr>
        <p:blipFill>
          <a:blip r:embed="rId3">
            <a:alphaModFix/>
          </a:blip>
          <a:stretch>
            <a:fillRect/>
          </a:stretch>
        </p:blipFill>
        <p:spPr>
          <a:xfrm>
            <a:off x="7643275" y="244025"/>
            <a:ext cx="1191274" cy="1191274"/>
          </a:xfrm>
          <a:prstGeom prst="rect">
            <a:avLst/>
          </a:prstGeom>
          <a:noFill/>
          <a:ln>
            <a:noFill/>
          </a:ln>
        </p:spPr>
      </p:pic>
      <p:sp>
        <p:nvSpPr>
          <p:cNvPr id="479" name="Google Shape;479;p41"/>
          <p:cNvSpPr txBox="1"/>
          <p:nvPr/>
        </p:nvSpPr>
        <p:spPr>
          <a:xfrm>
            <a:off x="732950" y="2335500"/>
            <a:ext cx="5915700" cy="153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latin typeface="Spartan"/>
                <a:ea typeface="Spartan"/>
                <a:cs typeface="Spartan"/>
                <a:sym typeface="Spartan"/>
              </a:rPr>
              <a:t>Purple</a:t>
            </a:r>
            <a:r>
              <a:rPr lang="en" sz="2200">
                <a:latin typeface="Spartan"/>
                <a:ea typeface="Spartan"/>
                <a:cs typeface="Spartan"/>
                <a:sym typeface="Spartan"/>
              </a:rPr>
              <a:t> table’s bill came to 160 Euros and they want to split it evenly. How much should each person pay? </a:t>
            </a:r>
            <a:endParaRPr sz="2200">
              <a:latin typeface="Spartan"/>
              <a:ea typeface="Spartan"/>
              <a:cs typeface="Spartan"/>
              <a:sym typeface="Spartan"/>
            </a:endParaRPr>
          </a:p>
          <a:p>
            <a:pPr indent="0" lvl="0" marL="0" rtl="0" algn="l">
              <a:spcBef>
                <a:spcPts val="0"/>
              </a:spcBef>
              <a:spcAft>
                <a:spcPts val="0"/>
              </a:spcAft>
              <a:buNone/>
            </a:pPr>
            <a:r>
              <a:t/>
            </a:r>
            <a:endParaRPr sz="2200">
              <a:latin typeface="Spartan"/>
              <a:ea typeface="Spartan"/>
              <a:cs typeface="Spartan"/>
              <a:sym typeface="Spartan"/>
            </a:endParaRPr>
          </a:p>
        </p:txBody>
      </p:sp>
      <p:sp>
        <p:nvSpPr>
          <p:cNvPr id="480" name="Google Shape;480;p41"/>
          <p:cNvSpPr/>
          <p:nvPr/>
        </p:nvSpPr>
        <p:spPr>
          <a:xfrm>
            <a:off x="6648650" y="2511736"/>
            <a:ext cx="2185800" cy="920100"/>
          </a:xfrm>
          <a:prstGeom prst="roundRect">
            <a:avLst>
              <a:gd fmla="val 16667" name="adj"/>
            </a:avLst>
          </a:prstGeom>
          <a:solidFill>
            <a:srgbClr val="D5A6BD"/>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41"/>
          <p:cNvSpPr/>
          <p:nvPr/>
        </p:nvSpPr>
        <p:spPr>
          <a:xfrm>
            <a:off x="6957699" y="2130975"/>
            <a:ext cx="291900" cy="2538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41"/>
          <p:cNvSpPr/>
          <p:nvPr/>
        </p:nvSpPr>
        <p:spPr>
          <a:xfrm>
            <a:off x="7857395" y="2130975"/>
            <a:ext cx="291900" cy="2538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41"/>
          <p:cNvSpPr/>
          <p:nvPr/>
        </p:nvSpPr>
        <p:spPr>
          <a:xfrm>
            <a:off x="6857733" y="3608805"/>
            <a:ext cx="291900" cy="2538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41"/>
          <p:cNvSpPr/>
          <p:nvPr/>
        </p:nvSpPr>
        <p:spPr>
          <a:xfrm>
            <a:off x="7857395" y="3608805"/>
            <a:ext cx="291900" cy="2538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41"/>
          <p:cNvSpPr/>
          <p:nvPr/>
        </p:nvSpPr>
        <p:spPr>
          <a:xfrm>
            <a:off x="7357564" y="2130975"/>
            <a:ext cx="291900" cy="2538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41"/>
          <p:cNvSpPr/>
          <p:nvPr/>
        </p:nvSpPr>
        <p:spPr>
          <a:xfrm>
            <a:off x="8257260" y="2130975"/>
            <a:ext cx="291900" cy="2538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1"/>
          <p:cNvSpPr/>
          <p:nvPr/>
        </p:nvSpPr>
        <p:spPr>
          <a:xfrm>
            <a:off x="7357564" y="3608805"/>
            <a:ext cx="291900" cy="2538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41"/>
          <p:cNvSpPr/>
          <p:nvPr/>
        </p:nvSpPr>
        <p:spPr>
          <a:xfrm>
            <a:off x="8257260" y="3608805"/>
            <a:ext cx="291900" cy="253800"/>
          </a:xfrm>
          <a:prstGeom prst="ellips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41"/>
          <p:cNvSpPr txBox="1"/>
          <p:nvPr/>
        </p:nvSpPr>
        <p:spPr>
          <a:xfrm>
            <a:off x="6109675" y="378725"/>
            <a:ext cx="13704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500">
                <a:solidFill>
                  <a:schemeClr val="dk1"/>
                </a:solidFill>
                <a:latin typeface="Spartan"/>
                <a:ea typeface="Spartan"/>
                <a:cs typeface="Spartan"/>
                <a:sym typeface="Spartan"/>
              </a:rPr>
              <a:t>160</a:t>
            </a:r>
            <a:endParaRPr b="1" sz="3700"/>
          </a:p>
        </p:txBody>
      </p:sp>
      <p:sp>
        <p:nvSpPr>
          <p:cNvPr id="490" name="Google Shape;490;p41"/>
          <p:cNvSpPr txBox="1"/>
          <p:nvPr/>
        </p:nvSpPr>
        <p:spPr>
          <a:xfrm>
            <a:off x="248750" y="4415250"/>
            <a:ext cx="4842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E</a:t>
            </a:r>
            <a:endParaRPr b="1" sz="2300">
              <a:latin typeface="Spartan"/>
              <a:ea typeface="Spartan"/>
              <a:cs typeface="Spartan"/>
              <a:sym typeface="Spartan"/>
            </a:endParaRPr>
          </a:p>
        </p:txBody>
      </p:sp>
      <p:pic>
        <p:nvPicPr>
          <p:cNvPr id="491" name="Google Shape;491;p41"/>
          <p:cNvPicPr preferRelativeResize="0"/>
          <p:nvPr/>
        </p:nvPicPr>
        <p:blipFill>
          <a:blip r:embed="rId4">
            <a:alphaModFix/>
          </a:blip>
          <a:stretch>
            <a:fillRect/>
          </a:stretch>
        </p:blipFill>
        <p:spPr>
          <a:xfrm>
            <a:off x="7620000" y="4722019"/>
            <a:ext cx="1457323" cy="36433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42"/>
          <p:cNvSpPr txBox="1"/>
          <p:nvPr/>
        </p:nvSpPr>
        <p:spPr>
          <a:xfrm>
            <a:off x="248750" y="454913"/>
            <a:ext cx="39132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800">
                <a:latin typeface="Spartan"/>
                <a:ea typeface="Spartan"/>
                <a:cs typeface="Spartan"/>
                <a:sym typeface="Spartan"/>
              </a:rPr>
              <a:t>Bill, please!</a:t>
            </a:r>
            <a:endParaRPr b="1" sz="3800">
              <a:latin typeface="Spartan"/>
              <a:ea typeface="Spartan"/>
              <a:cs typeface="Spartan"/>
              <a:sym typeface="Spartan"/>
            </a:endParaRPr>
          </a:p>
        </p:txBody>
      </p:sp>
      <p:pic>
        <p:nvPicPr>
          <p:cNvPr id="497" name="Google Shape;497;p42"/>
          <p:cNvPicPr preferRelativeResize="0"/>
          <p:nvPr/>
        </p:nvPicPr>
        <p:blipFill>
          <a:blip r:embed="rId3">
            <a:alphaModFix/>
          </a:blip>
          <a:stretch>
            <a:fillRect/>
          </a:stretch>
        </p:blipFill>
        <p:spPr>
          <a:xfrm>
            <a:off x="7643275" y="244025"/>
            <a:ext cx="1191274" cy="1191274"/>
          </a:xfrm>
          <a:prstGeom prst="rect">
            <a:avLst/>
          </a:prstGeom>
          <a:noFill/>
          <a:ln>
            <a:noFill/>
          </a:ln>
        </p:spPr>
      </p:pic>
      <p:sp>
        <p:nvSpPr>
          <p:cNvPr id="498" name="Google Shape;498;p42"/>
          <p:cNvSpPr txBox="1"/>
          <p:nvPr/>
        </p:nvSpPr>
        <p:spPr>
          <a:xfrm>
            <a:off x="330750" y="1689050"/>
            <a:ext cx="8482500" cy="195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latin typeface="Spartan"/>
                <a:ea typeface="Spartan"/>
                <a:cs typeface="Spartan"/>
                <a:sym typeface="Spartan"/>
              </a:rPr>
              <a:t>Blue</a:t>
            </a:r>
            <a:r>
              <a:rPr lang="en" sz="2300">
                <a:latin typeface="Spartan"/>
                <a:ea typeface="Spartan"/>
                <a:cs typeface="Spartan"/>
                <a:sym typeface="Spartan"/>
              </a:rPr>
              <a:t> table’s bill came to 120 Euros.</a:t>
            </a:r>
            <a:endParaRPr sz="2300">
              <a:latin typeface="Spartan"/>
              <a:ea typeface="Spartan"/>
              <a:cs typeface="Spartan"/>
              <a:sym typeface="Spartan"/>
            </a:endParaRPr>
          </a:p>
          <a:p>
            <a:pPr indent="0" lvl="0" marL="0" rtl="0" algn="l">
              <a:spcBef>
                <a:spcPts val="0"/>
              </a:spcBef>
              <a:spcAft>
                <a:spcPts val="0"/>
              </a:spcAft>
              <a:buNone/>
            </a:pPr>
            <a:r>
              <a:t/>
            </a:r>
            <a:endParaRPr sz="2300">
              <a:latin typeface="Spartan"/>
              <a:ea typeface="Spartan"/>
              <a:cs typeface="Spartan"/>
              <a:sym typeface="Spartan"/>
            </a:endParaRPr>
          </a:p>
          <a:p>
            <a:pPr indent="0" lvl="0" marL="0" rtl="0" algn="l">
              <a:spcBef>
                <a:spcPts val="0"/>
              </a:spcBef>
              <a:spcAft>
                <a:spcPts val="0"/>
              </a:spcAft>
              <a:buNone/>
            </a:pPr>
            <a:r>
              <a:rPr lang="en" sz="2300">
                <a:latin typeface="Spartan"/>
                <a:ea typeface="Spartan"/>
                <a:cs typeface="Spartan"/>
                <a:sym typeface="Spartan"/>
              </a:rPr>
              <a:t>What fraction of the bill should each person pay?</a:t>
            </a:r>
            <a:endParaRPr sz="2300">
              <a:latin typeface="Spartan"/>
              <a:ea typeface="Spartan"/>
              <a:cs typeface="Spartan"/>
              <a:sym typeface="Spartan"/>
            </a:endParaRPr>
          </a:p>
          <a:p>
            <a:pPr indent="0" lvl="0" marL="0" rtl="0" algn="l">
              <a:spcBef>
                <a:spcPts val="0"/>
              </a:spcBef>
              <a:spcAft>
                <a:spcPts val="0"/>
              </a:spcAft>
              <a:buNone/>
            </a:pPr>
            <a:r>
              <a:t/>
            </a:r>
            <a:endParaRPr sz="2300">
              <a:latin typeface="Spartan"/>
              <a:ea typeface="Spartan"/>
              <a:cs typeface="Spartan"/>
              <a:sym typeface="Spartan"/>
            </a:endParaRPr>
          </a:p>
          <a:p>
            <a:pPr indent="0" lvl="0" marL="0" rtl="0" algn="l">
              <a:spcBef>
                <a:spcPts val="0"/>
              </a:spcBef>
              <a:spcAft>
                <a:spcPts val="0"/>
              </a:spcAft>
              <a:buNone/>
            </a:pPr>
            <a:r>
              <a:rPr lang="en" sz="2300">
                <a:latin typeface="Spartan"/>
                <a:ea typeface="Spartan"/>
                <a:cs typeface="Spartan"/>
                <a:sym typeface="Spartan"/>
              </a:rPr>
              <a:t>How many euros per person? </a:t>
            </a:r>
            <a:endParaRPr sz="2300">
              <a:latin typeface="Spartan"/>
              <a:ea typeface="Spartan"/>
              <a:cs typeface="Spartan"/>
              <a:sym typeface="Spartan"/>
            </a:endParaRPr>
          </a:p>
        </p:txBody>
      </p:sp>
      <p:sp>
        <p:nvSpPr>
          <p:cNvPr id="499" name="Google Shape;499;p42"/>
          <p:cNvSpPr/>
          <p:nvPr/>
        </p:nvSpPr>
        <p:spPr>
          <a:xfrm>
            <a:off x="6253925" y="3433950"/>
            <a:ext cx="2645100" cy="759000"/>
          </a:xfrm>
          <a:prstGeom prst="roundRect">
            <a:avLst>
              <a:gd fmla="val 16667" name="adj"/>
            </a:avLst>
          </a:prstGeom>
          <a:solidFill>
            <a:srgbClr val="0000FF"/>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2"/>
          <p:cNvSpPr/>
          <p:nvPr/>
        </p:nvSpPr>
        <p:spPr>
          <a:xfrm>
            <a:off x="6413300" y="4339025"/>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42"/>
          <p:cNvSpPr/>
          <p:nvPr/>
        </p:nvSpPr>
        <p:spPr>
          <a:xfrm>
            <a:off x="7251500" y="4339025"/>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42"/>
          <p:cNvSpPr/>
          <p:nvPr/>
        </p:nvSpPr>
        <p:spPr>
          <a:xfrm>
            <a:off x="6870500" y="4339025"/>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42"/>
          <p:cNvSpPr/>
          <p:nvPr/>
        </p:nvSpPr>
        <p:spPr>
          <a:xfrm>
            <a:off x="7632500" y="4339025"/>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42"/>
          <p:cNvSpPr/>
          <p:nvPr/>
        </p:nvSpPr>
        <p:spPr>
          <a:xfrm>
            <a:off x="8470700" y="4339025"/>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42"/>
          <p:cNvSpPr/>
          <p:nvPr/>
        </p:nvSpPr>
        <p:spPr>
          <a:xfrm>
            <a:off x="8089700" y="4339025"/>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2"/>
          <p:cNvSpPr txBox="1"/>
          <p:nvPr/>
        </p:nvSpPr>
        <p:spPr>
          <a:xfrm>
            <a:off x="6059650" y="378725"/>
            <a:ext cx="14766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500">
                <a:solidFill>
                  <a:schemeClr val="dk1"/>
                </a:solidFill>
                <a:latin typeface="Spartan"/>
                <a:ea typeface="Spartan"/>
                <a:cs typeface="Spartan"/>
                <a:sym typeface="Spartan"/>
              </a:rPr>
              <a:t>120</a:t>
            </a:r>
            <a:endParaRPr b="1" sz="3700"/>
          </a:p>
        </p:txBody>
      </p:sp>
      <p:sp>
        <p:nvSpPr>
          <p:cNvPr id="507" name="Google Shape;507;p42"/>
          <p:cNvSpPr txBox="1"/>
          <p:nvPr/>
        </p:nvSpPr>
        <p:spPr>
          <a:xfrm>
            <a:off x="248750" y="4415250"/>
            <a:ext cx="4842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F</a:t>
            </a:r>
            <a:endParaRPr b="1" sz="2300">
              <a:latin typeface="Spartan"/>
              <a:ea typeface="Spartan"/>
              <a:cs typeface="Spartan"/>
              <a:sym typeface="Spartan"/>
            </a:endParaRPr>
          </a:p>
        </p:txBody>
      </p:sp>
      <p:pic>
        <p:nvPicPr>
          <p:cNvPr id="508" name="Google Shape;508;p42"/>
          <p:cNvPicPr preferRelativeResize="0"/>
          <p:nvPr/>
        </p:nvPicPr>
        <p:blipFill>
          <a:blip r:embed="rId4">
            <a:alphaModFix/>
          </a:blip>
          <a:stretch>
            <a:fillRect/>
          </a:stretch>
        </p:blipFill>
        <p:spPr>
          <a:xfrm>
            <a:off x="7606963" y="4731081"/>
            <a:ext cx="1457323" cy="364331"/>
          </a:xfrm>
          <a:prstGeom prst="rect">
            <a:avLst/>
          </a:prstGeom>
          <a:noFill/>
          <a:ln>
            <a:noFill/>
          </a:ln>
        </p:spPr>
      </p:pic>
      <p:sp>
        <p:nvSpPr>
          <p:cNvPr id="509" name="Google Shape;509;p42"/>
          <p:cNvSpPr/>
          <p:nvPr/>
        </p:nvSpPr>
        <p:spPr>
          <a:xfrm>
            <a:off x="6436475" y="3137450"/>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2"/>
          <p:cNvSpPr/>
          <p:nvPr/>
        </p:nvSpPr>
        <p:spPr>
          <a:xfrm>
            <a:off x="7274675" y="3137450"/>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42"/>
          <p:cNvSpPr/>
          <p:nvPr/>
        </p:nvSpPr>
        <p:spPr>
          <a:xfrm>
            <a:off x="6893675" y="3137450"/>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42"/>
          <p:cNvSpPr/>
          <p:nvPr/>
        </p:nvSpPr>
        <p:spPr>
          <a:xfrm>
            <a:off x="7655675" y="3137450"/>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42"/>
          <p:cNvSpPr/>
          <p:nvPr/>
        </p:nvSpPr>
        <p:spPr>
          <a:xfrm>
            <a:off x="8493875" y="3137450"/>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42"/>
          <p:cNvSpPr/>
          <p:nvPr/>
        </p:nvSpPr>
        <p:spPr>
          <a:xfrm>
            <a:off x="8112875" y="3137450"/>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43"/>
          <p:cNvSpPr txBox="1"/>
          <p:nvPr/>
        </p:nvSpPr>
        <p:spPr>
          <a:xfrm>
            <a:off x="134600" y="432563"/>
            <a:ext cx="39132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800">
                <a:latin typeface="Spartan"/>
                <a:ea typeface="Spartan"/>
                <a:cs typeface="Spartan"/>
                <a:sym typeface="Spartan"/>
              </a:rPr>
              <a:t>Bill, please!</a:t>
            </a:r>
            <a:endParaRPr b="1" sz="3800">
              <a:latin typeface="Spartan"/>
              <a:ea typeface="Spartan"/>
              <a:cs typeface="Spartan"/>
              <a:sym typeface="Spartan"/>
            </a:endParaRPr>
          </a:p>
        </p:txBody>
      </p:sp>
      <p:pic>
        <p:nvPicPr>
          <p:cNvPr id="520" name="Google Shape;520;p43"/>
          <p:cNvPicPr preferRelativeResize="0"/>
          <p:nvPr/>
        </p:nvPicPr>
        <p:blipFill>
          <a:blip r:embed="rId3">
            <a:alphaModFix/>
          </a:blip>
          <a:stretch>
            <a:fillRect/>
          </a:stretch>
        </p:blipFill>
        <p:spPr>
          <a:xfrm>
            <a:off x="7643275" y="244025"/>
            <a:ext cx="1191274" cy="1191274"/>
          </a:xfrm>
          <a:prstGeom prst="rect">
            <a:avLst/>
          </a:prstGeom>
          <a:noFill/>
          <a:ln>
            <a:noFill/>
          </a:ln>
        </p:spPr>
      </p:pic>
      <p:sp>
        <p:nvSpPr>
          <p:cNvPr id="521" name="Google Shape;521;p43"/>
          <p:cNvSpPr txBox="1"/>
          <p:nvPr/>
        </p:nvSpPr>
        <p:spPr>
          <a:xfrm>
            <a:off x="134600" y="1460825"/>
            <a:ext cx="8482500" cy="266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latin typeface="Spartan"/>
                <a:ea typeface="Spartan"/>
                <a:cs typeface="Spartan"/>
                <a:sym typeface="Spartan"/>
              </a:rPr>
              <a:t>Green table’s bill came to 240 Euros. The lady in red wants to pay for </a:t>
            </a:r>
            <a:r>
              <a:rPr lang="en" sz="2300">
                <a:latin typeface="Spartan"/>
                <a:ea typeface="Spartan"/>
                <a:cs typeface="Spartan"/>
                <a:sym typeface="Spartan"/>
              </a:rPr>
              <a:t>herself</a:t>
            </a:r>
            <a:r>
              <a:rPr lang="en" sz="2300">
                <a:latin typeface="Spartan"/>
                <a:ea typeface="Spartan"/>
                <a:cs typeface="Spartan"/>
                <a:sym typeface="Spartan"/>
              </a:rPr>
              <a:t> and her two children. How much should she pay?</a:t>
            </a:r>
            <a:endParaRPr sz="2300">
              <a:latin typeface="Spartan"/>
              <a:ea typeface="Spartan"/>
              <a:cs typeface="Spartan"/>
              <a:sym typeface="Spartan"/>
            </a:endParaRPr>
          </a:p>
          <a:p>
            <a:pPr indent="0" lvl="0" marL="0" rtl="0" algn="l">
              <a:spcBef>
                <a:spcPts val="0"/>
              </a:spcBef>
              <a:spcAft>
                <a:spcPts val="0"/>
              </a:spcAft>
              <a:buNone/>
            </a:pPr>
            <a:r>
              <a:t/>
            </a:r>
            <a:endParaRPr sz="2300">
              <a:latin typeface="Spartan"/>
              <a:ea typeface="Spartan"/>
              <a:cs typeface="Spartan"/>
              <a:sym typeface="Spartan"/>
            </a:endParaRPr>
          </a:p>
          <a:p>
            <a:pPr indent="0" lvl="0" marL="0" rtl="0" algn="l">
              <a:spcBef>
                <a:spcPts val="0"/>
              </a:spcBef>
              <a:spcAft>
                <a:spcPts val="0"/>
              </a:spcAft>
              <a:buNone/>
            </a:pPr>
            <a:r>
              <a:rPr lang="en" sz="2300">
                <a:latin typeface="Spartan"/>
                <a:ea typeface="Spartan"/>
                <a:cs typeface="Spartan"/>
                <a:sym typeface="Spartan"/>
              </a:rPr>
              <a:t>How much </a:t>
            </a:r>
            <a:r>
              <a:rPr lang="en" sz="2300">
                <a:latin typeface="Spartan"/>
                <a:ea typeface="Spartan"/>
                <a:cs typeface="Spartan"/>
                <a:sym typeface="Spartan"/>
              </a:rPr>
              <a:t>should</a:t>
            </a:r>
            <a:r>
              <a:rPr lang="en" sz="2300">
                <a:latin typeface="Spartan"/>
                <a:ea typeface="Spartan"/>
                <a:cs typeface="Spartan"/>
                <a:sym typeface="Spartan"/>
              </a:rPr>
              <a:t> each of the other </a:t>
            </a:r>
            <a:endParaRPr sz="2300">
              <a:latin typeface="Spartan"/>
              <a:ea typeface="Spartan"/>
              <a:cs typeface="Spartan"/>
              <a:sym typeface="Spartan"/>
            </a:endParaRPr>
          </a:p>
          <a:p>
            <a:pPr indent="0" lvl="0" marL="0" rtl="0" algn="l">
              <a:spcBef>
                <a:spcPts val="0"/>
              </a:spcBef>
              <a:spcAft>
                <a:spcPts val="0"/>
              </a:spcAft>
              <a:buNone/>
            </a:pPr>
            <a:r>
              <a:rPr lang="en" sz="2300">
                <a:latin typeface="Spartan"/>
                <a:ea typeface="Spartan"/>
                <a:cs typeface="Spartan"/>
                <a:sym typeface="Spartan"/>
              </a:rPr>
              <a:t>guests pay?</a:t>
            </a:r>
            <a:endParaRPr sz="2300">
              <a:latin typeface="Spartan"/>
              <a:ea typeface="Spartan"/>
              <a:cs typeface="Spartan"/>
              <a:sym typeface="Spartan"/>
            </a:endParaRPr>
          </a:p>
          <a:p>
            <a:pPr indent="0" lvl="0" marL="0" rtl="0" algn="l">
              <a:spcBef>
                <a:spcPts val="0"/>
              </a:spcBef>
              <a:spcAft>
                <a:spcPts val="0"/>
              </a:spcAft>
              <a:buNone/>
            </a:pPr>
            <a:r>
              <a:t/>
            </a:r>
            <a:endParaRPr sz="2300">
              <a:latin typeface="Spartan"/>
              <a:ea typeface="Spartan"/>
              <a:cs typeface="Spartan"/>
              <a:sym typeface="Spartan"/>
            </a:endParaRPr>
          </a:p>
        </p:txBody>
      </p:sp>
      <p:sp>
        <p:nvSpPr>
          <p:cNvPr id="522" name="Google Shape;522;p43"/>
          <p:cNvSpPr/>
          <p:nvPr/>
        </p:nvSpPr>
        <p:spPr>
          <a:xfrm>
            <a:off x="6253925" y="3433950"/>
            <a:ext cx="2645100" cy="759000"/>
          </a:xfrm>
          <a:prstGeom prst="roundRect">
            <a:avLst>
              <a:gd fmla="val 16667" name="adj"/>
            </a:avLst>
          </a:prstGeom>
          <a:solidFill>
            <a:srgbClr val="00FF00"/>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43"/>
          <p:cNvSpPr/>
          <p:nvPr/>
        </p:nvSpPr>
        <p:spPr>
          <a:xfrm>
            <a:off x="6489500" y="3119825"/>
            <a:ext cx="222600" cy="209400"/>
          </a:xfrm>
          <a:prstGeom prst="ellipse">
            <a:avLst/>
          </a:prstGeom>
          <a:solidFill>
            <a:srgbClr val="FF0000"/>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43"/>
          <p:cNvSpPr/>
          <p:nvPr/>
        </p:nvSpPr>
        <p:spPr>
          <a:xfrm>
            <a:off x="7251500" y="3119825"/>
            <a:ext cx="222600" cy="209400"/>
          </a:xfrm>
          <a:prstGeom prst="ellipse">
            <a:avLst/>
          </a:prstGeom>
          <a:solidFill>
            <a:schemeClr val="lt2"/>
          </a:solid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3"/>
          <p:cNvSpPr/>
          <p:nvPr/>
        </p:nvSpPr>
        <p:spPr>
          <a:xfrm>
            <a:off x="6413300" y="4339025"/>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43"/>
          <p:cNvSpPr/>
          <p:nvPr/>
        </p:nvSpPr>
        <p:spPr>
          <a:xfrm>
            <a:off x="7251500" y="4339025"/>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43"/>
          <p:cNvSpPr/>
          <p:nvPr/>
        </p:nvSpPr>
        <p:spPr>
          <a:xfrm>
            <a:off x="6870500" y="3119825"/>
            <a:ext cx="222600" cy="209400"/>
          </a:xfrm>
          <a:prstGeom prst="ellipse">
            <a:avLst/>
          </a:prstGeom>
          <a:solidFill>
            <a:schemeClr val="lt2"/>
          </a:solid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43"/>
          <p:cNvSpPr/>
          <p:nvPr/>
        </p:nvSpPr>
        <p:spPr>
          <a:xfrm>
            <a:off x="6870500" y="4339025"/>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43"/>
          <p:cNvSpPr/>
          <p:nvPr/>
        </p:nvSpPr>
        <p:spPr>
          <a:xfrm>
            <a:off x="7632500" y="3119825"/>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43"/>
          <p:cNvSpPr/>
          <p:nvPr/>
        </p:nvSpPr>
        <p:spPr>
          <a:xfrm>
            <a:off x="8394500" y="3119825"/>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43"/>
          <p:cNvSpPr/>
          <p:nvPr/>
        </p:nvSpPr>
        <p:spPr>
          <a:xfrm>
            <a:off x="8013500" y="3119825"/>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43"/>
          <p:cNvSpPr/>
          <p:nvPr/>
        </p:nvSpPr>
        <p:spPr>
          <a:xfrm>
            <a:off x="7632500" y="4339025"/>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43"/>
          <p:cNvSpPr/>
          <p:nvPr/>
        </p:nvSpPr>
        <p:spPr>
          <a:xfrm>
            <a:off x="8470700" y="4339025"/>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43"/>
          <p:cNvSpPr/>
          <p:nvPr/>
        </p:nvSpPr>
        <p:spPr>
          <a:xfrm>
            <a:off x="8089700" y="4339025"/>
            <a:ext cx="222600" cy="209400"/>
          </a:xfrm>
          <a:prstGeom prst="ellipse">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43"/>
          <p:cNvSpPr txBox="1"/>
          <p:nvPr/>
        </p:nvSpPr>
        <p:spPr>
          <a:xfrm>
            <a:off x="6059650" y="378725"/>
            <a:ext cx="14766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500">
                <a:solidFill>
                  <a:schemeClr val="dk1"/>
                </a:solidFill>
                <a:latin typeface="Spartan"/>
                <a:ea typeface="Spartan"/>
                <a:cs typeface="Spartan"/>
                <a:sym typeface="Spartan"/>
              </a:rPr>
              <a:t>240</a:t>
            </a:r>
            <a:endParaRPr b="1" sz="3700"/>
          </a:p>
        </p:txBody>
      </p:sp>
      <p:sp>
        <p:nvSpPr>
          <p:cNvPr id="536" name="Google Shape;536;p43"/>
          <p:cNvSpPr txBox="1"/>
          <p:nvPr/>
        </p:nvSpPr>
        <p:spPr>
          <a:xfrm>
            <a:off x="248750" y="4415250"/>
            <a:ext cx="484200" cy="538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latin typeface="Spartan"/>
                <a:ea typeface="Spartan"/>
                <a:cs typeface="Spartan"/>
                <a:sym typeface="Spartan"/>
              </a:rPr>
              <a:t>G</a:t>
            </a:r>
            <a:endParaRPr b="1" sz="2300">
              <a:latin typeface="Spartan"/>
              <a:ea typeface="Spartan"/>
              <a:cs typeface="Spartan"/>
              <a:sym typeface="Spartan"/>
            </a:endParaRPr>
          </a:p>
        </p:txBody>
      </p:sp>
      <p:pic>
        <p:nvPicPr>
          <p:cNvPr id="537" name="Google Shape;537;p43"/>
          <p:cNvPicPr preferRelativeResize="0"/>
          <p:nvPr/>
        </p:nvPicPr>
        <p:blipFill>
          <a:blip r:embed="rId4">
            <a:alphaModFix/>
          </a:blip>
          <a:stretch>
            <a:fillRect/>
          </a:stretch>
        </p:blipFill>
        <p:spPr>
          <a:xfrm>
            <a:off x="7606963" y="4731081"/>
            <a:ext cx="1457323" cy="36433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44"/>
          <p:cNvSpPr txBox="1"/>
          <p:nvPr>
            <p:ph idx="4294967295" type="ctrTitle"/>
          </p:nvPr>
        </p:nvSpPr>
        <p:spPr>
          <a:xfrm>
            <a:off x="455850" y="262450"/>
            <a:ext cx="8232300" cy="75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100">
                <a:latin typeface="Spartan"/>
                <a:ea typeface="Spartan"/>
                <a:cs typeface="Spartan"/>
                <a:sym typeface="Spartan"/>
              </a:rPr>
              <a:t>Check your understanding questions</a:t>
            </a:r>
            <a:endParaRPr sz="3100">
              <a:latin typeface="Spartan"/>
              <a:ea typeface="Spartan"/>
              <a:cs typeface="Spartan"/>
              <a:sym typeface="Spartan"/>
            </a:endParaRPr>
          </a:p>
        </p:txBody>
      </p:sp>
      <p:graphicFrame>
        <p:nvGraphicFramePr>
          <p:cNvPr id="543" name="Google Shape;543;p44"/>
          <p:cNvGraphicFramePr/>
          <p:nvPr/>
        </p:nvGraphicFramePr>
        <p:xfrm>
          <a:off x="1010275" y="1280125"/>
          <a:ext cx="3000000" cy="3000000"/>
        </p:xfrm>
        <a:graphic>
          <a:graphicData uri="http://schemas.openxmlformats.org/drawingml/2006/table">
            <a:tbl>
              <a:tblPr>
                <a:noFill/>
                <a:tableStyleId>{697C86DD-110D-4CBC-9C0E-2469CA67CEFF}</a:tableStyleId>
              </a:tblPr>
              <a:tblGrid>
                <a:gridCol w="2413000"/>
                <a:gridCol w="2413000"/>
                <a:gridCol w="2413000"/>
              </a:tblGrid>
              <a:tr h="381000">
                <a:tc>
                  <a:txBody>
                    <a:bodyPr/>
                    <a:lstStyle/>
                    <a:p>
                      <a:pPr indent="0" lvl="0" marL="0" rtl="0" algn="ctr">
                        <a:spcBef>
                          <a:spcPts val="0"/>
                        </a:spcBef>
                        <a:spcAft>
                          <a:spcPts val="0"/>
                        </a:spcAft>
                        <a:buNone/>
                      </a:pPr>
                      <a:r>
                        <a:rPr b="1" lang="en" sz="1700">
                          <a:solidFill>
                            <a:schemeClr val="dk1"/>
                          </a:solidFill>
                          <a:latin typeface="Spartan"/>
                          <a:ea typeface="Spartan"/>
                          <a:cs typeface="Spartan"/>
                          <a:sym typeface="Spartan"/>
                        </a:rPr>
                        <a:t>Mild</a:t>
                      </a:r>
                      <a:endParaRPr b="1" sz="1700">
                        <a:solidFill>
                          <a:schemeClr val="dk1"/>
                        </a:solidFill>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rPr b="1" lang="en" sz="1700">
                          <a:solidFill>
                            <a:schemeClr val="dk1"/>
                          </a:solidFill>
                          <a:latin typeface="Spartan"/>
                          <a:ea typeface="Spartan"/>
                          <a:cs typeface="Spartan"/>
                          <a:sym typeface="Spartan"/>
                        </a:rPr>
                        <a:t>Medium</a:t>
                      </a:r>
                      <a:endParaRPr b="1" sz="1700">
                        <a:solidFill>
                          <a:schemeClr val="dk1"/>
                        </a:solidFill>
                        <a:latin typeface="Spartan"/>
                        <a:ea typeface="Spartan"/>
                        <a:cs typeface="Spartan"/>
                        <a:sym typeface="Spartan"/>
                      </a:endParaRPr>
                    </a:p>
                  </a:txBody>
                  <a:tcPr marT="91425" marB="91425" marR="91425" marL="91425">
                    <a:solidFill>
                      <a:srgbClr val="FCE5CD"/>
                    </a:solidFill>
                  </a:tcPr>
                </a:tc>
                <a:tc>
                  <a:txBody>
                    <a:bodyPr/>
                    <a:lstStyle/>
                    <a:p>
                      <a:pPr indent="0" lvl="0" marL="0" rtl="0" algn="ctr">
                        <a:spcBef>
                          <a:spcPts val="0"/>
                        </a:spcBef>
                        <a:spcAft>
                          <a:spcPts val="0"/>
                        </a:spcAft>
                        <a:buNone/>
                      </a:pPr>
                      <a:r>
                        <a:rPr b="1" lang="en" sz="1700">
                          <a:latin typeface="Spartan"/>
                          <a:ea typeface="Spartan"/>
                          <a:cs typeface="Spartan"/>
                          <a:sym typeface="Spartan"/>
                        </a:rPr>
                        <a:t>Spicy</a:t>
                      </a:r>
                      <a:endParaRPr b="1" sz="1700">
                        <a:latin typeface="Spartan"/>
                        <a:ea typeface="Spartan"/>
                        <a:cs typeface="Spartan"/>
                        <a:sym typeface="Spartan"/>
                      </a:endParaRPr>
                    </a:p>
                  </a:txBody>
                  <a:tcPr marT="91425" marB="91425" marR="91425" marL="91425">
                    <a:solidFill>
                      <a:srgbClr val="F4CCCC"/>
                    </a:solidFill>
                  </a:tcPr>
                </a:tc>
              </a:tr>
              <a:tr h="552925">
                <a:tc>
                  <a:txBody>
                    <a:bodyPr/>
                    <a:lstStyle/>
                    <a:p>
                      <a:pPr indent="0" lvl="0" marL="0" rtl="0" algn="l">
                        <a:spcBef>
                          <a:spcPts val="0"/>
                        </a:spcBef>
                        <a:spcAft>
                          <a:spcPts val="0"/>
                        </a:spcAft>
                        <a:buNone/>
                      </a:pPr>
                      <a:r>
                        <a:rPr lang="en" sz="2100">
                          <a:latin typeface="Spartan"/>
                          <a:ea typeface="Spartan"/>
                          <a:cs typeface="Spartan"/>
                          <a:sym typeface="Spartan"/>
                        </a:rPr>
                        <a:t>⅓ x 21</a:t>
                      </a:r>
                      <a:endParaRPr sz="21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2100">
                          <a:latin typeface="Spartan"/>
                          <a:ea typeface="Spartan"/>
                          <a:cs typeface="Spartan"/>
                          <a:sym typeface="Spartan"/>
                        </a:rPr>
                        <a:t>½ x 10</a:t>
                      </a:r>
                      <a:endParaRPr sz="21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2100">
                          <a:latin typeface="Spartan"/>
                          <a:ea typeface="Spartan"/>
                          <a:cs typeface="Spartan"/>
                          <a:sym typeface="Spartan"/>
                        </a:rPr>
                        <a:t>⅓  x 120</a:t>
                      </a:r>
                      <a:endParaRPr sz="2100">
                        <a:latin typeface="Spartan"/>
                        <a:ea typeface="Spartan"/>
                        <a:cs typeface="Spartan"/>
                        <a:sym typeface="Spartan"/>
                      </a:endParaRPr>
                    </a:p>
                  </a:txBody>
                  <a:tcPr marT="91425" marB="91425" marR="91425" marL="91425">
                    <a:solidFill>
                      <a:srgbClr val="F4CCCC"/>
                    </a:solidFill>
                  </a:tcPr>
                </a:tc>
              </a:tr>
              <a:tr h="511125">
                <a:tc>
                  <a:txBody>
                    <a:bodyPr/>
                    <a:lstStyle/>
                    <a:p>
                      <a:pPr indent="0" lvl="0" marL="0" rtl="0" algn="l">
                        <a:spcBef>
                          <a:spcPts val="0"/>
                        </a:spcBef>
                        <a:spcAft>
                          <a:spcPts val="0"/>
                        </a:spcAft>
                        <a:buNone/>
                      </a:pPr>
                      <a:r>
                        <a:rPr lang="en" sz="2100">
                          <a:latin typeface="Spartan"/>
                          <a:ea typeface="Spartan"/>
                          <a:cs typeface="Spartan"/>
                          <a:sym typeface="Spartan"/>
                        </a:rPr>
                        <a:t>⅔ x 21</a:t>
                      </a:r>
                      <a:endParaRPr sz="21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2100">
                          <a:latin typeface="Spartan"/>
                          <a:ea typeface="Spartan"/>
                          <a:cs typeface="Spartan"/>
                          <a:sym typeface="Spartan"/>
                        </a:rPr>
                        <a:t>¼ x 10</a:t>
                      </a:r>
                      <a:endParaRPr sz="21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2100">
                          <a:latin typeface="Spartan"/>
                          <a:ea typeface="Spartan"/>
                          <a:cs typeface="Spartan"/>
                          <a:sym typeface="Spartan"/>
                        </a:rPr>
                        <a:t>⅙ x 120</a:t>
                      </a:r>
                      <a:endParaRPr sz="2100">
                        <a:latin typeface="Spartan"/>
                        <a:ea typeface="Spartan"/>
                        <a:cs typeface="Spartan"/>
                        <a:sym typeface="Spartan"/>
                      </a:endParaRPr>
                    </a:p>
                  </a:txBody>
                  <a:tcPr marT="91425" marB="91425" marR="91425" marL="91425">
                    <a:solidFill>
                      <a:srgbClr val="F4CCCC"/>
                    </a:solidFill>
                  </a:tcPr>
                </a:tc>
              </a:tr>
              <a:tr h="479400">
                <a:tc>
                  <a:txBody>
                    <a:bodyPr/>
                    <a:lstStyle/>
                    <a:p>
                      <a:pPr indent="0" lvl="0" marL="0" rtl="0" algn="l">
                        <a:spcBef>
                          <a:spcPts val="0"/>
                        </a:spcBef>
                        <a:spcAft>
                          <a:spcPts val="0"/>
                        </a:spcAft>
                        <a:buNone/>
                      </a:pPr>
                      <a:r>
                        <a:rPr lang="en" sz="2100">
                          <a:latin typeface="Spartan"/>
                          <a:ea typeface="Spartan"/>
                          <a:cs typeface="Spartan"/>
                          <a:sym typeface="Spartan"/>
                        </a:rPr>
                        <a:t>½ x 48</a:t>
                      </a:r>
                      <a:endParaRPr sz="21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2100">
                          <a:latin typeface="Spartan"/>
                          <a:ea typeface="Spartan"/>
                          <a:cs typeface="Spartan"/>
                          <a:sym typeface="Spartan"/>
                        </a:rPr>
                        <a:t>¾ x 10</a:t>
                      </a:r>
                      <a:endParaRPr sz="21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2100">
                          <a:latin typeface="Spartan"/>
                          <a:ea typeface="Spartan"/>
                          <a:cs typeface="Spartan"/>
                          <a:sym typeface="Spartan"/>
                        </a:rPr>
                        <a:t>⅚ x 120</a:t>
                      </a:r>
                      <a:endParaRPr sz="2100">
                        <a:latin typeface="Spartan"/>
                        <a:ea typeface="Spartan"/>
                        <a:cs typeface="Spartan"/>
                        <a:sym typeface="Spartan"/>
                      </a:endParaRPr>
                    </a:p>
                  </a:txBody>
                  <a:tcPr marT="91425" marB="91425" marR="91425" marL="91425">
                    <a:solidFill>
                      <a:srgbClr val="F4CCCC"/>
                    </a:solidFill>
                  </a:tcPr>
                </a:tc>
              </a:tr>
              <a:tr h="381000">
                <a:tc>
                  <a:txBody>
                    <a:bodyPr/>
                    <a:lstStyle/>
                    <a:p>
                      <a:pPr indent="0" lvl="0" marL="0" rtl="0" algn="l">
                        <a:spcBef>
                          <a:spcPts val="0"/>
                        </a:spcBef>
                        <a:spcAft>
                          <a:spcPts val="0"/>
                        </a:spcAft>
                        <a:buNone/>
                      </a:pPr>
                      <a:r>
                        <a:rPr lang="en" sz="2100">
                          <a:latin typeface="Spartan"/>
                          <a:ea typeface="Spartan"/>
                          <a:cs typeface="Spartan"/>
                          <a:sym typeface="Spartan"/>
                        </a:rPr>
                        <a:t>¼</a:t>
                      </a:r>
                      <a:r>
                        <a:rPr lang="en" sz="2100">
                          <a:latin typeface="Spartan"/>
                          <a:ea typeface="Spartan"/>
                          <a:cs typeface="Spartan"/>
                          <a:sym typeface="Spartan"/>
                        </a:rPr>
                        <a:t> x 48</a:t>
                      </a:r>
                      <a:endParaRPr sz="21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2100">
                          <a:latin typeface="Spartan"/>
                          <a:ea typeface="Spartan"/>
                          <a:cs typeface="Spartan"/>
                          <a:sym typeface="Spartan"/>
                        </a:rPr>
                        <a:t>¼  x 100</a:t>
                      </a:r>
                      <a:endParaRPr sz="21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2100">
                          <a:latin typeface="Spartan"/>
                          <a:ea typeface="Spartan"/>
                          <a:cs typeface="Spartan"/>
                          <a:sym typeface="Spartan"/>
                        </a:rPr>
                        <a:t>¼ x 1000</a:t>
                      </a:r>
                      <a:endParaRPr sz="2100">
                        <a:latin typeface="Spartan"/>
                        <a:ea typeface="Spartan"/>
                        <a:cs typeface="Spartan"/>
                        <a:sym typeface="Spartan"/>
                      </a:endParaRPr>
                    </a:p>
                  </a:txBody>
                  <a:tcPr marT="91425" marB="91425" marR="91425" marL="91425">
                    <a:solidFill>
                      <a:srgbClr val="F4CCCC"/>
                    </a:solidFill>
                  </a:tcPr>
                </a:tc>
              </a:tr>
              <a:tr h="381000">
                <a:tc>
                  <a:txBody>
                    <a:bodyPr/>
                    <a:lstStyle/>
                    <a:p>
                      <a:pPr indent="0" lvl="0" marL="0" rtl="0" algn="l">
                        <a:spcBef>
                          <a:spcPts val="0"/>
                        </a:spcBef>
                        <a:spcAft>
                          <a:spcPts val="0"/>
                        </a:spcAft>
                        <a:buNone/>
                      </a:pPr>
                      <a:r>
                        <a:rPr lang="en" sz="2100">
                          <a:latin typeface="Spartan"/>
                          <a:ea typeface="Spartan"/>
                          <a:cs typeface="Spartan"/>
                          <a:sym typeface="Spartan"/>
                        </a:rPr>
                        <a:t>⅛ x 48</a:t>
                      </a:r>
                      <a:endParaRPr sz="21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2100">
                          <a:latin typeface="Spartan"/>
                          <a:ea typeface="Spartan"/>
                          <a:cs typeface="Spartan"/>
                          <a:sym typeface="Spartan"/>
                        </a:rPr>
                        <a:t>⅛ x 100</a:t>
                      </a:r>
                      <a:endParaRPr sz="21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2100">
                          <a:latin typeface="Spartan"/>
                          <a:ea typeface="Spartan"/>
                          <a:cs typeface="Spartan"/>
                          <a:sym typeface="Spartan"/>
                        </a:rPr>
                        <a:t>⅛ x 1000</a:t>
                      </a:r>
                      <a:endParaRPr sz="2100">
                        <a:latin typeface="Spartan"/>
                        <a:ea typeface="Spartan"/>
                        <a:cs typeface="Spartan"/>
                        <a:sym typeface="Spartan"/>
                      </a:endParaRPr>
                    </a:p>
                  </a:txBody>
                  <a:tcPr marT="91425" marB="91425" marR="91425" marL="91425">
                    <a:solidFill>
                      <a:srgbClr val="F4CCCC"/>
                    </a:solidFill>
                  </a:tcPr>
                </a:tc>
              </a:tr>
              <a:tr h="381000">
                <a:tc>
                  <a:txBody>
                    <a:bodyPr/>
                    <a:lstStyle/>
                    <a:p>
                      <a:pPr indent="0" lvl="0" marL="0" rtl="0" algn="l">
                        <a:spcBef>
                          <a:spcPts val="0"/>
                        </a:spcBef>
                        <a:spcAft>
                          <a:spcPts val="0"/>
                        </a:spcAft>
                        <a:buNone/>
                      </a:pPr>
                      <a:r>
                        <a:rPr lang="en" sz="2100">
                          <a:latin typeface="Spartan"/>
                          <a:ea typeface="Spartan"/>
                          <a:cs typeface="Spartan"/>
                          <a:sym typeface="Spartan"/>
                        </a:rPr>
                        <a:t>⅜ x 48</a:t>
                      </a:r>
                      <a:endParaRPr sz="21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2100">
                          <a:latin typeface="Spartan"/>
                          <a:ea typeface="Spartan"/>
                          <a:cs typeface="Spartan"/>
                          <a:sym typeface="Spartan"/>
                        </a:rPr>
                        <a:t>⅜ x 100</a:t>
                      </a:r>
                      <a:endParaRPr sz="21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2100">
                          <a:latin typeface="Spartan"/>
                          <a:ea typeface="Spartan"/>
                          <a:cs typeface="Spartan"/>
                          <a:sym typeface="Spartan"/>
                        </a:rPr>
                        <a:t>⅞ x 1000</a:t>
                      </a:r>
                      <a:endParaRPr sz="2100">
                        <a:latin typeface="Spartan"/>
                        <a:ea typeface="Spartan"/>
                        <a:cs typeface="Spartan"/>
                        <a:sym typeface="Spartan"/>
                      </a:endParaRPr>
                    </a:p>
                  </a:txBody>
                  <a:tcPr marT="91425" marB="91425" marR="91425" marL="91425">
                    <a:solidFill>
                      <a:srgbClr val="F4CCCC"/>
                    </a:solidFill>
                  </a:tcPr>
                </a:tc>
              </a:tr>
            </a:tbl>
          </a:graphicData>
        </a:graphic>
      </p:graphicFrame>
      <p:pic>
        <p:nvPicPr>
          <p:cNvPr id="544" name="Google Shape;544;p44"/>
          <p:cNvPicPr preferRelativeResize="0"/>
          <p:nvPr/>
        </p:nvPicPr>
        <p:blipFill>
          <a:blip r:embed="rId3">
            <a:alphaModFix/>
          </a:blip>
          <a:stretch>
            <a:fillRect/>
          </a:stretch>
        </p:blipFill>
        <p:spPr>
          <a:xfrm>
            <a:off x="2501875" y="1316200"/>
            <a:ext cx="396001" cy="355400"/>
          </a:xfrm>
          <a:prstGeom prst="rect">
            <a:avLst/>
          </a:prstGeom>
          <a:noFill/>
          <a:ln>
            <a:noFill/>
          </a:ln>
        </p:spPr>
      </p:pic>
      <p:pic>
        <p:nvPicPr>
          <p:cNvPr id="545" name="Google Shape;545;p44"/>
          <p:cNvPicPr preferRelativeResize="0"/>
          <p:nvPr/>
        </p:nvPicPr>
        <p:blipFill>
          <a:blip r:embed="rId4">
            <a:alphaModFix/>
          </a:blip>
          <a:stretch>
            <a:fillRect/>
          </a:stretch>
        </p:blipFill>
        <p:spPr>
          <a:xfrm>
            <a:off x="5121325" y="1295900"/>
            <a:ext cx="396000" cy="396000"/>
          </a:xfrm>
          <a:prstGeom prst="rect">
            <a:avLst/>
          </a:prstGeom>
          <a:noFill/>
          <a:ln>
            <a:noFill/>
          </a:ln>
        </p:spPr>
      </p:pic>
      <p:pic>
        <p:nvPicPr>
          <p:cNvPr id="546" name="Google Shape;546;p44"/>
          <p:cNvPicPr preferRelativeResize="0"/>
          <p:nvPr/>
        </p:nvPicPr>
        <p:blipFill>
          <a:blip r:embed="rId4">
            <a:alphaModFix/>
          </a:blip>
          <a:stretch>
            <a:fillRect/>
          </a:stretch>
        </p:blipFill>
        <p:spPr>
          <a:xfrm>
            <a:off x="5290225" y="1295900"/>
            <a:ext cx="396000" cy="396000"/>
          </a:xfrm>
          <a:prstGeom prst="rect">
            <a:avLst/>
          </a:prstGeom>
          <a:noFill/>
          <a:ln>
            <a:noFill/>
          </a:ln>
        </p:spPr>
      </p:pic>
      <p:pic>
        <p:nvPicPr>
          <p:cNvPr id="547" name="Google Shape;547;p44"/>
          <p:cNvPicPr preferRelativeResize="0"/>
          <p:nvPr/>
        </p:nvPicPr>
        <p:blipFill>
          <a:blip r:embed="rId4">
            <a:alphaModFix/>
          </a:blip>
          <a:stretch>
            <a:fillRect/>
          </a:stretch>
        </p:blipFill>
        <p:spPr>
          <a:xfrm>
            <a:off x="7275450" y="1295900"/>
            <a:ext cx="396000" cy="396000"/>
          </a:xfrm>
          <a:prstGeom prst="rect">
            <a:avLst/>
          </a:prstGeom>
          <a:noFill/>
          <a:ln>
            <a:noFill/>
          </a:ln>
        </p:spPr>
      </p:pic>
      <p:pic>
        <p:nvPicPr>
          <p:cNvPr id="548" name="Google Shape;548;p44"/>
          <p:cNvPicPr preferRelativeResize="0"/>
          <p:nvPr/>
        </p:nvPicPr>
        <p:blipFill>
          <a:blip r:embed="rId4">
            <a:alphaModFix/>
          </a:blip>
          <a:stretch>
            <a:fillRect/>
          </a:stretch>
        </p:blipFill>
        <p:spPr>
          <a:xfrm>
            <a:off x="7444350" y="1295900"/>
            <a:ext cx="396000" cy="396000"/>
          </a:xfrm>
          <a:prstGeom prst="rect">
            <a:avLst/>
          </a:prstGeom>
          <a:noFill/>
          <a:ln>
            <a:noFill/>
          </a:ln>
        </p:spPr>
      </p:pic>
      <p:pic>
        <p:nvPicPr>
          <p:cNvPr id="549" name="Google Shape;549;p44"/>
          <p:cNvPicPr preferRelativeResize="0"/>
          <p:nvPr/>
        </p:nvPicPr>
        <p:blipFill>
          <a:blip r:embed="rId4">
            <a:alphaModFix/>
          </a:blip>
          <a:stretch>
            <a:fillRect/>
          </a:stretch>
        </p:blipFill>
        <p:spPr>
          <a:xfrm>
            <a:off x="7588500" y="1295900"/>
            <a:ext cx="396000" cy="396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45"/>
          <p:cNvSpPr txBox="1"/>
          <p:nvPr>
            <p:ph idx="4294967295" type="ctrTitle"/>
          </p:nvPr>
        </p:nvSpPr>
        <p:spPr>
          <a:xfrm>
            <a:off x="455850" y="262450"/>
            <a:ext cx="8232300" cy="75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100">
                <a:latin typeface="Spartan"/>
                <a:ea typeface="Spartan"/>
                <a:cs typeface="Spartan"/>
                <a:sym typeface="Spartan"/>
              </a:rPr>
              <a:t>Check your understanding questions</a:t>
            </a:r>
            <a:endParaRPr sz="3100">
              <a:latin typeface="Spartan"/>
              <a:ea typeface="Spartan"/>
              <a:cs typeface="Spartan"/>
              <a:sym typeface="Spartan"/>
            </a:endParaRPr>
          </a:p>
        </p:txBody>
      </p:sp>
      <p:graphicFrame>
        <p:nvGraphicFramePr>
          <p:cNvPr id="555" name="Google Shape;555;p45"/>
          <p:cNvGraphicFramePr/>
          <p:nvPr/>
        </p:nvGraphicFramePr>
        <p:xfrm>
          <a:off x="1010275" y="1280125"/>
          <a:ext cx="3000000" cy="3000000"/>
        </p:xfrm>
        <a:graphic>
          <a:graphicData uri="http://schemas.openxmlformats.org/drawingml/2006/table">
            <a:tbl>
              <a:tblPr>
                <a:noFill/>
                <a:tableStyleId>{697C86DD-110D-4CBC-9C0E-2469CA67CEFF}</a:tableStyleId>
              </a:tblPr>
              <a:tblGrid>
                <a:gridCol w="2413000"/>
                <a:gridCol w="2413000"/>
                <a:gridCol w="2413000"/>
              </a:tblGrid>
              <a:tr h="381000">
                <a:tc>
                  <a:txBody>
                    <a:bodyPr/>
                    <a:lstStyle/>
                    <a:p>
                      <a:pPr indent="0" lvl="0" marL="0" rtl="0" algn="ctr">
                        <a:spcBef>
                          <a:spcPts val="0"/>
                        </a:spcBef>
                        <a:spcAft>
                          <a:spcPts val="0"/>
                        </a:spcAft>
                        <a:buNone/>
                      </a:pPr>
                      <a:r>
                        <a:rPr b="1" lang="en" sz="1700">
                          <a:solidFill>
                            <a:schemeClr val="dk1"/>
                          </a:solidFill>
                          <a:latin typeface="Spartan"/>
                          <a:ea typeface="Spartan"/>
                          <a:cs typeface="Spartan"/>
                          <a:sym typeface="Spartan"/>
                        </a:rPr>
                        <a:t>Mild</a:t>
                      </a:r>
                      <a:endParaRPr b="1" sz="1700">
                        <a:solidFill>
                          <a:schemeClr val="dk1"/>
                        </a:solidFill>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rPr b="1" lang="en" sz="1700">
                          <a:solidFill>
                            <a:schemeClr val="dk1"/>
                          </a:solidFill>
                          <a:latin typeface="Spartan"/>
                          <a:ea typeface="Spartan"/>
                          <a:cs typeface="Spartan"/>
                          <a:sym typeface="Spartan"/>
                        </a:rPr>
                        <a:t>Medium</a:t>
                      </a:r>
                      <a:endParaRPr b="1" sz="1700">
                        <a:solidFill>
                          <a:schemeClr val="dk1"/>
                        </a:solidFill>
                        <a:latin typeface="Spartan"/>
                        <a:ea typeface="Spartan"/>
                        <a:cs typeface="Spartan"/>
                        <a:sym typeface="Spartan"/>
                      </a:endParaRPr>
                    </a:p>
                  </a:txBody>
                  <a:tcPr marT="91425" marB="91425" marR="91425" marL="91425">
                    <a:solidFill>
                      <a:srgbClr val="FCE5CD"/>
                    </a:solidFill>
                  </a:tcPr>
                </a:tc>
                <a:tc>
                  <a:txBody>
                    <a:bodyPr/>
                    <a:lstStyle/>
                    <a:p>
                      <a:pPr indent="0" lvl="0" marL="0" rtl="0" algn="ctr">
                        <a:spcBef>
                          <a:spcPts val="0"/>
                        </a:spcBef>
                        <a:spcAft>
                          <a:spcPts val="0"/>
                        </a:spcAft>
                        <a:buNone/>
                      </a:pPr>
                      <a:r>
                        <a:rPr b="1" lang="en" sz="1700">
                          <a:latin typeface="Spartan"/>
                          <a:ea typeface="Spartan"/>
                          <a:cs typeface="Spartan"/>
                          <a:sym typeface="Spartan"/>
                        </a:rPr>
                        <a:t>Spicy</a:t>
                      </a:r>
                      <a:endParaRPr b="1" sz="1700">
                        <a:latin typeface="Spartan"/>
                        <a:ea typeface="Spartan"/>
                        <a:cs typeface="Spartan"/>
                        <a:sym typeface="Spartan"/>
                      </a:endParaRPr>
                    </a:p>
                  </a:txBody>
                  <a:tcPr marT="91425" marB="91425" marR="91425" marL="91425">
                    <a:solidFill>
                      <a:srgbClr val="F4CCCC"/>
                    </a:solidFill>
                  </a:tcPr>
                </a:tc>
              </a:tr>
              <a:tr h="552925">
                <a:tc>
                  <a:txBody>
                    <a:bodyPr/>
                    <a:lstStyle/>
                    <a:p>
                      <a:pPr indent="0" lvl="0" marL="0" rtl="0" algn="l">
                        <a:spcBef>
                          <a:spcPts val="0"/>
                        </a:spcBef>
                        <a:spcAft>
                          <a:spcPts val="0"/>
                        </a:spcAft>
                        <a:buNone/>
                      </a:pPr>
                      <a:r>
                        <a:rPr lang="en" sz="2100">
                          <a:latin typeface="Spartan"/>
                          <a:ea typeface="Spartan"/>
                          <a:cs typeface="Spartan"/>
                          <a:sym typeface="Spartan"/>
                        </a:rPr>
                        <a:t>⅓ x 12 = 4</a:t>
                      </a:r>
                      <a:endParaRPr sz="21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2100">
                          <a:latin typeface="Spartan"/>
                          <a:ea typeface="Spartan"/>
                          <a:cs typeface="Spartan"/>
                          <a:sym typeface="Spartan"/>
                        </a:rPr>
                        <a:t>½ x 10 = 5</a:t>
                      </a:r>
                      <a:endParaRPr sz="21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2000">
                          <a:latin typeface="Spartan"/>
                          <a:ea typeface="Spartan"/>
                          <a:cs typeface="Spartan"/>
                          <a:sym typeface="Spartan"/>
                        </a:rPr>
                        <a:t>⅓  x 120 = 40</a:t>
                      </a:r>
                      <a:endParaRPr sz="2000">
                        <a:latin typeface="Spartan"/>
                        <a:ea typeface="Spartan"/>
                        <a:cs typeface="Spartan"/>
                        <a:sym typeface="Spartan"/>
                      </a:endParaRPr>
                    </a:p>
                  </a:txBody>
                  <a:tcPr marT="91425" marB="91425" marR="91425" marL="91425">
                    <a:solidFill>
                      <a:srgbClr val="F4CCCC"/>
                    </a:solidFill>
                  </a:tcPr>
                </a:tc>
              </a:tr>
              <a:tr h="511125">
                <a:tc>
                  <a:txBody>
                    <a:bodyPr/>
                    <a:lstStyle/>
                    <a:p>
                      <a:pPr indent="0" lvl="0" marL="0" rtl="0" algn="l">
                        <a:spcBef>
                          <a:spcPts val="0"/>
                        </a:spcBef>
                        <a:spcAft>
                          <a:spcPts val="0"/>
                        </a:spcAft>
                        <a:buNone/>
                      </a:pPr>
                      <a:r>
                        <a:rPr lang="en" sz="2100">
                          <a:latin typeface="Spartan"/>
                          <a:ea typeface="Spartan"/>
                          <a:cs typeface="Spartan"/>
                          <a:sym typeface="Spartan"/>
                        </a:rPr>
                        <a:t>⅔ x 12 = 8</a:t>
                      </a:r>
                      <a:endParaRPr sz="21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2100">
                          <a:latin typeface="Spartan"/>
                          <a:ea typeface="Spartan"/>
                          <a:cs typeface="Spartan"/>
                          <a:sym typeface="Spartan"/>
                        </a:rPr>
                        <a:t>¼ x 10 = 2.5</a:t>
                      </a:r>
                      <a:endParaRPr sz="21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2000">
                          <a:latin typeface="Spartan"/>
                          <a:ea typeface="Spartan"/>
                          <a:cs typeface="Spartan"/>
                          <a:sym typeface="Spartan"/>
                        </a:rPr>
                        <a:t>⅙ x 120 = 20</a:t>
                      </a:r>
                      <a:endParaRPr sz="2000">
                        <a:latin typeface="Spartan"/>
                        <a:ea typeface="Spartan"/>
                        <a:cs typeface="Spartan"/>
                        <a:sym typeface="Spartan"/>
                      </a:endParaRPr>
                    </a:p>
                  </a:txBody>
                  <a:tcPr marT="91425" marB="91425" marR="91425" marL="91425">
                    <a:solidFill>
                      <a:srgbClr val="F4CCCC"/>
                    </a:solidFill>
                  </a:tcPr>
                </a:tc>
              </a:tr>
              <a:tr h="479400">
                <a:tc>
                  <a:txBody>
                    <a:bodyPr/>
                    <a:lstStyle/>
                    <a:p>
                      <a:pPr indent="0" lvl="0" marL="0" rtl="0" algn="l">
                        <a:spcBef>
                          <a:spcPts val="0"/>
                        </a:spcBef>
                        <a:spcAft>
                          <a:spcPts val="0"/>
                        </a:spcAft>
                        <a:buNone/>
                      </a:pPr>
                      <a:r>
                        <a:rPr lang="en" sz="2100">
                          <a:latin typeface="Spartan"/>
                          <a:ea typeface="Spartan"/>
                          <a:cs typeface="Spartan"/>
                          <a:sym typeface="Spartan"/>
                        </a:rPr>
                        <a:t>½ x 48 = 24</a:t>
                      </a:r>
                      <a:endParaRPr sz="21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2100">
                          <a:latin typeface="Spartan"/>
                          <a:ea typeface="Spartan"/>
                          <a:cs typeface="Spartan"/>
                          <a:sym typeface="Spartan"/>
                        </a:rPr>
                        <a:t>¾ x 10 = 7.5</a:t>
                      </a:r>
                      <a:endParaRPr sz="21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2000">
                          <a:latin typeface="Spartan"/>
                          <a:ea typeface="Spartan"/>
                          <a:cs typeface="Spartan"/>
                          <a:sym typeface="Spartan"/>
                        </a:rPr>
                        <a:t>⅚ x 120 = 100</a:t>
                      </a:r>
                      <a:endParaRPr sz="2000">
                        <a:latin typeface="Spartan"/>
                        <a:ea typeface="Spartan"/>
                        <a:cs typeface="Spartan"/>
                        <a:sym typeface="Spartan"/>
                      </a:endParaRPr>
                    </a:p>
                  </a:txBody>
                  <a:tcPr marT="91425" marB="91425" marR="91425" marL="91425">
                    <a:solidFill>
                      <a:srgbClr val="F4CCCC"/>
                    </a:solidFill>
                  </a:tcPr>
                </a:tc>
              </a:tr>
              <a:tr h="381000">
                <a:tc>
                  <a:txBody>
                    <a:bodyPr/>
                    <a:lstStyle/>
                    <a:p>
                      <a:pPr indent="0" lvl="0" marL="0" rtl="0" algn="l">
                        <a:spcBef>
                          <a:spcPts val="0"/>
                        </a:spcBef>
                        <a:spcAft>
                          <a:spcPts val="0"/>
                        </a:spcAft>
                        <a:buNone/>
                      </a:pPr>
                      <a:r>
                        <a:rPr lang="en" sz="2100">
                          <a:latin typeface="Spartan"/>
                          <a:ea typeface="Spartan"/>
                          <a:cs typeface="Spartan"/>
                          <a:sym typeface="Spartan"/>
                        </a:rPr>
                        <a:t>¼ x 48 = 12</a:t>
                      </a:r>
                      <a:endParaRPr sz="21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2100">
                          <a:latin typeface="Spartan"/>
                          <a:ea typeface="Spartan"/>
                          <a:cs typeface="Spartan"/>
                          <a:sym typeface="Spartan"/>
                        </a:rPr>
                        <a:t>¼  x 100 = 25</a:t>
                      </a:r>
                      <a:endParaRPr sz="21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2000">
                          <a:latin typeface="Spartan"/>
                          <a:ea typeface="Spartan"/>
                          <a:cs typeface="Spartan"/>
                          <a:sym typeface="Spartan"/>
                        </a:rPr>
                        <a:t>¼ x 1000 = 250</a:t>
                      </a:r>
                      <a:endParaRPr sz="2000">
                        <a:latin typeface="Spartan"/>
                        <a:ea typeface="Spartan"/>
                        <a:cs typeface="Spartan"/>
                        <a:sym typeface="Spartan"/>
                      </a:endParaRPr>
                    </a:p>
                  </a:txBody>
                  <a:tcPr marT="91425" marB="91425" marR="91425" marL="91425">
                    <a:solidFill>
                      <a:srgbClr val="F4CCCC"/>
                    </a:solidFill>
                  </a:tcPr>
                </a:tc>
              </a:tr>
              <a:tr h="381000">
                <a:tc>
                  <a:txBody>
                    <a:bodyPr/>
                    <a:lstStyle/>
                    <a:p>
                      <a:pPr indent="0" lvl="0" marL="0" rtl="0" algn="l">
                        <a:spcBef>
                          <a:spcPts val="0"/>
                        </a:spcBef>
                        <a:spcAft>
                          <a:spcPts val="0"/>
                        </a:spcAft>
                        <a:buNone/>
                      </a:pPr>
                      <a:r>
                        <a:rPr lang="en" sz="2100">
                          <a:latin typeface="Spartan"/>
                          <a:ea typeface="Spartan"/>
                          <a:cs typeface="Spartan"/>
                          <a:sym typeface="Spartan"/>
                        </a:rPr>
                        <a:t>⅛ x 48 = 6</a:t>
                      </a:r>
                      <a:endParaRPr sz="21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2100">
                          <a:latin typeface="Spartan"/>
                          <a:ea typeface="Spartan"/>
                          <a:cs typeface="Spartan"/>
                          <a:sym typeface="Spartan"/>
                        </a:rPr>
                        <a:t>⅛ x 100 = 12.5</a:t>
                      </a:r>
                      <a:endParaRPr sz="21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2000">
                          <a:latin typeface="Spartan"/>
                          <a:ea typeface="Spartan"/>
                          <a:cs typeface="Spartan"/>
                          <a:sym typeface="Spartan"/>
                        </a:rPr>
                        <a:t>⅛ x 1000 = 125</a:t>
                      </a:r>
                      <a:endParaRPr sz="2000">
                        <a:latin typeface="Spartan"/>
                        <a:ea typeface="Spartan"/>
                        <a:cs typeface="Spartan"/>
                        <a:sym typeface="Spartan"/>
                      </a:endParaRPr>
                    </a:p>
                  </a:txBody>
                  <a:tcPr marT="91425" marB="91425" marR="91425" marL="91425">
                    <a:solidFill>
                      <a:srgbClr val="F4CCCC"/>
                    </a:solidFill>
                  </a:tcPr>
                </a:tc>
              </a:tr>
              <a:tr h="381000">
                <a:tc>
                  <a:txBody>
                    <a:bodyPr/>
                    <a:lstStyle/>
                    <a:p>
                      <a:pPr indent="0" lvl="0" marL="0" rtl="0" algn="l">
                        <a:spcBef>
                          <a:spcPts val="0"/>
                        </a:spcBef>
                        <a:spcAft>
                          <a:spcPts val="0"/>
                        </a:spcAft>
                        <a:buNone/>
                      </a:pPr>
                      <a:r>
                        <a:rPr lang="en" sz="2100">
                          <a:latin typeface="Spartan"/>
                          <a:ea typeface="Spartan"/>
                          <a:cs typeface="Spartan"/>
                          <a:sym typeface="Spartan"/>
                        </a:rPr>
                        <a:t>⅜ x 48 = 18</a:t>
                      </a:r>
                      <a:endParaRPr sz="21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2100">
                          <a:latin typeface="Spartan"/>
                          <a:ea typeface="Spartan"/>
                          <a:cs typeface="Spartan"/>
                          <a:sym typeface="Spartan"/>
                        </a:rPr>
                        <a:t>⅜ x 100 = 37.5</a:t>
                      </a:r>
                      <a:endParaRPr sz="21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2000">
                          <a:latin typeface="Spartan"/>
                          <a:ea typeface="Spartan"/>
                          <a:cs typeface="Spartan"/>
                          <a:sym typeface="Spartan"/>
                        </a:rPr>
                        <a:t>⅞ x 1000 = 875</a:t>
                      </a:r>
                      <a:endParaRPr sz="2000">
                        <a:latin typeface="Spartan"/>
                        <a:ea typeface="Spartan"/>
                        <a:cs typeface="Spartan"/>
                        <a:sym typeface="Spartan"/>
                      </a:endParaRPr>
                    </a:p>
                  </a:txBody>
                  <a:tcPr marT="91425" marB="91425" marR="91425" marL="91425">
                    <a:solidFill>
                      <a:srgbClr val="F4CCCC"/>
                    </a:solidFill>
                  </a:tcPr>
                </a:tc>
              </a:tr>
            </a:tbl>
          </a:graphicData>
        </a:graphic>
      </p:graphicFrame>
      <p:pic>
        <p:nvPicPr>
          <p:cNvPr id="556" name="Google Shape;556;p45"/>
          <p:cNvPicPr preferRelativeResize="0"/>
          <p:nvPr/>
        </p:nvPicPr>
        <p:blipFill>
          <a:blip r:embed="rId3">
            <a:alphaModFix/>
          </a:blip>
          <a:stretch>
            <a:fillRect/>
          </a:stretch>
        </p:blipFill>
        <p:spPr>
          <a:xfrm>
            <a:off x="2501875" y="1316200"/>
            <a:ext cx="396001" cy="355400"/>
          </a:xfrm>
          <a:prstGeom prst="rect">
            <a:avLst/>
          </a:prstGeom>
          <a:noFill/>
          <a:ln>
            <a:noFill/>
          </a:ln>
        </p:spPr>
      </p:pic>
      <p:pic>
        <p:nvPicPr>
          <p:cNvPr id="557" name="Google Shape;557;p45"/>
          <p:cNvPicPr preferRelativeResize="0"/>
          <p:nvPr/>
        </p:nvPicPr>
        <p:blipFill>
          <a:blip r:embed="rId4">
            <a:alphaModFix/>
          </a:blip>
          <a:stretch>
            <a:fillRect/>
          </a:stretch>
        </p:blipFill>
        <p:spPr>
          <a:xfrm>
            <a:off x="5121325" y="1295900"/>
            <a:ext cx="396000" cy="396000"/>
          </a:xfrm>
          <a:prstGeom prst="rect">
            <a:avLst/>
          </a:prstGeom>
          <a:noFill/>
          <a:ln>
            <a:noFill/>
          </a:ln>
        </p:spPr>
      </p:pic>
      <p:pic>
        <p:nvPicPr>
          <p:cNvPr id="558" name="Google Shape;558;p45"/>
          <p:cNvPicPr preferRelativeResize="0"/>
          <p:nvPr/>
        </p:nvPicPr>
        <p:blipFill>
          <a:blip r:embed="rId4">
            <a:alphaModFix/>
          </a:blip>
          <a:stretch>
            <a:fillRect/>
          </a:stretch>
        </p:blipFill>
        <p:spPr>
          <a:xfrm>
            <a:off x="5290225" y="1295900"/>
            <a:ext cx="396000" cy="396000"/>
          </a:xfrm>
          <a:prstGeom prst="rect">
            <a:avLst/>
          </a:prstGeom>
          <a:noFill/>
          <a:ln>
            <a:noFill/>
          </a:ln>
        </p:spPr>
      </p:pic>
      <p:pic>
        <p:nvPicPr>
          <p:cNvPr id="559" name="Google Shape;559;p45"/>
          <p:cNvPicPr preferRelativeResize="0"/>
          <p:nvPr/>
        </p:nvPicPr>
        <p:blipFill>
          <a:blip r:embed="rId4">
            <a:alphaModFix/>
          </a:blip>
          <a:stretch>
            <a:fillRect/>
          </a:stretch>
        </p:blipFill>
        <p:spPr>
          <a:xfrm>
            <a:off x="7275450" y="1295900"/>
            <a:ext cx="396000" cy="396000"/>
          </a:xfrm>
          <a:prstGeom prst="rect">
            <a:avLst/>
          </a:prstGeom>
          <a:noFill/>
          <a:ln>
            <a:noFill/>
          </a:ln>
        </p:spPr>
      </p:pic>
      <p:pic>
        <p:nvPicPr>
          <p:cNvPr id="560" name="Google Shape;560;p45"/>
          <p:cNvPicPr preferRelativeResize="0"/>
          <p:nvPr/>
        </p:nvPicPr>
        <p:blipFill>
          <a:blip r:embed="rId4">
            <a:alphaModFix/>
          </a:blip>
          <a:stretch>
            <a:fillRect/>
          </a:stretch>
        </p:blipFill>
        <p:spPr>
          <a:xfrm>
            <a:off x="7444350" y="1295900"/>
            <a:ext cx="396000" cy="396000"/>
          </a:xfrm>
          <a:prstGeom prst="rect">
            <a:avLst/>
          </a:prstGeom>
          <a:noFill/>
          <a:ln>
            <a:noFill/>
          </a:ln>
        </p:spPr>
      </p:pic>
      <p:pic>
        <p:nvPicPr>
          <p:cNvPr id="561" name="Google Shape;561;p45"/>
          <p:cNvPicPr preferRelativeResize="0"/>
          <p:nvPr/>
        </p:nvPicPr>
        <p:blipFill>
          <a:blip r:embed="rId4">
            <a:alphaModFix/>
          </a:blip>
          <a:stretch>
            <a:fillRect/>
          </a:stretch>
        </p:blipFill>
        <p:spPr>
          <a:xfrm>
            <a:off x="7588500" y="1295900"/>
            <a:ext cx="396000" cy="396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1C75"/>
        </a:solidFill>
      </p:bgPr>
    </p:bg>
    <p:spTree>
      <p:nvGrpSpPr>
        <p:cNvPr id="565" name="Shape 565"/>
        <p:cNvGrpSpPr/>
        <p:nvPr/>
      </p:nvGrpSpPr>
      <p:grpSpPr>
        <a:xfrm>
          <a:off x="0" y="0"/>
          <a:ext cx="0" cy="0"/>
          <a:chOff x="0" y="0"/>
          <a:chExt cx="0" cy="0"/>
        </a:xfrm>
      </p:grpSpPr>
      <p:sp>
        <p:nvSpPr>
          <p:cNvPr id="566" name="Google Shape;566;p46"/>
          <p:cNvSpPr txBox="1"/>
          <p:nvPr>
            <p:ph type="ctrTitle"/>
          </p:nvPr>
        </p:nvSpPr>
        <p:spPr>
          <a:xfrm>
            <a:off x="311700" y="1799600"/>
            <a:ext cx="8520600" cy="1100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a:solidFill>
                  <a:schemeClr val="lt1"/>
                </a:solidFill>
                <a:latin typeface="Source Serif Pro"/>
                <a:ea typeface="Source Serif Pro"/>
                <a:cs typeface="Source Serif Pro"/>
                <a:sym typeface="Source Serif Pro"/>
              </a:rPr>
              <a:t>The Accounts</a:t>
            </a:r>
            <a:endParaRPr b="1">
              <a:solidFill>
                <a:schemeClr val="lt1"/>
              </a:solidFill>
              <a:latin typeface="Source Serif Pro"/>
              <a:ea typeface="Source Serif Pro"/>
              <a:cs typeface="Source Serif Pro"/>
              <a:sym typeface="Source Serif Pro"/>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47"/>
          <p:cNvSpPr txBox="1"/>
          <p:nvPr/>
        </p:nvSpPr>
        <p:spPr>
          <a:xfrm>
            <a:off x="455125" y="339925"/>
            <a:ext cx="2337000" cy="84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300">
                <a:latin typeface="Spartan"/>
                <a:ea typeface="Spartan"/>
                <a:cs typeface="Spartan"/>
                <a:sym typeface="Spartan"/>
              </a:rPr>
              <a:t>Profits</a:t>
            </a:r>
            <a:endParaRPr b="1" sz="4300">
              <a:latin typeface="Spartan"/>
              <a:ea typeface="Spartan"/>
              <a:cs typeface="Spartan"/>
              <a:sym typeface="Spartan"/>
            </a:endParaRPr>
          </a:p>
        </p:txBody>
      </p:sp>
      <p:graphicFrame>
        <p:nvGraphicFramePr>
          <p:cNvPr id="572" name="Google Shape;572;p47"/>
          <p:cNvGraphicFramePr/>
          <p:nvPr/>
        </p:nvGraphicFramePr>
        <p:xfrm>
          <a:off x="5048400" y="169770"/>
          <a:ext cx="3000000" cy="3000000"/>
        </p:xfrm>
        <a:graphic>
          <a:graphicData uri="http://schemas.openxmlformats.org/drawingml/2006/table">
            <a:tbl>
              <a:tblPr>
                <a:noFill/>
                <a:tableStyleId>{697C86DD-110D-4CBC-9C0E-2469CA67CEFF}</a:tableStyleId>
              </a:tblPr>
              <a:tblGrid>
                <a:gridCol w="1918800"/>
                <a:gridCol w="1918800"/>
              </a:tblGrid>
              <a:tr h="508375">
                <a:tc gridSpan="2">
                  <a:txBody>
                    <a:bodyPr/>
                    <a:lstStyle/>
                    <a:p>
                      <a:pPr indent="0" lvl="0" marL="0" rtl="0" algn="ctr">
                        <a:spcBef>
                          <a:spcPts val="0"/>
                        </a:spcBef>
                        <a:spcAft>
                          <a:spcPts val="0"/>
                        </a:spcAft>
                        <a:buNone/>
                      </a:pPr>
                      <a:r>
                        <a:rPr b="1" lang="en" sz="2000">
                          <a:latin typeface="Courier New"/>
                          <a:ea typeface="Courier New"/>
                          <a:cs typeface="Courier New"/>
                          <a:sym typeface="Courier New"/>
                        </a:rPr>
                        <a:t>Income</a:t>
                      </a:r>
                      <a:endParaRPr b="1" sz="2000">
                        <a:latin typeface="Courier New"/>
                        <a:ea typeface="Courier New"/>
                        <a:cs typeface="Courier New"/>
                        <a:sym typeface="Courier New"/>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r>
              <a:tr h="508375">
                <a:tc>
                  <a:txBody>
                    <a:bodyPr/>
                    <a:lstStyle/>
                    <a:p>
                      <a:pPr indent="0" lvl="0" marL="0" rtl="0" algn="ctr">
                        <a:spcBef>
                          <a:spcPts val="0"/>
                        </a:spcBef>
                        <a:spcAft>
                          <a:spcPts val="0"/>
                        </a:spcAft>
                        <a:buNone/>
                      </a:pPr>
                      <a:r>
                        <a:rPr b="1" lang="en" sz="2000">
                          <a:latin typeface="Courier New"/>
                          <a:ea typeface="Courier New"/>
                          <a:cs typeface="Courier New"/>
                          <a:sym typeface="Courier New"/>
                        </a:rPr>
                        <a:t>Food</a:t>
                      </a:r>
                      <a:endParaRPr b="1" sz="2000">
                        <a:latin typeface="Courier New"/>
                        <a:ea typeface="Courier New"/>
                        <a:cs typeface="Courier New"/>
                        <a:sym typeface="Courier New"/>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Courier New"/>
                          <a:ea typeface="Courier New"/>
                          <a:cs typeface="Courier New"/>
                          <a:sym typeface="Courier New"/>
                        </a:rPr>
                        <a:t>320</a:t>
                      </a:r>
                      <a:endParaRPr sz="2000">
                        <a:latin typeface="Courier New"/>
                        <a:ea typeface="Courier New"/>
                        <a:cs typeface="Courier New"/>
                        <a:sym typeface="Courier New"/>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508375">
                <a:tc>
                  <a:txBody>
                    <a:bodyPr/>
                    <a:lstStyle/>
                    <a:p>
                      <a:pPr indent="0" lvl="0" marL="0" rtl="0" algn="ctr">
                        <a:spcBef>
                          <a:spcPts val="0"/>
                        </a:spcBef>
                        <a:spcAft>
                          <a:spcPts val="0"/>
                        </a:spcAft>
                        <a:buNone/>
                      </a:pPr>
                      <a:r>
                        <a:rPr b="1" lang="en" sz="2000">
                          <a:latin typeface="Courier New"/>
                          <a:ea typeface="Courier New"/>
                          <a:cs typeface="Courier New"/>
                          <a:sym typeface="Courier New"/>
                        </a:rPr>
                        <a:t>Drinks</a:t>
                      </a:r>
                      <a:endParaRPr b="1" sz="2000">
                        <a:latin typeface="Courier New"/>
                        <a:ea typeface="Courier New"/>
                        <a:cs typeface="Courier New"/>
                        <a:sym typeface="Courier New"/>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Courier New"/>
                          <a:ea typeface="Courier New"/>
                          <a:cs typeface="Courier New"/>
                          <a:sym typeface="Courier New"/>
                        </a:rPr>
                        <a:t>125</a:t>
                      </a:r>
                      <a:endParaRPr sz="2000">
                        <a:latin typeface="Courier New"/>
                        <a:ea typeface="Courier New"/>
                        <a:cs typeface="Courier New"/>
                        <a:sym typeface="Courier New"/>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508375">
                <a:tc>
                  <a:txBody>
                    <a:bodyPr/>
                    <a:lstStyle/>
                    <a:p>
                      <a:pPr indent="0" lvl="0" marL="0" rtl="0" algn="ctr">
                        <a:spcBef>
                          <a:spcPts val="0"/>
                        </a:spcBef>
                        <a:spcAft>
                          <a:spcPts val="0"/>
                        </a:spcAft>
                        <a:buNone/>
                      </a:pPr>
                      <a:r>
                        <a:rPr b="1" lang="en" sz="2000">
                          <a:latin typeface="Courier New"/>
                          <a:ea typeface="Courier New"/>
                          <a:cs typeface="Courier New"/>
                          <a:sym typeface="Courier New"/>
                        </a:rPr>
                        <a:t>Tips</a:t>
                      </a:r>
                      <a:endParaRPr b="1" sz="2000">
                        <a:latin typeface="Courier New"/>
                        <a:ea typeface="Courier New"/>
                        <a:cs typeface="Courier New"/>
                        <a:sym typeface="Courier New"/>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Courier New"/>
                          <a:ea typeface="Courier New"/>
                          <a:cs typeface="Courier New"/>
                          <a:sym typeface="Courier New"/>
                        </a:rPr>
                        <a:t>3</a:t>
                      </a:r>
                      <a:r>
                        <a:rPr lang="en" sz="2000">
                          <a:latin typeface="Courier New"/>
                          <a:ea typeface="Courier New"/>
                          <a:cs typeface="Courier New"/>
                          <a:sym typeface="Courier New"/>
                        </a:rPr>
                        <a:t>5</a:t>
                      </a:r>
                      <a:endParaRPr sz="2000">
                        <a:latin typeface="Courier New"/>
                        <a:ea typeface="Courier New"/>
                        <a:cs typeface="Courier New"/>
                        <a:sym typeface="Courier New"/>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573" name="Google Shape;573;p47"/>
          <p:cNvSpPr txBox="1"/>
          <p:nvPr/>
        </p:nvSpPr>
        <p:spPr>
          <a:xfrm>
            <a:off x="250350" y="2369550"/>
            <a:ext cx="8643300" cy="267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Spartan"/>
                <a:ea typeface="Spartan"/>
                <a:cs typeface="Spartan"/>
                <a:sym typeface="Spartan"/>
              </a:rPr>
              <a:t>You must pay o</a:t>
            </a:r>
            <a:r>
              <a:rPr lang="en" sz="1800">
                <a:latin typeface="Spartan"/>
                <a:ea typeface="Spartan"/>
                <a:cs typeface="Spartan"/>
                <a:sym typeface="Spartan"/>
              </a:rPr>
              <a:t>ne eighth</a:t>
            </a:r>
            <a:r>
              <a:rPr lang="en" sz="1800">
                <a:latin typeface="Spartan"/>
                <a:ea typeface="Spartan"/>
                <a:cs typeface="Spartan"/>
                <a:sym typeface="Spartan"/>
              </a:rPr>
              <a:t> of your income to cover the electricity costs. </a:t>
            </a:r>
            <a:endParaRPr sz="1800">
              <a:latin typeface="Spartan"/>
              <a:ea typeface="Spartan"/>
              <a:cs typeface="Spartan"/>
              <a:sym typeface="Spartan"/>
            </a:endParaRPr>
          </a:p>
          <a:p>
            <a:pPr indent="0" lvl="0" marL="0" rtl="0" algn="l">
              <a:spcBef>
                <a:spcPts val="0"/>
              </a:spcBef>
              <a:spcAft>
                <a:spcPts val="0"/>
              </a:spcAft>
              <a:buNone/>
            </a:pPr>
            <a:r>
              <a:t/>
            </a:r>
            <a:endParaRPr sz="1800">
              <a:latin typeface="Spartan"/>
              <a:ea typeface="Spartan"/>
              <a:cs typeface="Spartan"/>
              <a:sym typeface="Spartan"/>
            </a:endParaRPr>
          </a:p>
          <a:p>
            <a:pPr indent="0" lvl="0" marL="0" rtl="0" algn="l">
              <a:spcBef>
                <a:spcPts val="0"/>
              </a:spcBef>
              <a:spcAft>
                <a:spcPts val="0"/>
              </a:spcAft>
              <a:buNone/>
            </a:pPr>
            <a:r>
              <a:rPr lang="en" sz="1800">
                <a:latin typeface="Spartan"/>
                <a:ea typeface="Spartan"/>
                <a:cs typeface="Spartan"/>
                <a:sym typeface="Spartan"/>
              </a:rPr>
              <a:t>T</a:t>
            </a:r>
            <a:r>
              <a:rPr lang="en" sz="1800">
                <a:latin typeface="Spartan"/>
                <a:ea typeface="Spartan"/>
                <a:cs typeface="Spartan"/>
                <a:sym typeface="Spartan"/>
              </a:rPr>
              <a:t>hree tenths</a:t>
            </a:r>
            <a:r>
              <a:rPr lang="en" sz="1800">
                <a:latin typeface="Spartan"/>
                <a:ea typeface="Spartan"/>
                <a:cs typeface="Spartan"/>
                <a:sym typeface="Spartan"/>
              </a:rPr>
              <a:t> of the income covers costs of food and drink. </a:t>
            </a:r>
            <a:endParaRPr sz="1800">
              <a:latin typeface="Spartan"/>
              <a:ea typeface="Spartan"/>
              <a:cs typeface="Spartan"/>
              <a:sym typeface="Spartan"/>
            </a:endParaRPr>
          </a:p>
          <a:p>
            <a:pPr indent="0" lvl="0" marL="0" rtl="0" algn="l">
              <a:spcBef>
                <a:spcPts val="0"/>
              </a:spcBef>
              <a:spcAft>
                <a:spcPts val="0"/>
              </a:spcAft>
              <a:buNone/>
            </a:pPr>
            <a:r>
              <a:t/>
            </a:r>
            <a:endParaRPr sz="1800">
              <a:latin typeface="Spartan"/>
              <a:ea typeface="Spartan"/>
              <a:cs typeface="Spartan"/>
              <a:sym typeface="Spartan"/>
            </a:endParaRPr>
          </a:p>
          <a:p>
            <a:pPr indent="0" lvl="0" marL="0" rtl="0" algn="l">
              <a:spcBef>
                <a:spcPts val="0"/>
              </a:spcBef>
              <a:spcAft>
                <a:spcPts val="0"/>
              </a:spcAft>
              <a:buNone/>
            </a:pPr>
            <a:r>
              <a:rPr lang="en" sz="1800">
                <a:latin typeface="Spartan"/>
                <a:ea typeface="Spartan"/>
                <a:cs typeface="Spartan"/>
                <a:sym typeface="Spartan"/>
              </a:rPr>
              <a:t>One fifth of the income pays workers wages. </a:t>
            </a:r>
            <a:endParaRPr sz="1800">
              <a:latin typeface="Spartan"/>
              <a:ea typeface="Spartan"/>
              <a:cs typeface="Spartan"/>
              <a:sym typeface="Spartan"/>
            </a:endParaRPr>
          </a:p>
          <a:p>
            <a:pPr indent="0" lvl="0" marL="0" rtl="0" algn="l">
              <a:spcBef>
                <a:spcPts val="0"/>
              </a:spcBef>
              <a:spcAft>
                <a:spcPts val="0"/>
              </a:spcAft>
              <a:buNone/>
            </a:pPr>
            <a:r>
              <a:t/>
            </a:r>
            <a:endParaRPr sz="1800">
              <a:latin typeface="Spartan"/>
              <a:ea typeface="Spartan"/>
              <a:cs typeface="Spartan"/>
              <a:sym typeface="Spartan"/>
            </a:endParaRPr>
          </a:p>
          <a:p>
            <a:pPr indent="0" lvl="0" marL="0" rtl="0" algn="l">
              <a:spcBef>
                <a:spcPts val="0"/>
              </a:spcBef>
              <a:spcAft>
                <a:spcPts val="0"/>
              </a:spcAft>
              <a:buNone/>
            </a:pPr>
            <a:r>
              <a:rPr b="1" lang="en" sz="1800">
                <a:latin typeface="Spartan"/>
                <a:ea typeface="Spartan"/>
                <a:cs typeface="Spartan"/>
                <a:sym typeface="Spartan"/>
              </a:rPr>
              <a:t>How much profit did you make? </a:t>
            </a:r>
            <a:endParaRPr b="1" sz="1800">
              <a:latin typeface="Spartan"/>
              <a:ea typeface="Spartan"/>
              <a:cs typeface="Spartan"/>
              <a:sym typeface="Spartan"/>
            </a:endParaRPr>
          </a:p>
          <a:p>
            <a:pPr indent="0" lvl="0" marL="0" rtl="0" algn="l">
              <a:spcBef>
                <a:spcPts val="0"/>
              </a:spcBef>
              <a:spcAft>
                <a:spcPts val="0"/>
              </a:spcAft>
              <a:buNone/>
            </a:pPr>
            <a:r>
              <a:t/>
            </a:r>
            <a:endParaRPr b="1" sz="1800">
              <a:latin typeface="Spartan"/>
              <a:ea typeface="Spartan"/>
              <a:cs typeface="Spartan"/>
              <a:sym typeface="Spartan"/>
            </a:endParaRPr>
          </a:p>
          <a:p>
            <a:pPr indent="0" lvl="0" marL="0" rtl="0" algn="l">
              <a:spcBef>
                <a:spcPts val="0"/>
              </a:spcBef>
              <a:spcAft>
                <a:spcPts val="0"/>
              </a:spcAft>
              <a:buNone/>
            </a:pPr>
            <a:r>
              <a:rPr b="1" lang="en" sz="1800">
                <a:latin typeface="Spartan"/>
                <a:ea typeface="Spartan"/>
                <a:cs typeface="Spartan"/>
                <a:sym typeface="Spartan"/>
              </a:rPr>
              <a:t>What fraction of your income was this?</a:t>
            </a:r>
            <a:endParaRPr b="1" sz="1800">
              <a:latin typeface="Spartan"/>
              <a:ea typeface="Spartan"/>
              <a:cs typeface="Spartan"/>
              <a:sym typeface="Spartan"/>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48"/>
          <p:cNvSpPr txBox="1"/>
          <p:nvPr>
            <p:ph idx="4294967295" type="ctrTitle"/>
          </p:nvPr>
        </p:nvSpPr>
        <p:spPr>
          <a:xfrm>
            <a:off x="455850" y="262450"/>
            <a:ext cx="8232300" cy="75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100">
                <a:latin typeface="Spartan"/>
                <a:ea typeface="Spartan"/>
                <a:cs typeface="Spartan"/>
                <a:sym typeface="Spartan"/>
              </a:rPr>
              <a:t>Check your understanding questions</a:t>
            </a:r>
            <a:endParaRPr sz="3100">
              <a:latin typeface="Spartan"/>
              <a:ea typeface="Spartan"/>
              <a:cs typeface="Spartan"/>
              <a:sym typeface="Spartan"/>
            </a:endParaRPr>
          </a:p>
        </p:txBody>
      </p:sp>
      <p:graphicFrame>
        <p:nvGraphicFramePr>
          <p:cNvPr id="579" name="Google Shape;579;p48"/>
          <p:cNvGraphicFramePr/>
          <p:nvPr/>
        </p:nvGraphicFramePr>
        <p:xfrm>
          <a:off x="1010275" y="1280125"/>
          <a:ext cx="3000000" cy="3000000"/>
        </p:xfrm>
        <a:graphic>
          <a:graphicData uri="http://schemas.openxmlformats.org/drawingml/2006/table">
            <a:tbl>
              <a:tblPr>
                <a:noFill/>
                <a:tableStyleId>{697C86DD-110D-4CBC-9C0E-2469CA67CEFF}</a:tableStyleId>
              </a:tblPr>
              <a:tblGrid>
                <a:gridCol w="2413000"/>
                <a:gridCol w="2413000"/>
                <a:gridCol w="2413000"/>
              </a:tblGrid>
              <a:tr h="381000">
                <a:tc>
                  <a:txBody>
                    <a:bodyPr/>
                    <a:lstStyle/>
                    <a:p>
                      <a:pPr indent="0" lvl="0" marL="0" rtl="0" algn="ctr">
                        <a:spcBef>
                          <a:spcPts val="0"/>
                        </a:spcBef>
                        <a:spcAft>
                          <a:spcPts val="0"/>
                        </a:spcAft>
                        <a:buNone/>
                      </a:pPr>
                      <a:r>
                        <a:rPr b="1" lang="en" sz="1700">
                          <a:solidFill>
                            <a:schemeClr val="dk1"/>
                          </a:solidFill>
                          <a:latin typeface="Spartan"/>
                          <a:ea typeface="Spartan"/>
                          <a:cs typeface="Spartan"/>
                          <a:sym typeface="Spartan"/>
                        </a:rPr>
                        <a:t>Mild</a:t>
                      </a:r>
                      <a:endParaRPr b="1" sz="1700">
                        <a:solidFill>
                          <a:schemeClr val="dk1"/>
                        </a:solidFill>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rPr b="1" lang="en" sz="1700">
                          <a:solidFill>
                            <a:schemeClr val="dk1"/>
                          </a:solidFill>
                          <a:latin typeface="Spartan"/>
                          <a:ea typeface="Spartan"/>
                          <a:cs typeface="Spartan"/>
                          <a:sym typeface="Spartan"/>
                        </a:rPr>
                        <a:t>Medium</a:t>
                      </a:r>
                      <a:endParaRPr b="1" sz="1700">
                        <a:solidFill>
                          <a:schemeClr val="dk1"/>
                        </a:solidFill>
                        <a:latin typeface="Spartan"/>
                        <a:ea typeface="Spartan"/>
                        <a:cs typeface="Spartan"/>
                        <a:sym typeface="Spartan"/>
                      </a:endParaRPr>
                    </a:p>
                  </a:txBody>
                  <a:tcPr marT="91425" marB="91425" marR="91425" marL="91425">
                    <a:solidFill>
                      <a:srgbClr val="FCE5CD"/>
                    </a:solidFill>
                  </a:tcPr>
                </a:tc>
                <a:tc>
                  <a:txBody>
                    <a:bodyPr/>
                    <a:lstStyle/>
                    <a:p>
                      <a:pPr indent="0" lvl="0" marL="0" rtl="0" algn="ctr">
                        <a:spcBef>
                          <a:spcPts val="0"/>
                        </a:spcBef>
                        <a:spcAft>
                          <a:spcPts val="0"/>
                        </a:spcAft>
                        <a:buNone/>
                      </a:pPr>
                      <a:r>
                        <a:rPr b="1" lang="en" sz="1700">
                          <a:latin typeface="Spartan"/>
                          <a:ea typeface="Spartan"/>
                          <a:cs typeface="Spartan"/>
                          <a:sym typeface="Spartan"/>
                        </a:rPr>
                        <a:t>Spicy</a:t>
                      </a:r>
                      <a:endParaRPr b="1" sz="1700">
                        <a:latin typeface="Spartan"/>
                        <a:ea typeface="Spartan"/>
                        <a:cs typeface="Spartan"/>
                        <a:sym typeface="Spartan"/>
                      </a:endParaRPr>
                    </a:p>
                  </a:txBody>
                  <a:tcPr marT="91425" marB="91425" marR="91425" marL="91425">
                    <a:solidFill>
                      <a:srgbClr val="F4CCCC"/>
                    </a:solidFill>
                  </a:tcPr>
                </a:tc>
              </a:tr>
              <a:tr h="552925">
                <a:tc>
                  <a:txBody>
                    <a:bodyPr/>
                    <a:lstStyle/>
                    <a:p>
                      <a:pPr indent="0" lvl="0" marL="0" rtl="0" algn="l">
                        <a:spcBef>
                          <a:spcPts val="0"/>
                        </a:spcBef>
                        <a:spcAft>
                          <a:spcPts val="0"/>
                        </a:spcAft>
                        <a:buNone/>
                      </a:pPr>
                      <a:r>
                        <a:rPr lang="en" sz="2100">
                          <a:latin typeface="Spartan"/>
                          <a:ea typeface="Spartan"/>
                          <a:cs typeface="Spartan"/>
                          <a:sym typeface="Spartan"/>
                        </a:rPr>
                        <a:t>¼ x 32</a:t>
                      </a:r>
                      <a:endParaRPr sz="21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2100">
                          <a:latin typeface="Spartan"/>
                          <a:ea typeface="Spartan"/>
                          <a:cs typeface="Spartan"/>
                          <a:sym typeface="Spartan"/>
                        </a:rPr>
                        <a:t>1/10</a:t>
                      </a:r>
                      <a:r>
                        <a:rPr lang="en" sz="2100">
                          <a:latin typeface="Spartan"/>
                          <a:ea typeface="Spartan"/>
                          <a:cs typeface="Spartan"/>
                          <a:sym typeface="Spartan"/>
                        </a:rPr>
                        <a:t> x 125</a:t>
                      </a:r>
                      <a:endParaRPr sz="21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2100">
                          <a:latin typeface="Spartan"/>
                          <a:ea typeface="Spartan"/>
                          <a:cs typeface="Spartan"/>
                          <a:sym typeface="Spartan"/>
                        </a:rPr>
                        <a:t>⅓  x 1200</a:t>
                      </a:r>
                      <a:endParaRPr sz="2100">
                        <a:latin typeface="Spartan"/>
                        <a:ea typeface="Spartan"/>
                        <a:cs typeface="Spartan"/>
                        <a:sym typeface="Spartan"/>
                      </a:endParaRPr>
                    </a:p>
                  </a:txBody>
                  <a:tcPr marT="91425" marB="91425" marR="91425" marL="91425">
                    <a:solidFill>
                      <a:srgbClr val="F4CCCC"/>
                    </a:solidFill>
                  </a:tcPr>
                </a:tc>
              </a:tr>
              <a:tr h="511125">
                <a:tc>
                  <a:txBody>
                    <a:bodyPr/>
                    <a:lstStyle/>
                    <a:p>
                      <a:pPr indent="0" lvl="0" marL="0" rtl="0" algn="l">
                        <a:spcBef>
                          <a:spcPts val="0"/>
                        </a:spcBef>
                        <a:spcAft>
                          <a:spcPts val="0"/>
                        </a:spcAft>
                        <a:buClr>
                          <a:schemeClr val="dk1"/>
                        </a:buClr>
                        <a:buSzPts val="1100"/>
                        <a:buFont typeface="Arial"/>
                        <a:buNone/>
                      </a:pPr>
                      <a:r>
                        <a:rPr lang="en" sz="2100">
                          <a:solidFill>
                            <a:schemeClr val="dk1"/>
                          </a:solidFill>
                          <a:latin typeface="Spartan"/>
                          <a:ea typeface="Spartan"/>
                          <a:cs typeface="Spartan"/>
                          <a:sym typeface="Spartan"/>
                        </a:rPr>
                        <a:t>⅛  x 32</a:t>
                      </a:r>
                      <a:endParaRPr sz="21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2100">
                          <a:latin typeface="Spartan"/>
                          <a:ea typeface="Spartan"/>
                          <a:cs typeface="Spartan"/>
                          <a:sym typeface="Spartan"/>
                        </a:rPr>
                        <a:t>1/5</a:t>
                      </a:r>
                      <a:r>
                        <a:rPr lang="en" sz="2100">
                          <a:latin typeface="Spartan"/>
                          <a:ea typeface="Spartan"/>
                          <a:cs typeface="Spartan"/>
                          <a:sym typeface="Spartan"/>
                        </a:rPr>
                        <a:t> x 125</a:t>
                      </a:r>
                      <a:endParaRPr sz="21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2100">
                          <a:latin typeface="Spartan"/>
                          <a:ea typeface="Spartan"/>
                          <a:cs typeface="Spartan"/>
                          <a:sym typeface="Spartan"/>
                        </a:rPr>
                        <a:t>⅙ x 1200</a:t>
                      </a:r>
                      <a:endParaRPr sz="2100">
                        <a:latin typeface="Spartan"/>
                        <a:ea typeface="Spartan"/>
                        <a:cs typeface="Spartan"/>
                        <a:sym typeface="Spartan"/>
                      </a:endParaRPr>
                    </a:p>
                  </a:txBody>
                  <a:tcPr marT="91425" marB="91425" marR="91425" marL="91425">
                    <a:solidFill>
                      <a:srgbClr val="F4CCCC"/>
                    </a:solidFill>
                  </a:tcPr>
                </a:tc>
              </a:tr>
              <a:tr h="479400">
                <a:tc>
                  <a:txBody>
                    <a:bodyPr/>
                    <a:lstStyle/>
                    <a:p>
                      <a:pPr indent="0" lvl="0" marL="0" rtl="0" algn="l">
                        <a:spcBef>
                          <a:spcPts val="0"/>
                        </a:spcBef>
                        <a:spcAft>
                          <a:spcPts val="0"/>
                        </a:spcAft>
                        <a:buClr>
                          <a:schemeClr val="dk1"/>
                        </a:buClr>
                        <a:buSzPts val="1100"/>
                        <a:buFont typeface="Arial"/>
                        <a:buNone/>
                      </a:pPr>
                      <a:r>
                        <a:rPr lang="en" sz="2100">
                          <a:solidFill>
                            <a:schemeClr val="dk1"/>
                          </a:solidFill>
                          <a:latin typeface="Spartan"/>
                          <a:ea typeface="Spartan"/>
                          <a:cs typeface="Spartan"/>
                          <a:sym typeface="Spartan"/>
                        </a:rPr>
                        <a:t>⅜  x 32</a:t>
                      </a:r>
                      <a:endParaRPr sz="21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2100">
                          <a:latin typeface="Spartan"/>
                          <a:ea typeface="Spartan"/>
                          <a:cs typeface="Spartan"/>
                          <a:sym typeface="Spartan"/>
                        </a:rPr>
                        <a:t>3/5</a:t>
                      </a:r>
                      <a:r>
                        <a:rPr lang="en" sz="2100">
                          <a:latin typeface="Spartan"/>
                          <a:ea typeface="Spartan"/>
                          <a:cs typeface="Spartan"/>
                          <a:sym typeface="Spartan"/>
                        </a:rPr>
                        <a:t> x 125</a:t>
                      </a:r>
                      <a:endParaRPr sz="21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2100">
                          <a:latin typeface="Spartan"/>
                          <a:ea typeface="Spartan"/>
                          <a:cs typeface="Spartan"/>
                          <a:sym typeface="Spartan"/>
                        </a:rPr>
                        <a:t>⅚ x 1200</a:t>
                      </a:r>
                      <a:endParaRPr sz="2100">
                        <a:latin typeface="Spartan"/>
                        <a:ea typeface="Spartan"/>
                        <a:cs typeface="Spartan"/>
                        <a:sym typeface="Spartan"/>
                      </a:endParaRPr>
                    </a:p>
                  </a:txBody>
                  <a:tcPr marT="91425" marB="91425" marR="91425" marL="91425">
                    <a:solidFill>
                      <a:srgbClr val="F4CCCC"/>
                    </a:solidFill>
                  </a:tcPr>
                </a:tc>
              </a:tr>
              <a:tr h="381000">
                <a:tc>
                  <a:txBody>
                    <a:bodyPr/>
                    <a:lstStyle/>
                    <a:p>
                      <a:pPr indent="0" lvl="0" marL="0" rtl="0" algn="l">
                        <a:spcBef>
                          <a:spcPts val="0"/>
                        </a:spcBef>
                        <a:spcAft>
                          <a:spcPts val="0"/>
                        </a:spcAft>
                        <a:buNone/>
                      </a:pPr>
                      <a:r>
                        <a:rPr lang="en" sz="2100">
                          <a:latin typeface="Spartan"/>
                          <a:ea typeface="Spartan"/>
                          <a:cs typeface="Spartan"/>
                          <a:sym typeface="Spartan"/>
                        </a:rPr>
                        <a:t>1/10 x 120</a:t>
                      </a:r>
                      <a:endParaRPr sz="21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2100">
                          <a:latin typeface="Spartan"/>
                          <a:ea typeface="Spartan"/>
                          <a:cs typeface="Spartan"/>
                          <a:sym typeface="Spartan"/>
                        </a:rPr>
                        <a:t>¼  x 480</a:t>
                      </a:r>
                      <a:endParaRPr sz="21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2100">
                          <a:latin typeface="Spartan"/>
                          <a:ea typeface="Spartan"/>
                          <a:cs typeface="Spartan"/>
                          <a:sym typeface="Spartan"/>
                        </a:rPr>
                        <a:t>⅛</a:t>
                      </a:r>
                      <a:r>
                        <a:rPr lang="en" sz="2100">
                          <a:latin typeface="Spartan"/>
                          <a:ea typeface="Spartan"/>
                          <a:cs typeface="Spartan"/>
                          <a:sym typeface="Spartan"/>
                        </a:rPr>
                        <a:t> </a:t>
                      </a:r>
                      <a:r>
                        <a:rPr lang="en" sz="2100">
                          <a:latin typeface="Spartan"/>
                          <a:ea typeface="Spartan"/>
                          <a:cs typeface="Spartan"/>
                          <a:sym typeface="Spartan"/>
                        </a:rPr>
                        <a:t>x 4800</a:t>
                      </a:r>
                      <a:endParaRPr sz="2100">
                        <a:latin typeface="Spartan"/>
                        <a:ea typeface="Spartan"/>
                        <a:cs typeface="Spartan"/>
                        <a:sym typeface="Spartan"/>
                      </a:endParaRPr>
                    </a:p>
                  </a:txBody>
                  <a:tcPr marT="91425" marB="91425" marR="91425" marL="91425">
                    <a:solidFill>
                      <a:srgbClr val="F4CCCC"/>
                    </a:solidFill>
                  </a:tcPr>
                </a:tc>
              </a:tr>
              <a:tr h="381000">
                <a:tc>
                  <a:txBody>
                    <a:bodyPr/>
                    <a:lstStyle/>
                    <a:p>
                      <a:pPr indent="0" lvl="0" marL="0" rtl="0" algn="l">
                        <a:spcBef>
                          <a:spcPts val="0"/>
                        </a:spcBef>
                        <a:spcAft>
                          <a:spcPts val="0"/>
                        </a:spcAft>
                        <a:buNone/>
                      </a:pPr>
                      <a:r>
                        <a:rPr lang="en" sz="2100">
                          <a:latin typeface="Spartan"/>
                          <a:ea typeface="Spartan"/>
                          <a:cs typeface="Spartan"/>
                          <a:sym typeface="Spartan"/>
                        </a:rPr>
                        <a:t>3/10</a:t>
                      </a:r>
                      <a:r>
                        <a:rPr lang="en" sz="2100">
                          <a:latin typeface="Spartan"/>
                          <a:ea typeface="Spartan"/>
                          <a:cs typeface="Spartan"/>
                          <a:sym typeface="Spartan"/>
                        </a:rPr>
                        <a:t> x 120</a:t>
                      </a:r>
                      <a:endParaRPr sz="21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2100">
                          <a:latin typeface="Spartan"/>
                          <a:ea typeface="Spartan"/>
                          <a:cs typeface="Spartan"/>
                          <a:sym typeface="Spartan"/>
                        </a:rPr>
                        <a:t>⅛ x 480</a:t>
                      </a:r>
                      <a:endParaRPr sz="21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2100">
                          <a:latin typeface="Spartan"/>
                          <a:ea typeface="Spartan"/>
                          <a:cs typeface="Spartan"/>
                          <a:sym typeface="Spartan"/>
                        </a:rPr>
                        <a:t>⅜ </a:t>
                      </a:r>
                      <a:r>
                        <a:rPr lang="en" sz="2100">
                          <a:latin typeface="Spartan"/>
                          <a:ea typeface="Spartan"/>
                          <a:cs typeface="Spartan"/>
                          <a:sym typeface="Spartan"/>
                        </a:rPr>
                        <a:t> x 4800</a:t>
                      </a:r>
                      <a:endParaRPr sz="2100">
                        <a:latin typeface="Spartan"/>
                        <a:ea typeface="Spartan"/>
                        <a:cs typeface="Spartan"/>
                        <a:sym typeface="Spartan"/>
                      </a:endParaRPr>
                    </a:p>
                  </a:txBody>
                  <a:tcPr marT="91425" marB="91425" marR="91425" marL="91425">
                    <a:solidFill>
                      <a:srgbClr val="F4CCCC"/>
                    </a:solidFill>
                  </a:tcPr>
                </a:tc>
              </a:tr>
              <a:tr h="381000">
                <a:tc>
                  <a:txBody>
                    <a:bodyPr/>
                    <a:lstStyle/>
                    <a:p>
                      <a:pPr indent="0" lvl="0" marL="0" rtl="0" algn="l">
                        <a:spcBef>
                          <a:spcPts val="0"/>
                        </a:spcBef>
                        <a:spcAft>
                          <a:spcPts val="0"/>
                        </a:spcAft>
                        <a:buNone/>
                      </a:pPr>
                      <a:r>
                        <a:rPr lang="en" sz="2100">
                          <a:latin typeface="Spartan"/>
                          <a:ea typeface="Spartan"/>
                          <a:cs typeface="Spartan"/>
                          <a:sym typeface="Spartan"/>
                        </a:rPr>
                        <a:t>9/10</a:t>
                      </a:r>
                      <a:r>
                        <a:rPr lang="en" sz="2100">
                          <a:latin typeface="Spartan"/>
                          <a:ea typeface="Spartan"/>
                          <a:cs typeface="Spartan"/>
                          <a:sym typeface="Spartan"/>
                        </a:rPr>
                        <a:t> x 120</a:t>
                      </a:r>
                      <a:endParaRPr sz="21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2100">
                          <a:latin typeface="Spartan"/>
                          <a:ea typeface="Spartan"/>
                          <a:cs typeface="Spartan"/>
                          <a:sym typeface="Spartan"/>
                        </a:rPr>
                        <a:t>⅜ x 480</a:t>
                      </a:r>
                      <a:endParaRPr sz="21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2100">
                          <a:latin typeface="Spartan"/>
                          <a:ea typeface="Spartan"/>
                          <a:cs typeface="Spartan"/>
                          <a:sym typeface="Spartan"/>
                        </a:rPr>
                        <a:t>⅞ x4800</a:t>
                      </a:r>
                      <a:endParaRPr sz="2100">
                        <a:latin typeface="Spartan"/>
                        <a:ea typeface="Spartan"/>
                        <a:cs typeface="Spartan"/>
                        <a:sym typeface="Spartan"/>
                      </a:endParaRPr>
                    </a:p>
                  </a:txBody>
                  <a:tcPr marT="91425" marB="91425" marR="91425" marL="91425">
                    <a:solidFill>
                      <a:srgbClr val="F4CCCC"/>
                    </a:solidFill>
                  </a:tcPr>
                </a:tc>
              </a:tr>
            </a:tbl>
          </a:graphicData>
        </a:graphic>
      </p:graphicFrame>
      <p:pic>
        <p:nvPicPr>
          <p:cNvPr id="580" name="Google Shape;580;p48"/>
          <p:cNvPicPr preferRelativeResize="0"/>
          <p:nvPr/>
        </p:nvPicPr>
        <p:blipFill>
          <a:blip r:embed="rId3">
            <a:alphaModFix/>
          </a:blip>
          <a:stretch>
            <a:fillRect/>
          </a:stretch>
        </p:blipFill>
        <p:spPr>
          <a:xfrm>
            <a:off x="2501875" y="1316200"/>
            <a:ext cx="396001" cy="355400"/>
          </a:xfrm>
          <a:prstGeom prst="rect">
            <a:avLst/>
          </a:prstGeom>
          <a:noFill/>
          <a:ln>
            <a:noFill/>
          </a:ln>
        </p:spPr>
      </p:pic>
      <p:pic>
        <p:nvPicPr>
          <p:cNvPr id="581" name="Google Shape;581;p48"/>
          <p:cNvPicPr preferRelativeResize="0"/>
          <p:nvPr/>
        </p:nvPicPr>
        <p:blipFill>
          <a:blip r:embed="rId4">
            <a:alphaModFix/>
          </a:blip>
          <a:stretch>
            <a:fillRect/>
          </a:stretch>
        </p:blipFill>
        <p:spPr>
          <a:xfrm>
            <a:off x="5121325" y="1295900"/>
            <a:ext cx="396000" cy="396000"/>
          </a:xfrm>
          <a:prstGeom prst="rect">
            <a:avLst/>
          </a:prstGeom>
          <a:noFill/>
          <a:ln>
            <a:noFill/>
          </a:ln>
        </p:spPr>
      </p:pic>
      <p:pic>
        <p:nvPicPr>
          <p:cNvPr id="582" name="Google Shape;582;p48"/>
          <p:cNvPicPr preferRelativeResize="0"/>
          <p:nvPr/>
        </p:nvPicPr>
        <p:blipFill>
          <a:blip r:embed="rId4">
            <a:alphaModFix/>
          </a:blip>
          <a:stretch>
            <a:fillRect/>
          </a:stretch>
        </p:blipFill>
        <p:spPr>
          <a:xfrm>
            <a:off x="5290225" y="1295900"/>
            <a:ext cx="396000" cy="396000"/>
          </a:xfrm>
          <a:prstGeom prst="rect">
            <a:avLst/>
          </a:prstGeom>
          <a:noFill/>
          <a:ln>
            <a:noFill/>
          </a:ln>
        </p:spPr>
      </p:pic>
      <p:pic>
        <p:nvPicPr>
          <p:cNvPr id="583" name="Google Shape;583;p48"/>
          <p:cNvPicPr preferRelativeResize="0"/>
          <p:nvPr/>
        </p:nvPicPr>
        <p:blipFill>
          <a:blip r:embed="rId4">
            <a:alphaModFix/>
          </a:blip>
          <a:stretch>
            <a:fillRect/>
          </a:stretch>
        </p:blipFill>
        <p:spPr>
          <a:xfrm>
            <a:off x="7275450" y="1295900"/>
            <a:ext cx="396000" cy="396000"/>
          </a:xfrm>
          <a:prstGeom prst="rect">
            <a:avLst/>
          </a:prstGeom>
          <a:noFill/>
          <a:ln>
            <a:noFill/>
          </a:ln>
        </p:spPr>
      </p:pic>
      <p:pic>
        <p:nvPicPr>
          <p:cNvPr id="584" name="Google Shape;584;p48"/>
          <p:cNvPicPr preferRelativeResize="0"/>
          <p:nvPr/>
        </p:nvPicPr>
        <p:blipFill>
          <a:blip r:embed="rId4">
            <a:alphaModFix/>
          </a:blip>
          <a:stretch>
            <a:fillRect/>
          </a:stretch>
        </p:blipFill>
        <p:spPr>
          <a:xfrm>
            <a:off x="7444350" y="1295900"/>
            <a:ext cx="396000" cy="396000"/>
          </a:xfrm>
          <a:prstGeom prst="rect">
            <a:avLst/>
          </a:prstGeom>
          <a:noFill/>
          <a:ln>
            <a:noFill/>
          </a:ln>
        </p:spPr>
      </p:pic>
      <p:pic>
        <p:nvPicPr>
          <p:cNvPr id="585" name="Google Shape;585;p48"/>
          <p:cNvPicPr preferRelativeResize="0"/>
          <p:nvPr/>
        </p:nvPicPr>
        <p:blipFill>
          <a:blip r:embed="rId4">
            <a:alphaModFix/>
          </a:blip>
          <a:stretch>
            <a:fillRect/>
          </a:stretch>
        </p:blipFill>
        <p:spPr>
          <a:xfrm>
            <a:off x="7588500" y="1295900"/>
            <a:ext cx="396000" cy="3960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49"/>
          <p:cNvSpPr txBox="1"/>
          <p:nvPr>
            <p:ph idx="4294967295" type="ctrTitle"/>
          </p:nvPr>
        </p:nvSpPr>
        <p:spPr>
          <a:xfrm>
            <a:off x="484563" y="275100"/>
            <a:ext cx="8232300" cy="75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100">
                <a:latin typeface="Spartan"/>
                <a:ea typeface="Spartan"/>
                <a:cs typeface="Spartan"/>
                <a:sym typeface="Spartan"/>
              </a:rPr>
              <a:t>Check your understanding answers</a:t>
            </a:r>
            <a:endParaRPr sz="3100">
              <a:latin typeface="Spartan"/>
              <a:ea typeface="Spartan"/>
              <a:cs typeface="Spartan"/>
              <a:sym typeface="Spartan"/>
            </a:endParaRPr>
          </a:p>
        </p:txBody>
      </p:sp>
      <p:graphicFrame>
        <p:nvGraphicFramePr>
          <p:cNvPr id="591" name="Google Shape;591;p49"/>
          <p:cNvGraphicFramePr/>
          <p:nvPr/>
        </p:nvGraphicFramePr>
        <p:xfrm>
          <a:off x="564175" y="1280125"/>
          <a:ext cx="3000000" cy="3000000"/>
        </p:xfrm>
        <a:graphic>
          <a:graphicData uri="http://schemas.openxmlformats.org/drawingml/2006/table">
            <a:tbl>
              <a:tblPr>
                <a:noFill/>
                <a:tableStyleId>{697C86DD-110D-4CBC-9C0E-2469CA67CEFF}</a:tableStyleId>
              </a:tblPr>
              <a:tblGrid>
                <a:gridCol w="2691025"/>
                <a:gridCol w="2691025"/>
                <a:gridCol w="2691025"/>
              </a:tblGrid>
              <a:tr h="441925">
                <a:tc>
                  <a:txBody>
                    <a:bodyPr/>
                    <a:lstStyle/>
                    <a:p>
                      <a:pPr indent="0" lvl="0" marL="0" rtl="0" algn="ctr">
                        <a:spcBef>
                          <a:spcPts val="0"/>
                        </a:spcBef>
                        <a:spcAft>
                          <a:spcPts val="0"/>
                        </a:spcAft>
                        <a:buNone/>
                      </a:pPr>
                      <a:r>
                        <a:rPr b="1" lang="en" sz="1700">
                          <a:solidFill>
                            <a:schemeClr val="dk1"/>
                          </a:solidFill>
                          <a:latin typeface="Spartan"/>
                          <a:ea typeface="Spartan"/>
                          <a:cs typeface="Spartan"/>
                          <a:sym typeface="Spartan"/>
                        </a:rPr>
                        <a:t>Mild</a:t>
                      </a:r>
                      <a:endParaRPr b="1" sz="1700">
                        <a:solidFill>
                          <a:schemeClr val="dk1"/>
                        </a:solidFill>
                        <a:latin typeface="Spartan"/>
                        <a:ea typeface="Spartan"/>
                        <a:cs typeface="Spartan"/>
                        <a:sym typeface="Spartan"/>
                      </a:endParaRPr>
                    </a:p>
                  </a:txBody>
                  <a:tcPr marT="91425" marB="91425" marR="91425" marL="91425">
                    <a:solidFill>
                      <a:srgbClr val="D9EAD3"/>
                    </a:solidFill>
                  </a:tcPr>
                </a:tc>
                <a:tc>
                  <a:txBody>
                    <a:bodyPr/>
                    <a:lstStyle/>
                    <a:p>
                      <a:pPr indent="0" lvl="0" marL="0" rtl="0" algn="ctr">
                        <a:spcBef>
                          <a:spcPts val="0"/>
                        </a:spcBef>
                        <a:spcAft>
                          <a:spcPts val="0"/>
                        </a:spcAft>
                        <a:buNone/>
                      </a:pPr>
                      <a:r>
                        <a:rPr b="1" lang="en" sz="1700">
                          <a:solidFill>
                            <a:schemeClr val="dk1"/>
                          </a:solidFill>
                          <a:latin typeface="Spartan"/>
                          <a:ea typeface="Spartan"/>
                          <a:cs typeface="Spartan"/>
                          <a:sym typeface="Spartan"/>
                        </a:rPr>
                        <a:t>Medium</a:t>
                      </a:r>
                      <a:endParaRPr b="1" sz="1700">
                        <a:solidFill>
                          <a:schemeClr val="dk1"/>
                        </a:solidFill>
                        <a:latin typeface="Spartan"/>
                        <a:ea typeface="Spartan"/>
                        <a:cs typeface="Spartan"/>
                        <a:sym typeface="Spartan"/>
                      </a:endParaRPr>
                    </a:p>
                  </a:txBody>
                  <a:tcPr marT="91425" marB="91425" marR="91425" marL="91425">
                    <a:solidFill>
                      <a:srgbClr val="FCE5CD"/>
                    </a:solidFill>
                  </a:tcPr>
                </a:tc>
                <a:tc>
                  <a:txBody>
                    <a:bodyPr/>
                    <a:lstStyle/>
                    <a:p>
                      <a:pPr indent="0" lvl="0" marL="0" rtl="0" algn="ctr">
                        <a:spcBef>
                          <a:spcPts val="0"/>
                        </a:spcBef>
                        <a:spcAft>
                          <a:spcPts val="0"/>
                        </a:spcAft>
                        <a:buNone/>
                      </a:pPr>
                      <a:r>
                        <a:rPr b="1" lang="en" sz="1700">
                          <a:latin typeface="Spartan"/>
                          <a:ea typeface="Spartan"/>
                          <a:cs typeface="Spartan"/>
                          <a:sym typeface="Spartan"/>
                        </a:rPr>
                        <a:t>Spicy</a:t>
                      </a:r>
                      <a:endParaRPr b="1" sz="1700">
                        <a:latin typeface="Spartan"/>
                        <a:ea typeface="Spartan"/>
                        <a:cs typeface="Spartan"/>
                        <a:sym typeface="Spartan"/>
                      </a:endParaRPr>
                    </a:p>
                  </a:txBody>
                  <a:tcPr marT="91425" marB="91425" marR="91425" marL="91425">
                    <a:solidFill>
                      <a:srgbClr val="F4CCCC"/>
                    </a:solidFill>
                  </a:tcPr>
                </a:tc>
              </a:tr>
              <a:tr h="552925">
                <a:tc>
                  <a:txBody>
                    <a:bodyPr/>
                    <a:lstStyle/>
                    <a:p>
                      <a:pPr indent="0" lvl="0" marL="0" rtl="0" algn="l">
                        <a:spcBef>
                          <a:spcPts val="0"/>
                        </a:spcBef>
                        <a:spcAft>
                          <a:spcPts val="0"/>
                        </a:spcAft>
                        <a:buNone/>
                      </a:pPr>
                      <a:r>
                        <a:rPr lang="en" sz="1900">
                          <a:latin typeface="Spartan"/>
                          <a:ea typeface="Spartan"/>
                          <a:cs typeface="Spartan"/>
                          <a:sym typeface="Spartan"/>
                        </a:rPr>
                        <a:t>¼ x 32 = 8</a:t>
                      </a:r>
                      <a:endParaRPr sz="19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1900">
                          <a:latin typeface="Spartan"/>
                          <a:ea typeface="Spartan"/>
                          <a:cs typeface="Spartan"/>
                          <a:sym typeface="Spartan"/>
                        </a:rPr>
                        <a:t>1/10 x 125 = 12.5</a:t>
                      </a:r>
                      <a:endParaRPr sz="19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1800">
                          <a:latin typeface="Spartan"/>
                          <a:ea typeface="Spartan"/>
                          <a:cs typeface="Spartan"/>
                          <a:sym typeface="Spartan"/>
                        </a:rPr>
                        <a:t>⅓  x 1200 = 400</a:t>
                      </a:r>
                      <a:endParaRPr sz="1800">
                        <a:latin typeface="Spartan"/>
                        <a:ea typeface="Spartan"/>
                        <a:cs typeface="Spartan"/>
                        <a:sym typeface="Spartan"/>
                      </a:endParaRPr>
                    </a:p>
                  </a:txBody>
                  <a:tcPr marT="91425" marB="91425" marR="91425" marL="91425">
                    <a:solidFill>
                      <a:srgbClr val="F4CCCC"/>
                    </a:solidFill>
                  </a:tcPr>
                </a:tc>
              </a:tr>
              <a:tr h="511125">
                <a:tc>
                  <a:txBody>
                    <a:bodyPr/>
                    <a:lstStyle/>
                    <a:p>
                      <a:pPr indent="0" lvl="0" marL="0" rtl="0" algn="l">
                        <a:spcBef>
                          <a:spcPts val="0"/>
                        </a:spcBef>
                        <a:spcAft>
                          <a:spcPts val="0"/>
                        </a:spcAft>
                        <a:buClr>
                          <a:schemeClr val="dk1"/>
                        </a:buClr>
                        <a:buSzPts val="1100"/>
                        <a:buFont typeface="Arial"/>
                        <a:buNone/>
                      </a:pPr>
                      <a:r>
                        <a:rPr lang="en" sz="1900">
                          <a:solidFill>
                            <a:schemeClr val="dk1"/>
                          </a:solidFill>
                          <a:latin typeface="Spartan"/>
                          <a:ea typeface="Spartan"/>
                          <a:cs typeface="Spartan"/>
                          <a:sym typeface="Spartan"/>
                        </a:rPr>
                        <a:t>⅛  x 32 = 4</a:t>
                      </a:r>
                      <a:endParaRPr sz="19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1900">
                          <a:latin typeface="Spartan"/>
                          <a:ea typeface="Spartan"/>
                          <a:cs typeface="Spartan"/>
                          <a:sym typeface="Spartan"/>
                        </a:rPr>
                        <a:t>1/5 x 125 = 25</a:t>
                      </a:r>
                      <a:endParaRPr sz="19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1800">
                          <a:latin typeface="Spartan"/>
                          <a:ea typeface="Spartan"/>
                          <a:cs typeface="Spartan"/>
                          <a:sym typeface="Spartan"/>
                        </a:rPr>
                        <a:t>⅙ x 1200 = 200</a:t>
                      </a:r>
                      <a:endParaRPr sz="1800">
                        <a:latin typeface="Spartan"/>
                        <a:ea typeface="Spartan"/>
                        <a:cs typeface="Spartan"/>
                        <a:sym typeface="Spartan"/>
                      </a:endParaRPr>
                    </a:p>
                  </a:txBody>
                  <a:tcPr marT="91425" marB="91425" marR="91425" marL="91425">
                    <a:solidFill>
                      <a:srgbClr val="F4CCCC"/>
                    </a:solidFill>
                  </a:tcPr>
                </a:tc>
              </a:tr>
              <a:tr h="479400">
                <a:tc>
                  <a:txBody>
                    <a:bodyPr/>
                    <a:lstStyle/>
                    <a:p>
                      <a:pPr indent="0" lvl="0" marL="0" rtl="0" algn="l">
                        <a:spcBef>
                          <a:spcPts val="0"/>
                        </a:spcBef>
                        <a:spcAft>
                          <a:spcPts val="0"/>
                        </a:spcAft>
                        <a:buClr>
                          <a:schemeClr val="dk1"/>
                        </a:buClr>
                        <a:buSzPts val="1100"/>
                        <a:buFont typeface="Arial"/>
                        <a:buNone/>
                      </a:pPr>
                      <a:r>
                        <a:rPr lang="en" sz="1900">
                          <a:solidFill>
                            <a:schemeClr val="dk1"/>
                          </a:solidFill>
                          <a:latin typeface="Spartan"/>
                          <a:ea typeface="Spartan"/>
                          <a:cs typeface="Spartan"/>
                          <a:sym typeface="Spartan"/>
                        </a:rPr>
                        <a:t>⅜  x 32 = 12</a:t>
                      </a:r>
                      <a:endParaRPr sz="19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1900">
                          <a:latin typeface="Spartan"/>
                          <a:ea typeface="Spartan"/>
                          <a:cs typeface="Spartan"/>
                          <a:sym typeface="Spartan"/>
                        </a:rPr>
                        <a:t>3/5 x 125 = 75</a:t>
                      </a:r>
                      <a:endParaRPr sz="19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1800">
                          <a:latin typeface="Spartan"/>
                          <a:ea typeface="Spartan"/>
                          <a:cs typeface="Spartan"/>
                          <a:sym typeface="Spartan"/>
                        </a:rPr>
                        <a:t>⅚ x 1200 = 1000</a:t>
                      </a:r>
                      <a:endParaRPr sz="1800">
                        <a:latin typeface="Spartan"/>
                        <a:ea typeface="Spartan"/>
                        <a:cs typeface="Spartan"/>
                        <a:sym typeface="Spartan"/>
                      </a:endParaRPr>
                    </a:p>
                  </a:txBody>
                  <a:tcPr marT="91425" marB="91425" marR="91425" marL="91425">
                    <a:solidFill>
                      <a:srgbClr val="F4CCCC"/>
                    </a:solidFill>
                  </a:tcPr>
                </a:tc>
              </a:tr>
              <a:tr h="472400">
                <a:tc>
                  <a:txBody>
                    <a:bodyPr/>
                    <a:lstStyle/>
                    <a:p>
                      <a:pPr indent="0" lvl="0" marL="0" rtl="0" algn="l">
                        <a:spcBef>
                          <a:spcPts val="0"/>
                        </a:spcBef>
                        <a:spcAft>
                          <a:spcPts val="0"/>
                        </a:spcAft>
                        <a:buNone/>
                      </a:pPr>
                      <a:r>
                        <a:rPr lang="en" sz="1900">
                          <a:latin typeface="Spartan"/>
                          <a:ea typeface="Spartan"/>
                          <a:cs typeface="Spartan"/>
                          <a:sym typeface="Spartan"/>
                        </a:rPr>
                        <a:t>1/10 x 120 = 12</a:t>
                      </a:r>
                      <a:endParaRPr sz="19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1900">
                          <a:latin typeface="Spartan"/>
                          <a:ea typeface="Spartan"/>
                          <a:cs typeface="Spartan"/>
                          <a:sym typeface="Spartan"/>
                        </a:rPr>
                        <a:t>¼  x 480 = 120</a:t>
                      </a:r>
                      <a:endParaRPr sz="19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1800">
                          <a:latin typeface="Spartan"/>
                          <a:ea typeface="Spartan"/>
                          <a:cs typeface="Spartan"/>
                          <a:sym typeface="Spartan"/>
                        </a:rPr>
                        <a:t>⅛ x 4800 = 600</a:t>
                      </a:r>
                      <a:endParaRPr sz="1800">
                        <a:latin typeface="Spartan"/>
                        <a:ea typeface="Spartan"/>
                        <a:cs typeface="Spartan"/>
                        <a:sym typeface="Spartan"/>
                      </a:endParaRPr>
                    </a:p>
                  </a:txBody>
                  <a:tcPr marT="91425" marB="91425" marR="91425" marL="91425">
                    <a:solidFill>
                      <a:srgbClr val="F4CCCC"/>
                    </a:solidFill>
                  </a:tcPr>
                </a:tc>
              </a:tr>
              <a:tr h="472400">
                <a:tc>
                  <a:txBody>
                    <a:bodyPr/>
                    <a:lstStyle/>
                    <a:p>
                      <a:pPr indent="0" lvl="0" marL="0" rtl="0" algn="l">
                        <a:spcBef>
                          <a:spcPts val="0"/>
                        </a:spcBef>
                        <a:spcAft>
                          <a:spcPts val="0"/>
                        </a:spcAft>
                        <a:buNone/>
                      </a:pPr>
                      <a:r>
                        <a:rPr lang="en" sz="1900">
                          <a:latin typeface="Spartan"/>
                          <a:ea typeface="Spartan"/>
                          <a:cs typeface="Spartan"/>
                          <a:sym typeface="Spartan"/>
                        </a:rPr>
                        <a:t>3/10 x 120 = 36</a:t>
                      </a:r>
                      <a:endParaRPr sz="19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1900">
                          <a:latin typeface="Spartan"/>
                          <a:ea typeface="Spartan"/>
                          <a:cs typeface="Spartan"/>
                          <a:sym typeface="Spartan"/>
                        </a:rPr>
                        <a:t>⅛ x 480 = 60</a:t>
                      </a:r>
                      <a:endParaRPr sz="19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1800">
                          <a:latin typeface="Spartan"/>
                          <a:ea typeface="Spartan"/>
                          <a:cs typeface="Spartan"/>
                          <a:sym typeface="Spartan"/>
                        </a:rPr>
                        <a:t>⅜  x 4800 = 1800</a:t>
                      </a:r>
                      <a:endParaRPr sz="1800">
                        <a:latin typeface="Spartan"/>
                        <a:ea typeface="Spartan"/>
                        <a:cs typeface="Spartan"/>
                        <a:sym typeface="Spartan"/>
                      </a:endParaRPr>
                    </a:p>
                  </a:txBody>
                  <a:tcPr marT="91425" marB="91425" marR="91425" marL="91425">
                    <a:solidFill>
                      <a:srgbClr val="F4CCCC"/>
                    </a:solidFill>
                  </a:tcPr>
                </a:tc>
              </a:tr>
              <a:tr h="472400">
                <a:tc>
                  <a:txBody>
                    <a:bodyPr/>
                    <a:lstStyle/>
                    <a:p>
                      <a:pPr indent="0" lvl="0" marL="0" rtl="0" algn="l">
                        <a:spcBef>
                          <a:spcPts val="0"/>
                        </a:spcBef>
                        <a:spcAft>
                          <a:spcPts val="0"/>
                        </a:spcAft>
                        <a:buNone/>
                      </a:pPr>
                      <a:r>
                        <a:rPr lang="en" sz="1900">
                          <a:latin typeface="Spartan"/>
                          <a:ea typeface="Spartan"/>
                          <a:cs typeface="Spartan"/>
                          <a:sym typeface="Spartan"/>
                        </a:rPr>
                        <a:t>9/10 x 120 = 108</a:t>
                      </a:r>
                      <a:endParaRPr sz="1900">
                        <a:latin typeface="Spartan"/>
                        <a:ea typeface="Spartan"/>
                        <a:cs typeface="Spartan"/>
                        <a:sym typeface="Spartan"/>
                      </a:endParaRPr>
                    </a:p>
                  </a:txBody>
                  <a:tcPr marT="91425" marB="91425" marR="91425" marL="91425">
                    <a:solidFill>
                      <a:srgbClr val="D9EAD3"/>
                    </a:solidFill>
                  </a:tcPr>
                </a:tc>
                <a:tc>
                  <a:txBody>
                    <a:bodyPr/>
                    <a:lstStyle/>
                    <a:p>
                      <a:pPr indent="0" lvl="0" marL="0" rtl="0" algn="l">
                        <a:spcBef>
                          <a:spcPts val="0"/>
                        </a:spcBef>
                        <a:spcAft>
                          <a:spcPts val="0"/>
                        </a:spcAft>
                        <a:buNone/>
                      </a:pPr>
                      <a:r>
                        <a:rPr lang="en" sz="1900">
                          <a:latin typeface="Spartan"/>
                          <a:ea typeface="Spartan"/>
                          <a:cs typeface="Spartan"/>
                          <a:sym typeface="Spartan"/>
                        </a:rPr>
                        <a:t>⅜ x 480 = 180</a:t>
                      </a:r>
                      <a:endParaRPr sz="1900">
                        <a:latin typeface="Spartan"/>
                        <a:ea typeface="Spartan"/>
                        <a:cs typeface="Spartan"/>
                        <a:sym typeface="Spartan"/>
                      </a:endParaRPr>
                    </a:p>
                  </a:txBody>
                  <a:tcPr marT="91425" marB="91425" marR="91425" marL="91425">
                    <a:solidFill>
                      <a:srgbClr val="FCE5CD"/>
                    </a:solidFill>
                  </a:tcPr>
                </a:tc>
                <a:tc>
                  <a:txBody>
                    <a:bodyPr/>
                    <a:lstStyle/>
                    <a:p>
                      <a:pPr indent="0" lvl="0" marL="0" rtl="0" algn="l">
                        <a:spcBef>
                          <a:spcPts val="0"/>
                        </a:spcBef>
                        <a:spcAft>
                          <a:spcPts val="0"/>
                        </a:spcAft>
                        <a:buNone/>
                      </a:pPr>
                      <a:r>
                        <a:rPr lang="en" sz="1800">
                          <a:latin typeface="Spartan"/>
                          <a:ea typeface="Spartan"/>
                          <a:cs typeface="Spartan"/>
                          <a:sym typeface="Spartan"/>
                        </a:rPr>
                        <a:t>⅞ x 4800 = 4200</a:t>
                      </a:r>
                      <a:endParaRPr sz="1800">
                        <a:latin typeface="Spartan"/>
                        <a:ea typeface="Spartan"/>
                        <a:cs typeface="Spartan"/>
                        <a:sym typeface="Spartan"/>
                      </a:endParaRPr>
                    </a:p>
                  </a:txBody>
                  <a:tcPr marT="91425" marB="91425" marR="91425" marL="91425">
                    <a:solidFill>
                      <a:srgbClr val="F4CCCC"/>
                    </a:solidFill>
                  </a:tcPr>
                </a:tc>
              </a:tr>
            </a:tbl>
          </a:graphicData>
        </a:graphic>
      </p:graphicFrame>
      <p:pic>
        <p:nvPicPr>
          <p:cNvPr id="592" name="Google Shape;592;p49"/>
          <p:cNvPicPr preferRelativeResize="0"/>
          <p:nvPr/>
        </p:nvPicPr>
        <p:blipFill>
          <a:blip r:embed="rId3">
            <a:alphaModFix/>
          </a:blip>
          <a:stretch>
            <a:fillRect/>
          </a:stretch>
        </p:blipFill>
        <p:spPr>
          <a:xfrm>
            <a:off x="2501875" y="1316200"/>
            <a:ext cx="396001" cy="355400"/>
          </a:xfrm>
          <a:prstGeom prst="rect">
            <a:avLst/>
          </a:prstGeom>
          <a:noFill/>
          <a:ln>
            <a:noFill/>
          </a:ln>
        </p:spPr>
      </p:pic>
      <p:pic>
        <p:nvPicPr>
          <p:cNvPr id="593" name="Google Shape;593;p49"/>
          <p:cNvPicPr preferRelativeResize="0"/>
          <p:nvPr/>
        </p:nvPicPr>
        <p:blipFill>
          <a:blip r:embed="rId4">
            <a:alphaModFix/>
          </a:blip>
          <a:stretch>
            <a:fillRect/>
          </a:stretch>
        </p:blipFill>
        <p:spPr>
          <a:xfrm>
            <a:off x="5121325" y="1295900"/>
            <a:ext cx="396000" cy="396000"/>
          </a:xfrm>
          <a:prstGeom prst="rect">
            <a:avLst/>
          </a:prstGeom>
          <a:noFill/>
          <a:ln>
            <a:noFill/>
          </a:ln>
        </p:spPr>
      </p:pic>
      <p:pic>
        <p:nvPicPr>
          <p:cNvPr id="594" name="Google Shape;594;p49"/>
          <p:cNvPicPr preferRelativeResize="0"/>
          <p:nvPr/>
        </p:nvPicPr>
        <p:blipFill>
          <a:blip r:embed="rId4">
            <a:alphaModFix/>
          </a:blip>
          <a:stretch>
            <a:fillRect/>
          </a:stretch>
        </p:blipFill>
        <p:spPr>
          <a:xfrm>
            <a:off x="5290225" y="1295900"/>
            <a:ext cx="396000" cy="396000"/>
          </a:xfrm>
          <a:prstGeom prst="rect">
            <a:avLst/>
          </a:prstGeom>
          <a:noFill/>
          <a:ln>
            <a:noFill/>
          </a:ln>
        </p:spPr>
      </p:pic>
      <p:pic>
        <p:nvPicPr>
          <p:cNvPr id="595" name="Google Shape;595;p49"/>
          <p:cNvPicPr preferRelativeResize="0"/>
          <p:nvPr/>
        </p:nvPicPr>
        <p:blipFill>
          <a:blip r:embed="rId4">
            <a:alphaModFix/>
          </a:blip>
          <a:stretch>
            <a:fillRect/>
          </a:stretch>
        </p:blipFill>
        <p:spPr>
          <a:xfrm>
            <a:off x="7732650" y="1295900"/>
            <a:ext cx="396000" cy="396000"/>
          </a:xfrm>
          <a:prstGeom prst="rect">
            <a:avLst/>
          </a:prstGeom>
          <a:noFill/>
          <a:ln>
            <a:noFill/>
          </a:ln>
        </p:spPr>
      </p:pic>
      <p:pic>
        <p:nvPicPr>
          <p:cNvPr id="596" name="Google Shape;596;p49"/>
          <p:cNvPicPr preferRelativeResize="0"/>
          <p:nvPr/>
        </p:nvPicPr>
        <p:blipFill>
          <a:blip r:embed="rId4">
            <a:alphaModFix/>
          </a:blip>
          <a:stretch>
            <a:fillRect/>
          </a:stretch>
        </p:blipFill>
        <p:spPr>
          <a:xfrm>
            <a:off x="7901550" y="1295900"/>
            <a:ext cx="396000" cy="396000"/>
          </a:xfrm>
          <a:prstGeom prst="rect">
            <a:avLst/>
          </a:prstGeom>
          <a:noFill/>
          <a:ln>
            <a:noFill/>
          </a:ln>
        </p:spPr>
      </p:pic>
      <p:pic>
        <p:nvPicPr>
          <p:cNvPr id="597" name="Google Shape;597;p49"/>
          <p:cNvPicPr preferRelativeResize="0"/>
          <p:nvPr/>
        </p:nvPicPr>
        <p:blipFill>
          <a:blip r:embed="rId4">
            <a:alphaModFix/>
          </a:blip>
          <a:stretch>
            <a:fillRect/>
          </a:stretch>
        </p:blipFill>
        <p:spPr>
          <a:xfrm>
            <a:off x="7588500" y="1295900"/>
            <a:ext cx="396000" cy="396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