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74" r:id="rId3"/>
    <p:sldId id="268" r:id="rId4"/>
    <p:sldId id="273" r:id="rId5"/>
    <p:sldId id="275" r:id="rId6"/>
    <p:sldId id="276" r:id="rId7"/>
    <p:sldId id="278" r:id="rId8"/>
    <p:sldId id="277" r:id="rId9"/>
    <p:sldId id="271" r:id="rId10"/>
  </p:sldIdLst>
  <p:sldSz cx="9144000" cy="6858000" type="screen4x3"/>
  <p:notesSz cx="6858000" cy="9144000"/>
  <p:embeddedFontLst>
    <p:embeddedFont>
      <p:font typeface="Galdeano" panose="020B0604020202020204" charset="0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05" autoAdjust="0"/>
  </p:normalViewPr>
  <p:slideViewPr>
    <p:cSldViewPr>
      <p:cViewPr varScale="1">
        <p:scale>
          <a:sx n="67" d="100"/>
          <a:sy n="67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718205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8564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2890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Link to each document or  share copies</a:t>
            </a:r>
            <a:endParaRPr dirty="0"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4821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Link to where the information is posted on your school’s website</a:t>
            </a:r>
            <a:endParaRPr dirty="0"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2822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2255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0291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228600" y="228600"/>
            <a:ext cx="8695944" cy="6035039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grpSp>
        <p:nvGrpSpPr>
          <p:cNvPr id="20" name="Shape 20"/>
          <p:cNvGrpSpPr/>
          <p:nvPr/>
        </p:nvGrpSpPr>
        <p:grpSpPr>
          <a:xfrm>
            <a:off x="211664" y="5353963"/>
            <a:ext cx="8723376" cy="1331580"/>
            <a:chOff x="-3905250" y="4294187"/>
            <a:chExt cx="13011150" cy="1892300"/>
          </a:xfrm>
        </p:grpSpPr>
        <p:sp>
          <p:nvSpPr>
            <p:cNvPr id="21" name="Shape 21"/>
            <p:cNvSpPr/>
            <p:nvPr/>
          </p:nvSpPr>
          <p:spPr>
            <a:xfrm>
              <a:off x="4810125" y="4500562"/>
              <a:ext cx="4295775" cy="10160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33" y="0"/>
                  </a:moveTo>
                  <a:lnTo>
                    <a:pt x="119733" y="0"/>
                  </a:lnTo>
                  <a:lnTo>
                    <a:pt x="114678" y="3375"/>
                  </a:lnTo>
                  <a:lnTo>
                    <a:pt x="109534" y="7125"/>
                  </a:lnTo>
                  <a:lnTo>
                    <a:pt x="104301" y="11250"/>
                  </a:lnTo>
                  <a:lnTo>
                    <a:pt x="98891" y="15375"/>
                  </a:lnTo>
                  <a:lnTo>
                    <a:pt x="93392" y="20250"/>
                  </a:lnTo>
                  <a:lnTo>
                    <a:pt x="87716" y="25125"/>
                  </a:lnTo>
                  <a:lnTo>
                    <a:pt x="81951" y="30750"/>
                  </a:lnTo>
                  <a:lnTo>
                    <a:pt x="76008" y="36375"/>
                  </a:lnTo>
                  <a:lnTo>
                    <a:pt x="76008" y="36375"/>
                  </a:lnTo>
                  <a:lnTo>
                    <a:pt x="65277" y="47250"/>
                  </a:lnTo>
                  <a:lnTo>
                    <a:pt x="54811" y="57000"/>
                  </a:lnTo>
                  <a:lnTo>
                    <a:pt x="44789" y="66000"/>
                  </a:lnTo>
                  <a:lnTo>
                    <a:pt x="35121" y="74625"/>
                  </a:lnTo>
                  <a:lnTo>
                    <a:pt x="25898" y="82125"/>
                  </a:lnTo>
                  <a:lnTo>
                    <a:pt x="16940" y="88875"/>
                  </a:lnTo>
                  <a:lnTo>
                    <a:pt x="8337" y="95250"/>
                  </a:lnTo>
                  <a:lnTo>
                    <a:pt x="0" y="100875"/>
                  </a:lnTo>
                  <a:lnTo>
                    <a:pt x="0" y="100875"/>
                  </a:lnTo>
                  <a:lnTo>
                    <a:pt x="5764" y="104250"/>
                  </a:lnTo>
                  <a:lnTo>
                    <a:pt x="11263" y="107250"/>
                  </a:lnTo>
                  <a:lnTo>
                    <a:pt x="16585" y="109875"/>
                  </a:lnTo>
                  <a:lnTo>
                    <a:pt x="21818" y="112125"/>
                  </a:lnTo>
                  <a:lnTo>
                    <a:pt x="26873" y="114375"/>
                  </a:lnTo>
                  <a:lnTo>
                    <a:pt x="31751" y="115875"/>
                  </a:lnTo>
                  <a:lnTo>
                    <a:pt x="36452" y="117375"/>
                  </a:lnTo>
                  <a:lnTo>
                    <a:pt x="41064" y="118500"/>
                  </a:lnTo>
                  <a:lnTo>
                    <a:pt x="45587" y="119250"/>
                  </a:lnTo>
                  <a:lnTo>
                    <a:pt x="49933" y="119625"/>
                  </a:lnTo>
                  <a:lnTo>
                    <a:pt x="54101" y="120000"/>
                  </a:lnTo>
                  <a:lnTo>
                    <a:pt x="58181" y="120000"/>
                  </a:lnTo>
                  <a:lnTo>
                    <a:pt x="62172" y="119625"/>
                  </a:lnTo>
                  <a:lnTo>
                    <a:pt x="66075" y="119250"/>
                  </a:lnTo>
                  <a:lnTo>
                    <a:pt x="69800" y="118500"/>
                  </a:lnTo>
                  <a:lnTo>
                    <a:pt x="73436" y="117375"/>
                  </a:lnTo>
                  <a:lnTo>
                    <a:pt x="76895" y="116250"/>
                  </a:lnTo>
                  <a:lnTo>
                    <a:pt x="80354" y="114750"/>
                  </a:lnTo>
                  <a:lnTo>
                    <a:pt x="83636" y="112875"/>
                  </a:lnTo>
                  <a:lnTo>
                    <a:pt x="86917" y="111000"/>
                  </a:lnTo>
                  <a:lnTo>
                    <a:pt x="90022" y="108750"/>
                  </a:lnTo>
                  <a:lnTo>
                    <a:pt x="93126" y="106500"/>
                  </a:lnTo>
                  <a:lnTo>
                    <a:pt x="96053" y="103875"/>
                  </a:lnTo>
                  <a:lnTo>
                    <a:pt x="98980" y="101250"/>
                  </a:lnTo>
                  <a:lnTo>
                    <a:pt x="101818" y="98250"/>
                  </a:lnTo>
                  <a:lnTo>
                    <a:pt x="104567" y="95250"/>
                  </a:lnTo>
                  <a:lnTo>
                    <a:pt x="107228" y="91875"/>
                  </a:lnTo>
                  <a:lnTo>
                    <a:pt x="109889" y="88500"/>
                  </a:lnTo>
                  <a:lnTo>
                    <a:pt x="114944" y="81000"/>
                  </a:lnTo>
                  <a:lnTo>
                    <a:pt x="119822" y="73125"/>
                  </a:lnTo>
                  <a:lnTo>
                    <a:pt x="119822" y="73125"/>
                  </a:lnTo>
                  <a:lnTo>
                    <a:pt x="120000" y="72750"/>
                  </a:lnTo>
                  <a:lnTo>
                    <a:pt x="120000" y="72750"/>
                  </a:lnTo>
                  <a:lnTo>
                    <a:pt x="120000" y="0"/>
                  </a:lnTo>
                  <a:lnTo>
                    <a:pt x="120000" y="0"/>
                  </a:lnTo>
                  <a:lnTo>
                    <a:pt x="119733" y="0"/>
                  </a:lnTo>
                  <a:lnTo>
                    <a:pt x="119733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22" name="Shape 22"/>
            <p:cNvSpPr/>
            <p:nvPr/>
          </p:nvSpPr>
          <p:spPr>
            <a:xfrm>
              <a:off x="-309562" y="4318000"/>
              <a:ext cx="8280401" cy="12096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2440"/>
                  </a:moveTo>
                  <a:lnTo>
                    <a:pt x="120000" y="112440"/>
                  </a:lnTo>
                  <a:lnTo>
                    <a:pt x="117377" y="110236"/>
                  </a:lnTo>
                  <a:lnTo>
                    <a:pt x="114662" y="108031"/>
                  </a:lnTo>
                  <a:lnTo>
                    <a:pt x="109003" y="102677"/>
                  </a:lnTo>
                  <a:lnTo>
                    <a:pt x="103021" y="96062"/>
                  </a:lnTo>
                  <a:lnTo>
                    <a:pt x="96717" y="88818"/>
                  </a:lnTo>
                  <a:lnTo>
                    <a:pt x="90046" y="80000"/>
                  </a:lnTo>
                  <a:lnTo>
                    <a:pt x="83006" y="70236"/>
                  </a:lnTo>
                  <a:lnTo>
                    <a:pt x="75598" y="58897"/>
                  </a:lnTo>
                  <a:lnTo>
                    <a:pt x="67776" y="46614"/>
                  </a:lnTo>
                  <a:lnTo>
                    <a:pt x="67776" y="46614"/>
                  </a:lnTo>
                  <a:lnTo>
                    <a:pt x="64693" y="41889"/>
                  </a:lnTo>
                  <a:lnTo>
                    <a:pt x="61702" y="37165"/>
                  </a:lnTo>
                  <a:lnTo>
                    <a:pt x="58803" y="33070"/>
                  </a:lnTo>
                  <a:lnTo>
                    <a:pt x="55904" y="28976"/>
                  </a:lnTo>
                  <a:lnTo>
                    <a:pt x="53098" y="25511"/>
                  </a:lnTo>
                  <a:lnTo>
                    <a:pt x="50383" y="22047"/>
                  </a:lnTo>
                  <a:lnTo>
                    <a:pt x="47714" y="18897"/>
                  </a:lnTo>
                  <a:lnTo>
                    <a:pt x="45092" y="16062"/>
                  </a:lnTo>
                  <a:lnTo>
                    <a:pt x="42561" y="13543"/>
                  </a:lnTo>
                  <a:lnTo>
                    <a:pt x="40030" y="11338"/>
                  </a:lnTo>
                  <a:lnTo>
                    <a:pt x="35245" y="7244"/>
                  </a:lnTo>
                  <a:lnTo>
                    <a:pt x="30690" y="4409"/>
                  </a:lnTo>
                  <a:lnTo>
                    <a:pt x="26411" y="2204"/>
                  </a:lnTo>
                  <a:lnTo>
                    <a:pt x="22315" y="629"/>
                  </a:lnTo>
                  <a:lnTo>
                    <a:pt x="18450" y="0"/>
                  </a:lnTo>
                  <a:lnTo>
                    <a:pt x="14815" y="0"/>
                  </a:lnTo>
                  <a:lnTo>
                    <a:pt x="11411" y="629"/>
                  </a:lnTo>
                  <a:lnTo>
                    <a:pt x="8236" y="1574"/>
                  </a:lnTo>
                  <a:lnTo>
                    <a:pt x="5291" y="3149"/>
                  </a:lnTo>
                  <a:lnTo>
                    <a:pt x="2530" y="5039"/>
                  </a:lnTo>
                  <a:lnTo>
                    <a:pt x="0" y="7559"/>
                  </a:lnTo>
                  <a:lnTo>
                    <a:pt x="0" y="7559"/>
                  </a:lnTo>
                  <a:lnTo>
                    <a:pt x="3542" y="10393"/>
                  </a:lnTo>
                  <a:lnTo>
                    <a:pt x="7223" y="13543"/>
                  </a:lnTo>
                  <a:lnTo>
                    <a:pt x="11042" y="17637"/>
                  </a:lnTo>
                  <a:lnTo>
                    <a:pt x="15000" y="22047"/>
                  </a:lnTo>
                  <a:lnTo>
                    <a:pt x="19095" y="27401"/>
                  </a:lnTo>
                  <a:lnTo>
                    <a:pt x="23328" y="33070"/>
                  </a:lnTo>
                  <a:lnTo>
                    <a:pt x="27745" y="39370"/>
                  </a:lnTo>
                  <a:lnTo>
                    <a:pt x="32254" y="46614"/>
                  </a:lnTo>
                  <a:lnTo>
                    <a:pt x="32254" y="46614"/>
                  </a:lnTo>
                  <a:lnTo>
                    <a:pt x="40398" y="59527"/>
                  </a:lnTo>
                  <a:lnTo>
                    <a:pt x="48128" y="70866"/>
                  </a:lnTo>
                  <a:lnTo>
                    <a:pt x="55398" y="81259"/>
                  </a:lnTo>
                  <a:lnTo>
                    <a:pt x="58941" y="85669"/>
                  </a:lnTo>
                  <a:lnTo>
                    <a:pt x="62300" y="90078"/>
                  </a:lnTo>
                  <a:lnTo>
                    <a:pt x="65613" y="94173"/>
                  </a:lnTo>
                  <a:lnTo>
                    <a:pt x="68834" y="97637"/>
                  </a:lnTo>
                  <a:lnTo>
                    <a:pt x="71963" y="101102"/>
                  </a:lnTo>
                  <a:lnTo>
                    <a:pt x="75000" y="104251"/>
                  </a:lnTo>
                  <a:lnTo>
                    <a:pt x="77944" y="106771"/>
                  </a:lnTo>
                  <a:lnTo>
                    <a:pt x="80797" y="109291"/>
                  </a:lnTo>
                  <a:lnTo>
                    <a:pt x="83558" y="111496"/>
                  </a:lnTo>
                  <a:lnTo>
                    <a:pt x="86273" y="113700"/>
                  </a:lnTo>
                  <a:lnTo>
                    <a:pt x="88895" y="115275"/>
                  </a:lnTo>
                  <a:lnTo>
                    <a:pt x="91426" y="116535"/>
                  </a:lnTo>
                  <a:lnTo>
                    <a:pt x="93865" y="117795"/>
                  </a:lnTo>
                  <a:lnTo>
                    <a:pt x="96257" y="118740"/>
                  </a:lnTo>
                  <a:lnTo>
                    <a:pt x="98604" y="119370"/>
                  </a:lnTo>
                  <a:lnTo>
                    <a:pt x="100858" y="120000"/>
                  </a:lnTo>
                  <a:lnTo>
                    <a:pt x="103021" y="120000"/>
                  </a:lnTo>
                  <a:lnTo>
                    <a:pt x="105138" y="120000"/>
                  </a:lnTo>
                  <a:lnTo>
                    <a:pt x="107208" y="119685"/>
                  </a:lnTo>
                  <a:lnTo>
                    <a:pt x="109187" y="119370"/>
                  </a:lnTo>
                  <a:lnTo>
                    <a:pt x="111119" y="118740"/>
                  </a:lnTo>
                  <a:lnTo>
                    <a:pt x="113006" y="117795"/>
                  </a:lnTo>
                  <a:lnTo>
                    <a:pt x="114846" y="116535"/>
                  </a:lnTo>
                  <a:lnTo>
                    <a:pt x="116595" y="115275"/>
                  </a:lnTo>
                  <a:lnTo>
                    <a:pt x="118343" y="114015"/>
                  </a:lnTo>
                  <a:lnTo>
                    <a:pt x="120000" y="112440"/>
                  </a:lnTo>
                  <a:lnTo>
                    <a:pt x="120000" y="112440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23" name="Shape 23"/>
            <p:cNvSpPr/>
            <p:nvPr/>
          </p:nvSpPr>
          <p:spPr>
            <a:xfrm>
              <a:off x="3175" y="4335462"/>
              <a:ext cx="8166099" cy="11017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103"/>
                  </a:moveTo>
                  <a:lnTo>
                    <a:pt x="0" y="12103"/>
                  </a:lnTo>
                  <a:lnTo>
                    <a:pt x="419" y="11412"/>
                  </a:lnTo>
                  <a:lnTo>
                    <a:pt x="1679" y="9682"/>
                  </a:lnTo>
                  <a:lnTo>
                    <a:pt x="3825" y="7262"/>
                  </a:lnTo>
                  <a:lnTo>
                    <a:pt x="5225" y="5878"/>
                  </a:lnTo>
                  <a:lnTo>
                    <a:pt x="6858" y="4495"/>
                  </a:lnTo>
                  <a:lnTo>
                    <a:pt x="8678" y="3458"/>
                  </a:lnTo>
                  <a:lnTo>
                    <a:pt x="10777" y="2420"/>
                  </a:lnTo>
                  <a:lnTo>
                    <a:pt x="13063" y="1383"/>
                  </a:lnTo>
                  <a:lnTo>
                    <a:pt x="15629" y="691"/>
                  </a:lnTo>
                  <a:lnTo>
                    <a:pt x="18429" y="345"/>
                  </a:lnTo>
                  <a:lnTo>
                    <a:pt x="21461" y="0"/>
                  </a:lnTo>
                  <a:lnTo>
                    <a:pt x="24727" y="345"/>
                  </a:lnTo>
                  <a:lnTo>
                    <a:pt x="28227" y="1037"/>
                  </a:lnTo>
                  <a:lnTo>
                    <a:pt x="32006" y="2420"/>
                  </a:lnTo>
                  <a:lnTo>
                    <a:pt x="36018" y="4149"/>
                  </a:lnTo>
                  <a:lnTo>
                    <a:pt x="40264" y="6916"/>
                  </a:lnTo>
                  <a:lnTo>
                    <a:pt x="44790" y="10028"/>
                  </a:lnTo>
                  <a:lnTo>
                    <a:pt x="49595" y="13832"/>
                  </a:lnTo>
                  <a:lnTo>
                    <a:pt x="54634" y="18328"/>
                  </a:lnTo>
                  <a:lnTo>
                    <a:pt x="59953" y="23861"/>
                  </a:lnTo>
                  <a:lnTo>
                    <a:pt x="65505" y="30086"/>
                  </a:lnTo>
                  <a:lnTo>
                    <a:pt x="71337" y="37348"/>
                  </a:lnTo>
                  <a:lnTo>
                    <a:pt x="77449" y="45994"/>
                  </a:lnTo>
                  <a:lnTo>
                    <a:pt x="83841" y="55331"/>
                  </a:lnTo>
                  <a:lnTo>
                    <a:pt x="90513" y="65706"/>
                  </a:lnTo>
                  <a:lnTo>
                    <a:pt x="97465" y="77463"/>
                  </a:lnTo>
                  <a:lnTo>
                    <a:pt x="104696" y="90259"/>
                  </a:lnTo>
                  <a:lnTo>
                    <a:pt x="112208" y="104438"/>
                  </a:lnTo>
                  <a:lnTo>
                    <a:pt x="120000" y="12000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24" name="Shape 24"/>
            <p:cNvSpPr/>
            <p:nvPr/>
          </p:nvSpPr>
          <p:spPr>
            <a:xfrm>
              <a:off x="4156075" y="4316412"/>
              <a:ext cx="4940299" cy="927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9999"/>
                  </a:moveTo>
                  <a:lnTo>
                    <a:pt x="0" y="119999"/>
                  </a:lnTo>
                  <a:lnTo>
                    <a:pt x="3470" y="115068"/>
                  </a:lnTo>
                  <a:lnTo>
                    <a:pt x="12956" y="102328"/>
                  </a:lnTo>
                  <a:lnTo>
                    <a:pt x="19511" y="93698"/>
                  </a:lnTo>
                  <a:lnTo>
                    <a:pt x="27069" y="84246"/>
                  </a:lnTo>
                  <a:lnTo>
                    <a:pt x="35475" y="73972"/>
                  </a:lnTo>
                  <a:lnTo>
                    <a:pt x="44498" y="62876"/>
                  </a:lnTo>
                  <a:lnTo>
                    <a:pt x="54061" y="52191"/>
                  </a:lnTo>
                  <a:lnTo>
                    <a:pt x="63856" y="41506"/>
                  </a:lnTo>
                  <a:lnTo>
                    <a:pt x="73881" y="31643"/>
                  </a:lnTo>
                  <a:lnTo>
                    <a:pt x="83830" y="22191"/>
                  </a:lnTo>
                  <a:lnTo>
                    <a:pt x="88766" y="18082"/>
                  </a:lnTo>
                  <a:lnTo>
                    <a:pt x="93547" y="13972"/>
                  </a:lnTo>
                  <a:lnTo>
                    <a:pt x="98329" y="10684"/>
                  </a:lnTo>
                  <a:lnTo>
                    <a:pt x="102956" y="7397"/>
                  </a:lnTo>
                  <a:lnTo>
                    <a:pt x="107506" y="4931"/>
                  </a:lnTo>
                  <a:lnTo>
                    <a:pt x="111825" y="2876"/>
                  </a:lnTo>
                  <a:lnTo>
                    <a:pt x="115989" y="1232"/>
                  </a:lnTo>
                  <a:lnTo>
                    <a:pt x="120000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25" name="Shape 25"/>
            <p:cNvSpPr/>
            <p:nvPr/>
          </p:nvSpPr>
          <p:spPr>
            <a:xfrm>
              <a:off x="-3905250" y="4294187"/>
              <a:ext cx="13011149" cy="18923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41" y="51543"/>
                  </a:moveTo>
                  <a:lnTo>
                    <a:pt x="119941" y="51543"/>
                  </a:lnTo>
                  <a:lnTo>
                    <a:pt x="118828" y="54563"/>
                  </a:lnTo>
                  <a:lnTo>
                    <a:pt x="117715" y="57382"/>
                  </a:lnTo>
                  <a:lnTo>
                    <a:pt x="116544" y="60000"/>
                  </a:lnTo>
                  <a:lnTo>
                    <a:pt x="115344" y="62416"/>
                  </a:lnTo>
                  <a:lnTo>
                    <a:pt x="114114" y="64832"/>
                  </a:lnTo>
                  <a:lnTo>
                    <a:pt x="112825" y="67046"/>
                  </a:lnTo>
                  <a:lnTo>
                    <a:pt x="111508" y="68859"/>
                  </a:lnTo>
                  <a:lnTo>
                    <a:pt x="110131" y="70671"/>
                  </a:lnTo>
                  <a:lnTo>
                    <a:pt x="108696" y="72281"/>
                  </a:lnTo>
                  <a:lnTo>
                    <a:pt x="107203" y="73489"/>
                  </a:lnTo>
                  <a:lnTo>
                    <a:pt x="105651" y="74697"/>
                  </a:lnTo>
                  <a:lnTo>
                    <a:pt x="104040" y="75503"/>
                  </a:lnTo>
                  <a:lnTo>
                    <a:pt x="102371" y="76308"/>
                  </a:lnTo>
                  <a:lnTo>
                    <a:pt x="100614" y="76711"/>
                  </a:lnTo>
                  <a:lnTo>
                    <a:pt x="98799" y="76711"/>
                  </a:lnTo>
                  <a:lnTo>
                    <a:pt x="96896" y="76510"/>
                  </a:lnTo>
                  <a:lnTo>
                    <a:pt x="94904" y="76107"/>
                  </a:lnTo>
                  <a:lnTo>
                    <a:pt x="92855" y="75503"/>
                  </a:lnTo>
                  <a:lnTo>
                    <a:pt x="90717" y="74496"/>
                  </a:lnTo>
                  <a:lnTo>
                    <a:pt x="88462" y="73087"/>
                  </a:lnTo>
                  <a:lnTo>
                    <a:pt x="86120" y="71476"/>
                  </a:lnTo>
                  <a:lnTo>
                    <a:pt x="83689" y="69463"/>
                  </a:lnTo>
                  <a:lnTo>
                    <a:pt x="81171" y="67248"/>
                  </a:lnTo>
                  <a:lnTo>
                    <a:pt x="78535" y="64630"/>
                  </a:lnTo>
                  <a:lnTo>
                    <a:pt x="75783" y="61610"/>
                  </a:lnTo>
                  <a:lnTo>
                    <a:pt x="72942" y="58187"/>
                  </a:lnTo>
                  <a:lnTo>
                    <a:pt x="69956" y="54362"/>
                  </a:lnTo>
                  <a:lnTo>
                    <a:pt x="66881" y="50335"/>
                  </a:lnTo>
                  <a:lnTo>
                    <a:pt x="63660" y="45704"/>
                  </a:lnTo>
                  <a:lnTo>
                    <a:pt x="60351" y="40872"/>
                  </a:lnTo>
                  <a:lnTo>
                    <a:pt x="56896" y="35637"/>
                  </a:lnTo>
                  <a:lnTo>
                    <a:pt x="53294" y="29798"/>
                  </a:lnTo>
                  <a:lnTo>
                    <a:pt x="53294" y="29798"/>
                  </a:lnTo>
                  <a:lnTo>
                    <a:pt x="49721" y="24161"/>
                  </a:lnTo>
                  <a:lnTo>
                    <a:pt x="46266" y="19328"/>
                  </a:lnTo>
                  <a:lnTo>
                    <a:pt x="42957" y="14899"/>
                  </a:lnTo>
                  <a:lnTo>
                    <a:pt x="39795" y="11275"/>
                  </a:lnTo>
                  <a:lnTo>
                    <a:pt x="36778" y="8255"/>
                  </a:lnTo>
                  <a:lnTo>
                    <a:pt x="33879" y="5637"/>
                  </a:lnTo>
                  <a:lnTo>
                    <a:pt x="31127" y="3624"/>
                  </a:lnTo>
                  <a:lnTo>
                    <a:pt x="28521" y="2013"/>
                  </a:lnTo>
                  <a:lnTo>
                    <a:pt x="26002" y="1006"/>
                  </a:lnTo>
                  <a:lnTo>
                    <a:pt x="23660" y="201"/>
                  </a:lnTo>
                  <a:lnTo>
                    <a:pt x="21405" y="0"/>
                  </a:lnTo>
                  <a:lnTo>
                    <a:pt x="19297" y="0"/>
                  </a:lnTo>
                  <a:lnTo>
                    <a:pt x="17306" y="402"/>
                  </a:lnTo>
                  <a:lnTo>
                    <a:pt x="15431" y="1006"/>
                  </a:lnTo>
                  <a:lnTo>
                    <a:pt x="13674" y="2013"/>
                  </a:lnTo>
                  <a:lnTo>
                    <a:pt x="12035" y="3020"/>
                  </a:lnTo>
                  <a:lnTo>
                    <a:pt x="10483" y="4429"/>
                  </a:lnTo>
                  <a:lnTo>
                    <a:pt x="9077" y="5838"/>
                  </a:lnTo>
                  <a:lnTo>
                    <a:pt x="7759" y="7449"/>
                  </a:lnTo>
                  <a:lnTo>
                    <a:pt x="6588" y="9261"/>
                  </a:lnTo>
                  <a:lnTo>
                    <a:pt x="5475" y="10872"/>
                  </a:lnTo>
                  <a:lnTo>
                    <a:pt x="4509" y="12684"/>
                  </a:lnTo>
                  <a:lnTo>
                    <a:pt x="3631" y="14496"/>
                  </a:lnTo>
                  <a:lnTo>
                    <a:pt x="2840" y="16107"/>
                  </a:lnTo>
                  <a:lnTo>
                    <a:pt x="2166" y="17718"/>
                  </a:lnTo>
                  <a:lnTo>
                    <a:pt x="1581" y="19328"/>
                  </a:lnTo>
                  <a:lnTo>
                    <a:pt x="702" y="21744"/>
                  </a:lnTo>
                  <a:lnTo>
                    <a:pt x="175" y="23557"/>
                  </a:lnTo>
                  <a:lnTo>
                    <a:pt x="0" y="24161"/>
                  </a:lnTo>
                  <a:lnTo>
                    <a:pt x="0" y="120000"/>
                  </a:lnTo>
                  <a:lnTo>
                    <a:pt x="119941" y="120000"/>
                  </a:lnTo>
                  <a:lnTo>
                    <a:pt x="119941" y="120000"/>
                  </a:lnTo>
                  <a:lnTo>
                    <a:pt x="120000" y="119395"/>
                  </a:lnTo>
                  <a:lnTo>
                    <a:pt x="120000" y="119395"/>
                  </a:lnTo>
                  <a:lnTo>
                    <a:pt x="120000" y="51342"/>
                  </a:lnTo>
                  <a:lnTo>
                    <a:pt x="120000" y="51342"/>
                  </a:lnTo>
                  <a:lnTo>
                    <a:pt x="119941" y="51543"/>
                  </a:lnTo>
                  <a:lnTo>
                    <a:pt x="119941" y="515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</p:grpSp>
      <p:sp>
        <p:nvSpPr>
          <p:cNvPr id="26" name="Shape 26"/>
          <p:cNvSpPr txBox="1">
            <a:spLocks noGrp="1"/>
          </p:cNvSpPr>
          <p:nvPr>
            <p:ph type="ctrTitle"/>
          </p:nvPr>
        </p:nvSpPr>
        <p:spPr>
          <a:xfrm>
            <a:off x="685800" y="1600200"/>
            <a:ext cx="7772400" cy="17801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Clr>
                <a:srgbClr val="FFFFFF"/>
              </a:buClr>
              <a:buFont typeface="Galdeano"/>
              <a:buNone/>
              <a:defRPr sz="44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ubTitle" idx="1"/>
          </p:nvPr>
        </p:nvSpPr>
        <p:spPr>
          <a:xfrm>
            <a:off x="1371600" y="3556001"/>
            <a:ext cx="6400799" cy="1473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ctr" rtl="0">
              <a:spcBef>
                <a:spcPts val="440"/>
              </a:spcBef>
              <a:buClr>
                <a:schemeClr val="accent1"/>
              </a:buClr>
              <a:buFont typeface="Noto Sans Symbols"/>
              <a:buNone/>
              <a:defRPr sz="22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ctr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ctr" rtl="0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ctr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ctr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ctr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ctr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ctr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5163671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3991087" y="6250162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00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872066" y="2675466"/>
            <a:ext cx="7408332" cy="345069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21920" algn="l" rtl="0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576263" marR="0" lvl="1" indent="-144462" algn="l" rtl="0">
              <a:spcBef>
                <a:spcPts val="44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855663" marR="0" lvl="2" indent="-106362" algn="l" rtl="0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143000" marR="0" lvl="3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463040" marR="0" lvl="4" indent="-129539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783079" marR="0" lvl="5" indent="-144779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103120" marR="0" lvl="6" indent="-14732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2423160" marR="0" lvl="7" indent="-14986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2743200" marR="0" lvl="8" indent="-13970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5163671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3991087" y="6250162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00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FFFFFF"/>
              </a:buClr>
              <a:buFont typeface="Galdeano"/>
              <a:buNone/>
              <a:defRPr sz="44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228600" y="228600"/>
            <a:ext cx="8695944" cy="4736591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51" name="Shape 51"/>
          <p:cNvSpPr/>
          <p:nvPr/>
        </p:nvSpPr>
        <p:spPr>
          <a:xfrm>
            <a:off x="6047437" y="4203592"/>
            <a:ext cx="2876429" cy="7140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33" y="0"/>
                </a:moveTo>
                <a:lnTo>
                  <a:pt x="119733" y="0"/>
                </a:lnTo>
                <a:lnTo>
                  <a:pt x="114678" y="3375"/>
                </a:lnTo>
                <a:lnTo>
                  <a:pt x="109534" y="7125"/>
                </a:lnTo>
                <a:lnTo>
                  <a:pt x="104301" y="11250"/>
                </a:lnTo>
                <a:lnTo>
                  <a:pt x="98891" y="15375"/>
                </a:lnTo>
                <a:lnTo>
                  <a:pt x="93392" y="20250"/>
                </a:lnTo>
                <a:lnTo>
                  <a:pt x="87716" y="25125"/>
                </a:lnTo>
                <a:lnTo>
                  <a:pt x="81951" y="30750"/>
                </a:lnTo>
                <a:lnTo>
                  <a:pt x="76008" y="36375"/>
                </a:lnTo>
                <a:lnTo>
                  <a:pt x="76008" y="36375"/>
                </a:lnTo>
                <a:lnTo>
                  <a:pt x="65277" y="47250"/>
                </a:lnTo>
                <a:lnTo>
                  <a:pt x="54811" y="57000"/>
                </a:lnTo>
                <a:lnTo>
                  <a:pt x="44789" y="66000"/>
                </a:lnTo>
                <a:lnTo>
                  <a:pt x="35121" y="74625"/>
                </a:lnTo>
                <a:lnTo>
                  <a:pt x="25898" y="82125"/>
                </a:lnTo>
                <a:lnTo>
                  <a:pt x="16940" y="88875"/>
                </a:lnTo>
                <a:lnTo>
                  <a:pt x="8337" y="95250"/>
                </a:lnTo>
                <a:lnTo>
                  <a:pt x="0" y="100875"/>
                </a:lnTo>
                <a:lnTo>
                  <a:pt x="0" y="100875"/>
                </a:lnTo>
                <a:lnTo>
                  <a:pt x="5764" y="104250"/>
                </a:lnTo>
                <a:lnTo>
                  <a:pt x="11263" y="107250"/>
                </a:lnTo>
                <a:lnTo>
                  <a:pt x="16585" y="109875"/>
                </a:lnTo>
                <a:lnTo>
                  <a:pt x="21818" y="112125"/>
                </a:lnTo>
                <a:lnTo>
                  <a:pt x="26873" y="114375"/>
                </a:lnTo>
                <a:lnTo>
                  <a:pt x="31751" y="115875"/>
                </a:lnTo>
                <a:lnTo>
                  <a:pt x="36452" y="117375"/>
                </a:lnTo>
                <a:lnTo>
                  <a:pt x="41064" y="118500"/>
                </a:lnTo>
                <a:lnTo>
                  <a:pt x="45587" y="119250"/>
                </a:lnTo>
                <a:lnTo>
                  <a:pt x="49933" y="119625"/>
                </a:lnTo>
                <a:lnTo>
                  <a:pt x="54101" y="120000"/>
                </a:lnTo>
                <a:lnTo>
                  <a:pt x="58181" y="120000"/>
                </a:lnTo>
                <a:lnTo>
                  <a:pt x="62172" y="119625"/>
                </a:lnTo>
                <a:lnTo>
                  <a:pt x="66075" y="119250"/>
                </a:lnTo>
                <a:lnTo>
                  <a:pt x="69800" y="118500"/>
                </a:lnTo>
                <a:lnTo>
                  <a:pt x="73436" y="117375"/>
                </a:lnTo>
                <a:lnTo>
                  <a:pt x="76895" y="116250"/>
                </a:lnTo>
                <a:lnTo>
                  <a:pt x="80354" y="114750"/>
                </a:lnTo>
                <a:lnTo>
                  <a:pt x="83636" y="112875"/>
                </a:lnTo>
                <a:lnTo>
                  <a:pt x="86917" y="111000"/>
                </a:lnTo>
                <a:lnTo>
                  <a:pt x="90022" y="108750"/>
                </a:lnTo>
                <a:lnTo>
                  <a:pt x="93126" y="106500"/>
                </a:lnTo>
                <a:lnTo>
                  <a:pt x="96053" y="103875"/>
                </a:lnTo>
                <a:lnTo>
                  <a:pt x="98980" y="101250"/>
                </a:lnTo>
                <a:lnTo>
                  <a:pt x="101818" y="98250"/>
                </a:lnTo>
                <a:lnTo>
                  <a:pt x="104567" y="95250"/>
                </a:lnTo>
                <a:lnTo>
                  <a:pt x="107228" y="91875"/>
                </a:lnTo>
                <a:lnTo>
                  <a:pt x="109889" y="88500"/>
                </a:lnTo>
                <a:lnTo>
                  <a:pt x="114944" y="81000"/>
                </a:lnTo>
                <a:lnTo>
                  <a:pt x="119822" y="73125"/>
                </a:lnTo>
                <a:lnTo>
                  <a:pt x="119822" y="73125"/>
                </a:lnTo>
                <a:lnTo>
                  <a:pt x="120000" y="72750"/>
                </a:lnTo>
                <a:lnTo>
                  <a:pt x="120000" y="72750"/>
                </a:lnTo>
                <a:lnTo>
                  <a:pt x="120000" y="0"/>
                </a:lnTo>
                <a:lnTo>
                  <a:pt x="120000" y="0"/>
                </a:lnTo>
                <a:lnTo>
                  <a:pt x="119733" y="0"/>
                </a:lnTo>
                <a:lnTo>
                  <a:pt x="119733" y="0"/>
                </a:lnTo>
                <a:close/>
              </a:path>
            </a:pathLst>
          </a:custGeom>
          <a:solidFill>
            <a:schemeClr val="lt2">
              <a:alpha val="28627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52" name="Shape 52"/>
          <p:cNvSpPr/>
          <p:nvPr/>
        </p:nvSpPr>
        <p:spPr>
          <a:xfrm>
            <a:off x="2619319" y="4075289"/>
            <a:ext cx="5544515" cy="8501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112440"/>
                </a:moveTo>
                <a:lnTo>
                  <a:pt x="120000" y="112440"/>
                </a:lnTo>
                <a:lnTo>
                  <a:pt x="117377" y="110236"/>
                </a:lnTo>
                <a:lnTo>
                  <a:pt x="114662" y="108031"/>
                </a:lnTo>
                <a:lnTo>
                  <a:pt x="109003" y="102677"/>
                </a:lnTo>
                <a:lnTo>
                  <a:pt x="103021" y="96062"/>
                </a:lnTo>
                <a:lnTo>
                  <a:pt x="96717" y="88818"/>
                </a:lnTo>
                <a:lnTo>
                  <a:pt x="90046" y="80000"/>
                </a:lnTo>
                <a:lnTo>
                  <a:pt x="83006" y="70236"/>
                </a:lnTo>
                <a:lnTo>
                  <a:pt x="75598" y="58897"/>
                </a:lnTo>
                <a:lnTo>
                  <a:pt x="67776" y="46614"/>
                </a:lnTo>
                <a:lnTo>
                  <a:pt x="67776" y="46614"/>
                </a:lnTo>
                <a:lnTo>
                  <a:pt x="64693" y="41889"/>
                </a:lnTo>
                <a:lnTo>
                  <a:pt x="61702" y="37165"/>
                </a:lnTo>
                <a:lnTo>
                  <a:pt x="58803" y="33070"/>
                </a:lnTo>
                <a:lnTo>
                  <a:pt x="55904" y="28976"/>
                </a:lnTo>
                <a:lnTo>
                  <a:pt x="53098" y="25511"/>
                </a:lnTo>
                <a:lnTo>
                  <a:pt x="50383" y="22047"/>
                </a:lnTo>
                <a:lnTo>
                  <a:pt x="47714" y="18897"/>
                </a:lnTo>
                <a:lnTo>
                  <a:pt x="45092" y="16062"/>
                </a:lnTo>
                <a:lnTo>
                  <a:pt x="42561" y="13543"/>
                </a:lnTo>
                <a:lnTo>
                  <a:pt x="40030" y="11338"/>
                </a:lnTo>
                <a:lnTo>
                  <a:pt x="35245" y="7244"/>
                </a:lnTo>
                <a:lnTo>
                  <a:pt x="30690" y="4409"/>
                </a:lnTo>
                <a:lnTo>
                  <a:pt x="26411" y="2204"/>
                </a:lnTo>
                <a:lnTo>
                  <a:pt x="22315" y="629"/>
                </a:lnTo>
                <a:lnTo>
                  <a:pt x="18450" y="0"/>
                </a:lnTo>
                <a:lnTo>
                  <a:pt x="14815" y="0"/>
                </a:lnTo>
                <a:lnTo>
                  <a:pt x="11411" y="629"/>
                </a:lnTo>
                <a:lnTo>
                  <a:pt x="8236" y="1574"/>
                </a:lnTo>
                <a:lnTo>
                  <a:pt x="5291" y="3149"/>
                </a:lnTo>
                <a:lnTo>
                  <a:pt x="2530" y="5039"/>
                </a:lnTo>
                <a:lnTo>
                  <a:pt x="0" y="7559"/>
                </a:lnTo>
                <a:lnTo>
                  <a:pt x="0" y="7559"/>
                </a:lnTo>
                <a:lnTo>
                  <a:pt x="3542" y="10393"/>
                </a:lnTo>
                <a:lnTo>
                  <a:pt x="7223" y="13543"/>
                </a:lnTo>
                <a:lnTo>
                  <a:pt x="11042" y="17637"/>
                </a:lnTo>
                <a:lnTo>
                  <a:pt x="15000" y="22047"/>
                </a:lnTo>
                <a:lnTo>
                  <a:pt x="19095" y="27401"/>
                </a:lnTo>
                <a:lnTo>
                  <a:pt x="23328" y="33070"/>
                </a:lnTo>
                <a:lnTo>
                  <a:pt x="27745" y="39370"/>
                </a:lnTo>
                <a:lnTo>
                  <a:pt x="32254" y="46614"/>
                </a:lnTo>
                <a:lnTo>
                  <a:pt x="32254" y="46614"/>
                </a:lnTo>
                <a:lnTo>
                  <a:pt x="40398" y="59527"/>
                </a:lnTo>
                <a:lnTo>
                  <a:pt x="48128" y="70866"/>
                </a:lnTo>
                <a:lnTo>
                  <a:pt x="55398" y="81259"/>
                </a:lnTo>
                <a:lnTo>
                  <a:pt x="58941" y="85669"/>
                </a:lnTo>
                <a:lnTo>
                  <a:pt x="62300" y="90078"/>
                </a:lnTo>
                <a:lnTo>
                  <a:pt x="65613" y="94173"/>
                </a:lnTo>
                <a:lnTo>
                  <a:pt x="68834" y="97637"/>
                </a:lnTo>
                <a:lnTo>
                  <a:pt x="71963" y="101102"/>
                </a:lnTo>
                <a:lnTo>
                  <a:pt x="75000" y="104251"/>
                </a:lnTo>
                <a:lnTo>
                  <a:pt x="77944" y="106771"/>
                </a:lnTo>
                <a:lnTo>
                  <a:pt x="80797" y="109291"/>
                </a:lnTo>
                <a:lnTo>
                  <a:pt x="83558" y="111496"/>
                </a:lnTo>
                <a:lnTo>
                  <a:pt x="86273" y="113700"/>
                </a:lnTo>
                <a:lnTo>
                  <a:pt x="88895" y="115275"/>
                </a:lnTo>
                <a:lnTo>
                  <a:pt x="91426" y="116535"/>
                </a:lnTo>
                <a:lnTo>
                  <a:pt x="93865" y="117795"/>
                </a:lnTo>
                <a:lnTo>
                  <a:pt x="96257" y="118740"/>
                </a:lnTo>
                <a:lnTo>
                  <a:pt x="98604" y="119370"/>
                </a:lnTo>
                <a:lnTo>
                  <a:pt x="100858" y="120000"/>
                </a:lnTo>
                <a:lnTo>
                  <a:pt x="103021" y="120000"/>
                </a:lnTo>
                <a:lnTo>
                  <a:pt x="105138" y="120000"/>
                </a:lnTo>
                <a:lnTo>
                  <a:pt x="107208" y="119685"/>
                </a:lnTo>
                <a:lnTo>
                  <a:pt x="109187" y="119370"/>
                </a:lnTo>
                <a:lnTo>
                  <a:pt x="111119" y="118740"/>
                </a:lnTo>
                <a:lnTo>
                  <a:pt x="113006" y="117795"/>
                </a:lnTo>
                <a:lnTo>
                  <a:pt x="114846" y="116535"/>
                </a:lnTo>
                <a:lnTo>
                  <a:pt x="116595" y="115275"/>
                </a:lnTo>
                <a:lnTo>
                  <a:pt x="118343" y="114015"/>
                </a:lnTo>
                <a:lnTo>
                  <a:pt x="120000" y="112440"/>
                </a:lnTo>
                <a:lnTo>
                  <a:pt x="120000" y="112440"/>
                </a:lnTo>
                <a:close/>
              </a:path>
            </a:pathLst>
          </a:custGeom>
          <a:solidFill>
            <a:schemeClr val="lt2">
              <a:alpha val="40000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53" name="Shape 53"/>
          <p:cNvSpPr/>
          <p:nvPr/>
        </p:nvSpPr>
        <p:spPr>
          <a:xfrm>
            <a:off x="2828727" y="4087562"/>
            <a:ext cx="5467979" cy="77427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103"/>
                </a:moveTo>
                <a:lnTo>
                  <a:pt x="0" y="12103"/>
                </a:lnTo>
                <a:lnTo>
                  <a:pt x="419" y="11412"/>
                </a:lnTo>
                <a:lnTo>
                  <a:pt x="1679" y="9682"/>
                </a:lnTo>
                <a:lnTo>
                  <a:pt x="3825" y="7262"/>
                </a:lnTo>
                <a:lnTo>
                  <a:pt x="5225" y="5878"/>
                </a:lnTo>
                <a:lnTo>
                  <a:pt x="6858" y="4495"/>
                </a:lnTo>
                <a:lnTo>
                  <a:pt x="8678" y="3458"/>
                </a:lnTo>
                <a:lnTo>
                  <a:pt x="10777" y="2420"/>
                </a:lnTo>
                <a:lnTo>
                  <a:pt x="13063" y="1383"/>
                </a:lnTo>
                <a:lnTo>
                  <a:pt x="15629" y="691"/>
                </a:lnTo>
                <a:lnTo>
                  <a:pt x="18429" y="345"/>
                </a:lnTo>
                <a:lnTo>
                  <a:pt x="21461" y="0"/>
                </a:lnTo>
                <a:lnTo>
                  <a:pt x="24727" y="345"/>
                </a:lnTo>
                <a:lnTo>
                  <a:pt x="28227" y="1037"/>
                </a:lnTo>
                <a:lnTo>
                  <a:pt x="32006" y="2420"/>
                </a:lnTo>
                <a:lnTo>
                  <a:pt x="36018" y="4149"/>
                </a:lnTo>
                <a:lnTo>
                  <a:pt x="40264" y="6916"/>
                </a:lnTo>
                <a:lnTo>
                  <a:pt x="44790" y="10028"/>
                </a:lnTo>
                <a:lnTo>
                  <a:pt x="49595" y="13832"/>
                </a:lnTo>
                <a:lnTo>
                  <a:pt x="54634" y="18328"/>
                </a:lnTo>
                <a:lnTo>
                  <a:pt x="59953" y="23861"/>
                </a:lnTo>
                <a:lnTo>
                  <a:pt x="65505" y="30086"/>
                </a:lnTo>
                <a:lnTo>
                  <a:pt x="71337" y="37348"/>
                </a:lnTo>
                <a:lnTo>
                  <a:pt x="77449" y="45994"/>
                </a:lnTo>
                <a:lnTo>
                  <a:pt x="83841" y="55331"/>
                </a:lnTo>
                <a:lnTo>
                  <a:pt x="90513" y="65706"/>
                </a:lnTo>
                <a:lnTo>
                  <a:pt x="97465" y="77463"/>
                </a:lnTo>
                <a:lnTo>
                  <a:pt x="104696" y="90259"/>
                </a:lnTo>
                <a:lnTo>
                  <a:pt x="112208" y="104438"/>
                </a:lnTo>
                <a:lnTo>
                  <a:pt x="120000" y="120000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54" name="Shape 54"/>
          <p:cNvSpPr/>
          <p:nvPr/>
        </p:nvSpPr>
        <p:spPr>
          <a:xfrm>
            <a:off x="5609489" y="4074173"/>
            <a:ext cx="3307999" cy="65154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9999"/>
                </a:moveTo>
                <a:lnTo>
                  <a:pt x="0" y="119999"/>
                </a:lnTo>
                <a:lnTo>
                  <a:pt x="3470" y="115068"/>
                </a:lnTo>
                <a:lnTo>
                  <a:pt x="12956" y="102328"/>
                </a:lnTo>
                <a:lnTo>
                  <a:pt x="19511" y="93698"/>
                </a:lnTo>
                <a:lnTo>
                  <a:pt x="27069" y="84246"/>
                </a:lnTo>
                <a:lnTo>
                  <a:pt x="35475" y="73972"/>
                </a:lnTo>
                <a:lnTo>
                  <a:pt x="44498" y="62876"/>
                </a:lnTo>
                <a:lnTo>
                  <a:pt x="54061" y="52191"/>
                </a:lnTo>
                <a:lnTo>
                  <a:pt x="63856" y="41506"/>
                </a:lnTo>
                <a:lnTo>
                  <a:pt x="73881" y="31643"/>
                </a:lnTo>
                <a:lnTo>
                  <a:pt x="83830" y="22191"/>
                </a:lnTo>
                <a:lnTo>
                  <a:pt x="88766" y="18082"/>
                </a:lnTo>
                <a:lnTo>
                  <a:pt x="93547" y="13972"/>
                </a:lnTo>
                <a:lnTo>
                  <a:pt x="98329" y="10684"/>
                </a:lnTo>
                <a:lnTo>
                  <a:pt x="102956" y="7397"/>
                </a:lnTo>
                <a:lnTo>
                  <a:pt x="107506" y="4931"/>
                </a:lnTo>
                <a:lnTo>
                  <a:pt x="111825" y="2876"/>
                </a:lnTo>
                <a:lnTo>
                  <a:pt x="115989" y="1232"/>
                </a:lnTo>
                <a:lnTo>
                  <a:pt x="120000" y="0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55" name="Shape 55"/>
          <p:cNvSpPr/>
          <p:nvPr/>
        </p:nvSpPr>
        <p:spPr>
          <a:xfrm>
            <a:off x="211664" y="4058555"/>
            <a:ext cx="8723376" cy="13298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941" y="51543"/>
                </a:moveTo>
                <a:lnTo>
                  <a:pt x="119941" y="51543"/>
                </a:lnTo>
                <a:lnTo>
                  <a:pt x="118828" y="54563"/>
                </a:lnTo>
                <a:lnTo>
                  <a:pt x="117715" y="57382"/>
                </a:lnTo>
                <a:lnTo>
                  <a:pt x="116544" y="60000"/>
                </a:lnTo>
                <a:lnTo>
                  <a:pt x="115344" y="62416"/>
                </a:lnTo>
                <a:lnTo>
                  <a:pt x="114114" y="64832"/>
                </a:lnTo>
                <a:lnTo>
                  <a:pt x="112825" y="67046"/>
                </a:lnTo>
                <a:lnTo>
                  <a:pt x="111508" y="68859"/>
                </a:lnTo>
                <a:lnTo>
                  <a:pt x="110131" y="70671"/>
                </a:lnTo>
                <a:lnTo>
                  <a:pt x="108696" y="72281"/>
                </a:lnTo>
                <a:lnTo>
                  <a:pt x="107203" y="73489"/>
                </a:lnTo>
                <a:lnTo>
                  <a:pt x="105651" y="74697"/>
                </a:lnTo>
                <a:lnTo>
                  <a:pt x="104040" y="75503"/>
                </a:lnTo>
                <a:lnTo>
                  <a:pt x="102371" y="76308"/>
                </a:lnTo>
                <a:lnTo>
                  <a:pt x="100614" y="76711"/>
                </a:lnTo>
                <a:lnTo>
                  <a:pt x="98799" y="76711"/>
                </a:lnTo>
                <a:lnTo>
                  <a:pt x="96896" y="76510"/>
                </a:lnTo>
                <a:lnTo>
                  <a:pt x="94904" y="76107"/>
                </a:lnTo>
                <a:lnTo>
                  <a:pt x="92855" y="75503"/>
                </a:lnTo>
                <a:lnTo>
                  <a:pt x="90717" y="74496"/>
                </a:lnTo>
                <a:lnTo>
                  <a:pt x="88462" y="73087"/>
                </a:lnTo>
                <a:lnTo>
                  <a:pt x="86120" y="71476"/>
                </a:lnTo>
                <a:lnTo>
                  <a:pt x="83689" y="69463"/>
                </a:lnTo>
                <a:lnTo>
                  <a:pt x="81171" y="67248"/>
                </a:lnTo>
                <a:lnTo>
                  <a:pt x="78535" y="64630"/>
                </a:lnTo>
                <a:lnTo>
                  <a:pt x="75783" y="61610"/>
                </a:lnTo>
                <a:lnTo>
                  <a:pt x="72942" y="58187"/>
                </a:lnTo>
                <a:lnTo>
                  <a:pt x="69956" y="54362"/>
                </a:lnTo>
                <a:lnTo>
                  <a:pt x="66881" y="50335"/>
                </a:lnTo>
                <a:lnTo>
                  <a:pt x="63660" y="45704"/>
                </a:lnTo>
                <a:lnTo>
                  <a:pt x="60351" y="40872"/>
                </a:lnTo>
                <a:lnTo>
                  <a:pt x="56896" y="35637"/>
                </a:lnTo>
                <a:lnTo>
                  <a:pt x="53294" y="29798"/>
                </a:lnTo>
                <a:lnTo>
                  <a:pt x="53294" y="29798"/>
                </a:lnTo>
                <a:lnTo>
                  <a:pt x="49721" y="24161"/>
                </a:lnTo>
                <a:lnTo>
                  <a:pt x="46266" y="19328"/>
                </a:lnTo>
                <a:lnTo>
                  <a:pt x="42957" y="14899"/>
                </a:lnTo>
                <a:lnTo>
                  <a:pt x="39795" y="11275"/>
                </a:lnTo>
                <a:lnTo>
                  <a:pt x="36778" y="8255"/>
                </a:lnTo>
                <a:lnTo>
                  <a:pt x="33879" y="5637"/>
                </a:lnTo>
                <a:lnTo>
                  <a:pt x="31127" y="3624"/>
                </a:lnTo>
                <a:lnTo>
                  <a:pt x="28521" y="2013"/>
                </a:lnTo>
                <a:lnTo>
                  <a:pt x="26002" y="1006"/>
                </a:lnTo>
                <a:lnTo>
                  <a:pt x="23660" y="201"/>
                </a:lnTo>
                <a:lnTo>
                  <a:pt x="21405" y="0"/>
                </a:lnTo>
                <a:lnTo>
                  <a:pt x="19297" y="0"/>
                </a:lnTo>
                <a:lnTo>
                  <a:pt x="17306" y="402"/>
                </a:lnTo>
                <a:lnTo>
                  <a:pt x="15431" y="1006"/>
                </a:lnTo>
                <a:lnTo>
                  <a:pt x="13674" y="2013"/>
                </a:lnTo>
                <a:lnTo>
                  <a:pt x="12035" y="3020"/>
                </a:lnTo>
                <a:lnTo>
                  <a:pt x="10483" y="4429"/>
                </a:lnTo>
                <a:lnTo>
                  <a:pt x="9077" y="5838"/>
                </a:lnTo>
                <a:lnTo>
                  <a:pt x="7759" y="7449"/>
                </a:lnTo>
                <a:lnTo>
                  <a:pt x="6588" y="9261"/>
                </a:lnTo>
                <a:lnTo>
                  <a:pt x="5475" y="10872"/>
                </a:lnTo>
                <a:lnTo>
                  <a:pt x="4509" y="12684"/>
                </a:lnTo>
                <a:lnTo>
                  <a:pt x="3631" y="14496"/>
                </a:lnTo>
                <a:lnTo>
                  <a:pt x="2840" y="16107"/>
                </a:lnTo>
                <a:lnTo>
                  <a:pt x="2166" y="17718"/>
                </a:lnTo>
                <a:lnTo>
                  <a:pt x="1581" y="19328"/>
                </a:lnTo>
                <a:lnTo>
                  <a:pt x="702" y="21744"/>
                </a:lnTo>
                <a:lnTo>
                  <a:pt x="175" y="23557"/>
                </a:lnTo>
                <a:lnTo>
                  <a:pt x="0" y="24161"/>
                </a:lnTo>
                <a:lnTo>
                  <a:pt x="0" y="120000"/>
                </a:lnTo>
                <a:lnTo>
                  <a:pt x="119941" y="120000"/>
                </a:lnTo>
                <a:lnTo>
                  <a:pt x="119941" y="120000"/>
                </a:lnTo>
                <a:lnTo>
                  <a:pt x="120000" y="119395"/>
                </a:lnTo>
                <a:lnTo>
                  <a:pt x="120000" y="119395"/>
                </a:lnTo>
                <a:lnTo>
                  <a:pt x="120000" y="51342"/>
                </a:lnTo>
                <a:lnTo>
                  <a:pt x="120000" y="51342"/>
                </a:lnTo>
                <a:lnTo>
                  <a:pt x="119941" y="51543"/>
                </a:lnTo>
                <a:lnTo>
                  <a:pt x="119941" y="5154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690031" y="2463559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rgbClr val="FFFFFF"/>
              </a:buClr>
              <a:buFont typeface="Galdeano"/>
              <a:buNone/>
              <a:defRPr sz="44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1367365" y="1437448"/>
            <a:ext cx="6417733" cy="93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5163671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3991087" y="6250162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00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FFFFFF"/>
              </a:buClr>
              <a:buFont typeface="Galdeano"/>
              <a:buNone/>
              <a:defRPr sz="44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76656" y="2678114"/>
            <a:ext cx="3822191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480"/>
              </a:spcBef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677331" y="3429000"/>
            <a:ext cx="3820055" cy="26971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47320" algn="l" rtl="0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576263" marR="0" lvl="1" indent="-169862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855663" marR="0" lvl="2" indent="-131762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143000" marR="0" lvl="3" indent="-139700" algn="l" rtl="0">
              <a:spcBef>
                <a:spcPts val="2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463040" marR="0" lvl="4" indent="-142239" algn="l" rtl="0">
              <a:spcBef>
                <a:spcPts val="2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783079" marR="0" lvl="5" indent="-132079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103120" marR="0" lvl="6" indent="-13462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2423160" marR="0" lvl="7" indent="-13716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2743200" marR="0" lvl="8" indent="-12700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3"/>
          </p:nvPr>
        </p:nvSpPr>
        <p:spPr>
          <a:xfrm>
            <a:off x="4648200" y="2678113"/>
            <a:ext cx="3822191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480"/>
              </a:spcBef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4"/>
          </p:nvPr>
        </p:nvSpPr>
        <p:spPr>
          <a:xfrm>
            <a:off x="4645025" y="3429000"/>
            <a:ext cx="3822191" cy="26971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47320" algn="l" rtl="0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576263" marR="0" lvl="1" indent="-169862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855663" marR="0" lvl="2" indent="-131762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143000" marR="0" lvl="3" indent="-139700" algn="l" rtl="0">
              <a:spcBef>
                <a:spcPts val="2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463040" marR="0" lvl="4" indent="-142239" algn="l" rtl="0">
              <a:spcBef>
                <a:spcPts val="2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783079" marR="0" lvl="5" indent="-132079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103120" marR="0" lvl="6" indent="-13462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2423160" marR="0" lvl="7" indent="-13716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2743200" marR="0" lvl="8" indent="-12700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5163671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3991087" y="6250162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00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grpSp>
        <p:nvGrpSpPr>
          <p:cNvPr id="72" name="Shape 72"/>
          <p:cNvGrpSpPr/>
          <p:nvPr/>
        </p:nvGrpSpPr>
        <p:grpSpPr>
          <a:xfrm>
            <a:off x="211664" y="714190"/>
            <a:ext cx="8723376" cy="1329874"/>
            <a:chOff x="-3905251" y="4294187"/>
            <a:chExt cx="13027839" cy="1892300"/>
          </a:xfrm>
        </p:grpSpPr>
        <p:sp>
          <p:nvSpPr>
            <p:cNvPr id="73" name="Shape 73"/>
            <p:cNvSpPr/>
            <p:nvPr/>
          </p:nvSpPr>
          <p:spPr>
            <a:xfrm>
              <a:off x="4810125" y="4500562"/>
              <a:ext cx="4295775" cy="10160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33" y="0"/>
                  </a:moveTo>
                  <a:lnTo>
                    <a:pt x="119733" y="0"/>
                  </a:lnTo>
                  <a:lnTo>
                    <a:pt x="114678" y="3375"/>
                  </a:lnTo>
                  <a:lnTo>
                    <a:pt x="109534" y="7125"/>
                  </a:lnTo>
                  <a:lnTo>
                    <a:pt x="104301" y="11250"/>
                  </a:lnTo>
                  <a:lnTo>
                    <a:pt x="98891" y="15375"/>
                  </a:lnTo>
                  <a:lnTo>
                    <a:pt x="93392" y="20250"/>
                  </a:lnTo>
                  <a:lnTo>
                    <a:pt x="87716" y="25125"/>
                  </a:lnTo>
                  <a:lnTo>
                    <a:pt x="81951" y="30750"/>
                  </a:lnTo>
                  <a:lnTo>
                    <a:pt x="76008" y="36375"/>
                  </a:lnTo>
                  <a:lnTo>
                    <a:pt x="76008" y="36375"/>
                  </a:lnTo>
                  <a:lnTo>
                    <a:pt x="65277" y="47250"/>
                  </a:lnTo>
                  <a:lnTo>
                    <a:pt x="54811" y="57000"/>
                  </a:lnTo>
                  <a:lnTo>
                    <a:pt x="44789" y="66000"/>
                  </a:lnTo>
                  <a:lnTo>
                    <a:pt x="35121" y="74625"/>
                  </a:lnTo>
                  <a:lnTo>
                    <a:pt x="25898" y="82125"/>
                  </a:lnTo>
                  <a:lnTo>
                    <a:pt x="16940" y="88875"/>
                  </a:lnTo>
                  <a:lnTo>
                    <a:pt x="8337" y="95250"/>
                  </a:lnTo>
                  <a:lnTo>
                    <a:pt x="0" y="100875"/>
                  </a:lnTo>
                  <a:lnTo>
                    <a:pt x="0" y="100875"/>
                  </a:lnTo>
                  <a:lnTo>
                    <a:pt x="5764" y="104250"/>
                  </a:lnTo>
                  <a:lnTo>
                    <a:pt x="11263" y="107250"/>
                  </a:lnTo>
                  <a:lnTo>
                    <a:pt x="16585" y="109875"/>
                  </a:lnTo>
                  <a:lnTo>
                    <a:pt x="21818" y="112125"/>
                  </a:lnTo>
                  <a:lnTo>
                    <a:pt x="26873" y="114375"/>
                  </a:lnTo>
                  <a:lnTo>
                    <a:pt x="31751" y="115875"/>
                  </a:lnTo>
                  <a:lnTo>
                    <a:pt x="36452" y="117375"/>
                  </a:lnTo>
                  <a:lnTo>
                    <a:pt x="41064" y="118500"/>
                  </a:lnTo>
                  <a:lnTo>
                    <a:pt x="45587" y="119250"/>
                  </a:lnTo>
                  <a:lnTo>
                    <a:pt x="49933" y="119625"/>
                  </a:lnTo>
                  <a:lnTo>
                    <a:pt x="54101" y="120000"/>
                  </a:lnTo>
                  <a:lnTo>
                    <a:pt x="58181" y="120000"/>
                  </a:lnTo>
                  <a:lnTo>
                    <a:pt x="62172" y="119625"/>
                  </a:lnTo>
                  <a:lnTo>
                    <a:pt x="66075" y="119250"/>
                  </a:lnTo>
                  <a:lnTo>
                    <a:pt x="69800" y="118500"/>
                  </a:lnTo>
                  <a:lnTo>
                    <a:pt x="73436" y="117375"/>
                  </a:lnTo>
                  <a:lnTo>
                    <a:pt x="76895" y="116250"/>
                  </a:lnTo>
                  <a:lnTo>
                    <a:pt x="80354" y="114750"/>
                  </a:lnTo>
                  <a:lnTo>
                    <a:pt x="83636" y="112875"/>
                  </a:lnTo>
                  <a:lnTo>
                    <a:pt x="86917" y="111000"/>
                  </a:lnTo>
                  <a:lnTo>
                    <a:pt x="90022" y="108750"/>
                  </a:lnTo>
                  <a:lnTo>
                    <a:pt x="93126" y="106500"/>
                  </a:lnTo>
                  <a:lnTo>
                    <a:pt x="96053" y="103875"/>
                  </a:lnTo>
                  <a:lnTo>
                    <a:pt x="98980" y="101250"/>
                  </a:lnTo>
                  <a:lnTo>
                    <a:pt x="101818" y="98250"/>
                  </a:lnTo>
                  <a:lnTo>
                    <a:pt x="104567" y="95250"/>
                  </a:lnTo>
                  <a:lnTo>
                    <a:pt x="107228" y="91875"/>
                  </a:lnTo>
                  <a:lnTo>
                    <a:pt x="109889" y="88500"/>
                  </a:lnTo>
                  <a:lnTo>
                    <a:pt x="114944" y="81000"/>
                  </a:lnTo>
                  <a:lnTo>
                    <a:pt x="119822" y="73125"/>
                  </a:lnTo>
                  <a:lnTo>
                    <a:pt x="119822" y="73125"/>
                  </a:lnTo>
                  <a:lnTo>
                    <a:pt x="120000" y="72750"/>
                  </a:lnTo>
                  <a:lnTo>
                    <a:pt x="120000" y="72750"/>
                  </a:lnTo>
                  <a:lnTo>
                    <a:pt x="120000" y="0"/>
                  </a:lnTo>
                  <a:lnTo>
                    <a:pt x="120000" y="0"/>
                  </a:lnTo>
                  <a:lnTo>
                    <a:pt x="119733" y="0"/>
                  </a:lnTo>
                  <a:lnTo>
                    <a:pt x="119733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>
              <a:off x="-309562" y="4318000"/>
              <a:ext cx="8280401" cy="12096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2440"/>
                  </a:moveTo>
                  <a:lnTo>
                    <a:pt x="120000" y="112440"/>
                  </a:lnTo>
                  <a:lnTo>
                    <a:pt x="117377" y="110236"/>
                  </a:lnTo>
                  <a:lnTo>
                    <a:pt x="114662" y="108031"/>
                  </a:lnTo>
                  <a:lnTo>
                    <a:pt x="109003" y="102677"/>
                  </a:lnTo>
                  <a:lnTo>
                    <a:pt x="103021" y="96062"/>
                  </a:lnTo>
                  <a:lnTo>
                    <a:pt x="96717" y="88818"/>
                  </a:lnTo>
                  <a:lnTo>
                    <a:pt x="90046" y="80000"/>
                  </a:lnTo>
                  <a:lnTo>
                    <a:pt x="83006" y="70236"/>
                  </a:lnTo>
                  <a:lnTo>
                    <a:pt x="75598" y="58897"/>
                  </a:lnTo>
                  <a:lnTo>
                    <a:pt x="67776" y="46614"/>
                  </a:lnTo>
                  <a:lnTo>
                    <a:pt x="67776" y="46614"/>
                  </a:lnTo>
                  <a:lnTo>
                    <a:pt x="64693" y="41889"/>
                  </a:lnTo>
                  <a:lnTo>
                    <a:pt x="61702" y="37165"/>
                  </a:lnTo>
                  <a:lnTo>
                    <a:pt x="58803" y="33070"/>
                  </a:lnTo>
                  <a:lnTo>
                    <a:pt x="55904" y="28976"/>
                  </a:lnTo>
                  <a:lnTo>
                    <a:pt x="53098" y="25511"/>
                  </a:lnTo>
                  <a:lnTo>
                    <a:pt x="50383" y="22047"/>
                  </a:lnTo>
                  <a:lnTo>
                    <a:pt x="47714" y="18897"/>
                  </a:lnTo>
                  <a:lnTo>
                    <a:pt x="45092" y="16062"/>
                  </a:lnTo>
                  <a:lnTo>
                    <a:pt x="42561" y="13543"/>
                  </a:lnTo>
                  <a:lnTo>
                    <a:pt x="40030" y="11338"/>
                  </a:lnTo>
                  <a:lnTo>
                    <a:pt x="35245" y="7244"/>
                  </a:lnTo>
                  <a:lnTo>
                    <a:pt x="30690" y="4409"/>
                  </a:lnTo>
                  <a:lnTo>
                    <a:pt x="26411" y="2204"/>
                  </a:lnTo>
                  <a:lnTo>
                    <a:pt x="22315" y="629"/>
                  </a:lnTo>
                  <a:lnTo>
                    <a:pt x="18450" y="0"/>
                  </a:lnTo>
                  <a:lnTo>
                    <a:pt x="14815" y="0"/>
                  </a:lnTo>
                  <a:lnTo>
                    <a:pt x="11411" y="629"/>
                  </a:lnTo>
                  <a:lnTo>
                    <a:pt x="8236" y="1574"/>
                  </a:lnTo>
                  <a:lnTo>
                    <a:pt x="5291" y="3149"/>
                  </a:lnTo>
                  <a:lnTo>
                    <a:pt x="2530" y="5039"/>
                  </a:lnTo>
                  <a:lnTo>
                    <a:pt x="0" y="7559"/>
                  </a:lnTo>
                  <a:lnTo>
                    <a:pt x="0" y="7559"/>
                  </a:lnTo>
                  <a:lnTo>
                    <a:pt x="3542" y="10393"/>
                  </a:lnTo>
                  <a:lnTo>
                    <a:pt x="7223" y="13543"/>
                  </a:lnTo>
                  <a:lnTo>
                    <a:pt x="11042" y="17637"/>
                  </a:lnTo>
                  <a:lnTo>
                    <a:pt x="15000" y="22047"/>
                  </a:lnTo>
                  <a:lnTo>
                    <a:pt x="19095" y="27401"/>
                  </a:lnTo>
                  <a:lnTo>
                    <a:pt x="23328" y="33070"/>
                  </a:lnTo>
                  <a:lnTo>
                    <a:pt x="27745" y="39370"/>
                  </a:lnTo>
                  <a:lnTo>
                    <a:pt x="32254" y="46614"/>
                  </a:lnTo>
                  <a:lnTo>
                    <a:pt x="32254" y="46614"/>
                  </a:lnTo>
                  <a:lnTo>
                    <a:pt x="40398" y="59527"/>
                  </a:lnTo>
                  <a:lnTo>
                    <a:pt x="48128" y="70866"/>
                  </a:lnTo>
                  <a:lnTo>
                    <a:pt x="55398" y="81259"/>
                  </a:lnTo>
                  <a:lnTo>
                    <a:pt x="58941" y="85669"/>
                  </a:lnTo>
                  <a:lnTo>
                    <a:pt x="62300" y="90078"/>
                  </a:lnTo>
                  <a:lnTo>
                    <a:pt x="65613" y="94173"/>
                  </a:lnTo>
                  <a:lnTo>
                    <a:pt x="68834" y="97637"/>
                  </a:lnTo>
                  <a:lnTo>
                    <a:pt x="71963" y="101102"/>
                  </a:lnTo>
                  <a:lnTo>
                    <a:pt x="75000" y="104251"/>
                  </a:lnTo>
                  <a:lnTo>
                    <a:pt x="77944" y="106771"/>
                  </a:lnTo>
                  <a:lnTo>
                    <a:pt x="80797" y="109291"/>
                  </a:lnTo>
                  <a:lnTo>
                    <a:pt x="83558" y="111496"/>
                  </a:lnTo>
                  <a:lnTo>
                    <a:pt x="86273" y="113700"/>
                  </a:lnTo>
                  <a:lnTo>
                    <a:pt x="88895" y="115275"/>
                  </a:lnTo>
                  <a:lnTo>
                    <a:pt x="91426" y="116535"/>
                  </a:lnTo>
                  <a:lnTo>
                    <a:pt x="93865" y="117795"/>
                  </a:lnTo>
                  <a:lnTo>
                    <a:pt x="96257" y="118740"/>
                  </a:lnTo>
                  <a:lnTo>
                    <a:pt x="98604" y="119370"/>
                  </a:lnTo>
                  <a:lnTo>
                    <a:pt x="100858" y="120000"/>
                  </a:lnTo>
                  <a:lnTo>
                    <a:pt x="103021" y="120000"/>
                  </a:lnTo>
                  <a:lnTo>
                    <a:pt x="105138" y="120000"/>
                  </a:lnTo>
                  <a:lnTo>
                    <a:pt x="107208" y="119685"/>
                  </a:lnTo>
                  <a:lnTo>
                    <a:pt x="109187" y="119370"/>
                  </a:lnTo>
                  <a:lnTo>
                    <a:pt x="111119" y="118740"/>
                  </a:lnTo>
                  <a:lnTo>
                    <a:pt x="113006" y="117795"/>
                  </a:lnTo>
                  <a:lnTo>
                    <a:pt x="114846" y="116535"/>
                  </a:lnTo>
                  <a:lnTo>
                    <a:pt x="116595" y="115275"/>
                  </a:lnTo>
                  <a:lnTo>
                    <a:pt x="118343" y="114015"/>
                  </a:lnTo>
                  <a:lnTo>
                    <a:pt x="120000" y="112440"/>
                  </a:lnTo>
                  <a:lnTo>
                    <a:pt x="120000" y="112440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3175" y="4335462"/>
              <a:ext cx="8166099" cy="11017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103"/>
                  </a:moveTo>
                  <a:lnTo>
                    <a:pt x="0" y="12103"/>
                  </a:lnTo>
                  <a:lnTo>
                    <a:pt x="419" y="11412"/>
                  </a:lnTo>
                  <a:lnTo>
                    <a:pt x="1679" y="9682"/>
                  </a:lnTo>
                  <a:lnTo>
                    <a:pt x="3825" y="7262"/>
                  </a:lnTo>
                  <a:lnTo>
                    <a:pt x="5225" y="5878"/>
                  </a:lnTo>
                  <a:lnTo>
                    <a:pt x="6858" y="4495"/>
                  </a:lnTo>
                  <a:lnTo>
                    <a:pt x="8678" y="3458"/>
                  </a:lnTo>
                  <a:lnTo>
                    <a:pt x="10777" y="2420"/>
                  </a:lnTo>
                  <a:lnTo>
                    <a:pt x="13063" y="1383"/>
                  </a:lnTo>
                  <a:lnTo>
                    <a:pt x="15629" y="691"/>
                  </a:lnTo>
                  <a:lnTo>
                    <a:pt x="18429" y="345"/>
                  </a:lnTo>
                  <a:lnTo>
                    <a:pt x="21461" y="0"/>
                  </a:lnTo>
                  <a:lnTo>
                    <a:pt x="24727" y="345"/>
                  </a:lnTo>
                  <a:lnTo>
                    <a:pt x="28227" y="1037"/>
                  </a:lnTo>
                  <a:lnTo>
                    <a:pt x="32006" y="2420"/>
                  </a:lnTo>
                  <a:lnTo>
                    <a:pt x="36018" y="4149"/>
                  </a:lnTo>
                  <a:lnTo>
                    <a:pt x="40264" y="6916"/>
                  </a:lnTo>
                  <a:lnTo>
                    <a:pt x="44790" y="10028"/>
                  </a:lnTo>
                  <a:lnTo>
                    <a:pt x="49595" y="13832"/>
                  </a:lnTo>
                  <a:lnTo>
                    <a:pt x="54634" y="18328"/>
                  </a:lnTo>
                  <a:lnTo>
                    <a:pt x="59953" y="23861"/>
                  </a:lnTo>
                  <a:lnTo>
                    <a:pt x="65505" y="30086"/>
                  </a:lnTo>
                  <a:lnTo>
                    <a:pt x="71337" y="37348"/>
                  </a:lnTo>
                  <a:lnTo>
                    <a:pt x="77449" y="45994"/>
                  </a:lnTo>
                  <a:lnTo>
                    <a:pt x="83841" y="55331"/>
                  </a:lnTo>
                  <a:lnTo>
                    <a:pt x="90513" y="65706"/>
                  </a:lnTo>
                  <a:lnTo>
                    <a:pt x="97465" y="77463"/>
                  </a:lnTo>
                  <a:lnTo>
                    <a:pt x="104696" y="90259"/>
                  </a:lnTo>
                  <a:lnTo>
                    <a:pt x="112208" y="104438"/>
                  </a:lnTo>
                  <a:lnTo>
                    <a:pt x="120000" y="12000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76" name="Shape 76"/>
            <p:cNvSpPr/>
            <p:nvPr/>
          </p:nvSpPr>
          <p:spPr>
            <a:xfrm>
              <a:off x="4156075" y="4316412"/>
              <a:ext cx="4940299" cy="927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9999"/>
                  </a:moveTo>
                  <a:lnTo>
                    <a:pt x="0" y="119999"/>
                  </a:lnTo>
                  <a:lnTo>
                    <a:pt x="3470" y="115068"/>
                  </a:lnTo>
                  <a:lnTo>
                    <a:pt x="12956" y="102328"/>
                  </a:lnTo>
                  <a:lnTo>
                    <a:pt x="19511" y="93698"/>
                  </a:lnTo>
                  <a:lnTo>
                    <a:pt x="27069" y="84246"/>
                  </a:lnTo>
                  <a:lnTo>
                    <a:pt x="35475" y="73972"/>
                  </a:lnTo>
                  <a:lnTo>
                    <a:pt x="44498" y="62876"/>
                  </a:lnTo>
                  <a:lnTo>
                    <a:pt x="54061" y="52191"/>
                  </a:lnTo>
                  <a:lnTo>
                    <a:pt x="63856" y="41506"/>
                  </a:lnTo>
                  <a:lnTo>
                    <a:pt x="73881" y="31643"/>
                  </a:lnTo>
                  <a:lnTo>
                    <a:pt x="83830" y="22191"/>
                  </a:lnTo>
                  <a:lnTo>
                    <a:pt x="88766" y="18082"/>
                  </a:lnTo>
                  <a:lnTo>
                    <a:pt x="93547" y="13972"/>
                  </a:lnTo>
                  <a:lnTo>
                    <a:pt x="98329" y="10684"/>
                  </a:lnTo>
                  <a:lnTo>
                    <a:pt x="102956" y="7397"/>
                  </a:lnTo>
                  <a:lnTo>
                    <a:pt x="107506" y="4931"/>
                  </a:lnTo>
                  <a:lnTo>
                    <a:pt x="111825" y="2876"/>
                  </a:lnTo>
                  <a:lnTo>
                    <a:pt x="115989" y="1232"/>
                  </a:lnTo>
                  <a:lnTo>
                    <a:pt x="120000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77" name="Shape 77"/>
            <p:cNvSpPr/>
            <p:nvPr/>
          </p:nvSpPr>
          <p:spPr>
            <a:xfrm>
              <a:off x="-3905251" y="4294187"/>
              <a:ext cx="13027839" cy="18923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41" y="51543"/>
                  </a:moveTo>
                  <a:lnTo>
                    <a:pt x="119941" y="51543"/>
                  </a:lnTo>
                  <a:lnTo>
                    <a:pt x="118828" y="54563"/>
                  </a:lnTo>
                  <a:lnTo>
                    <a:pt x="117715" y="57382"/>
                  </a:lnTo>
                  <a:lnTo>
                    <a:pt x="116544" y="60000"/>
                  </a:lnTo>
                  <a:lnTo>
                    <a:pt x="115344" y="62416"/>
                  </a:lnTo>
                  <a:lnTo>
                    <a:pt x="114114" y="64832"/>
                  </a:lnTo>
                  <a:lnTo>
                    <a:pt x="112825" y="67046"/>
                  </a:lnTo>
                  <a:lnTo>
                    <a:pt x="111508" y="68859"/>
                  </a:lnTo>
                  <a:lnTo>
                    <a:pt x="110131" y="70671"/>
                  </a:lnTo>
                  <a:lnTo>
                    <a:pt x="108696" y="72281"/>
                  </a:lnTo>
                  <a:lnTo>
                    <a:pt x="107203" y="73489"/>
                  </a:lnTo>
                  <a:lnTo>
                    <a:pt x="105651" y="74697"/>
                  </a:lnTo>
                  <a:lnTo>
                    <a:pt x="104040" y="75503"/>
                  </a:lnTo>
                  <a:lnTo>
                    <a:pt x="102371" y="76308"/>
                  </a:lnTo>
                  <a:lnTo>
                    <a:pt x="100614" y="76711"/>
                  </a:lnTo>
                  <a:lnTo>
                    <a:pt x="98799" y="76711"/>
                  </a:lnTo>
                  <a:lnTo>
                    <a:pt x="96896" y="76510"/>
                  </a:lnTo>
                  <a:lnTo>
                    <a:pt x="94904" y="76107"/>
                  </a:lnTo>
                  <a:lnTo>
                    <a:pt x="92855" y="75503"/>
                  </a:lnTo>
                  <a:lnTo>
                    <a:pt x="90717" y="74496"/>
                  </a:lnTo>
                  <a:lnTo>
                    <a:pt x="88462" y="73087"/>
                  </a:lnTo>
                  <a:lnTo>
                    <a:pt x="86120" y="71476"/>
                  </a:lnTo>
                  <a:lnTo>
                    <a:pt x="83689" y="69463"/>
                  </a:lnTo>
                  <a:lnTo>
                    <a:pt x="81171" y="67248"/>
                  </a:lnTo>
                  <a:lnTo>
                    <a:pt x="78535" y="64630"/>
                  </a:lnTo>
                  <a:lnTo>
                    <a:pt x="75783" y="61610"/>
                  </a:lnTo>
                  <a:lnTo>
                    <a:pt x="72942" y="58187"/>
                  </a:lnTo>
                  <a:lnTo>
                    <a:pt x="69956" y="54362"/>
                  </a:lnTo>
                  <a:lnTo>
                    <a:pt x="66881" y="50335"/>
                  </a:lnTo>
                  <a:lnTo>
                    <a:pt x="63660" y="45704"/>
                  </a:lnTo>
                  <a:lnTo>
                    <a:pt x="60351" y="40872"/>
                  </a:lnTo>
                  <a:lnTo>
                    <a:pt x="56896" y="35637"/>
                  </a:lnTo>
                  <a:lnTo>
                    <a:pt x="53294" y="29798"/>
                  </a:lnTo>
                  <a:lnTo>
                    <a:pt x="53294" y="29798"/>
                  </a:lnTo>
                  <a:lnTo>
                    <a:pt x="49721" y="24161"/>
                  </a:lnTo>
                  <a:lnTo>
                    <a:pt x="46266" y="19328"/>
                  </a:lnTo>
                  <a:lnTo>
                    <a:pt x="42957" y="14899"/>
                  </a:lnTo>
                  <a:lnTo>
                    <a:pt x="39795" y="11275"/>
                  </a:lnTo>
                  <a:lnTo>
                    <a:pt x="36778" y="8255"/>
                  </a:lnTo>
                  <a:lnTo>
                    <a:pt x="33879" y="5637"/>
                  </a:lnTo>
                  <a:lnTo>
                    <a:pt x="31127" y="3624"/>
                  </a:lnTo>
                  <a:lnTo>
                    <a:pt x="28521" y="2013"/>
                  </a:lnTo>
                  <a:lnTo>
                    <a:pt x="26002" y="1006"/>
                  </a:lnTo>
                  <a:lnTo>
                    <a:pt x="23660" y="201"/>
                  </a:lnTo>
                  <a:lnTo>
                    <a:pt x="21405" y="0"/>
                  </a:lnTo>
                  <a:lnTo>
                    <a:pt x="19297" y="0"/>
                  </a:lnTo>
                  <a:lnTo>
                    <a:pt x="17306" y="402"/>
                  </a:lnTo>
                  <a:lnTo>
                    <a:pt x="15431" y="1006"/>
                  </a:lnTo>
                  <a:lnTo>
                    <a:pt x="13674" y="2013"/>
                  </a:lnTo>
                  <a:lnTo>
                    <a:pt x="12035" y="3020"/>
                  </a:lnTo>
                  <a:lnTo>
                    <a:pt x="10483" y="4429"/>
                  </a:lnTo>
                  <a:lnTo>
                    <a:pt x="9077" y="5838"/>
                  </a:lnTo>
                  <a:lnTo>
                    <a:pt x="7759" y="7449"/>
                  </a:lnTo>
                  <a:lnTo>
                    <a:pt x="6588" y="9261"/>
                  </a:lnTo>
                  <a:lnTo>
                    <a:pt x="5475" y="10872"/>
                  </a:lnTo>
                  <a:lnTo>
                    <a:pt x="4509" y="12684"/>
                  </a:lnTo>
                  <a:lnTo>
                    <a:pt x="3631" y="14496"/>
                  </a:lnTo>
                  <a:lnTo>
                    <a:pt x="2840" y="16107"/>
                  </a:lnTo>
                  <a:lnTo>
                    <a:pt x="2166" y="17718"/>
                  </a:lnTo>
                  <a:lnTo>
                    <a:pt x="1581" y="19328"/>
                  </a:lnTo>
                  <a:lnTo>
                    <a:pt x="702" y="21744"/>
                  </a:lnTo>
                  <a:lnTo>
                    <a:pt x="175" y="23557"/>
                  </a:lnTo>
                  <a:lnTo>
                    <a:pt x="0" y="24161"/>
                  </a:lnTo>
                  <a:lnTo>
                    <a:pt x="0" y="120000"/>
                  </a:lnTo>
                  <a:lnTo>
                    <a:pt x="119941" y="120000"/>
                  </a:lnTo>
                  <a:lnTo>
                    <a:pt x="119941" y="120000"/>
                  </a:lnTo>
                  <a:lnTo>
                    <a:pt x="120000" y="119395"/>
                  </a:lnTo>
                  <a:lnTo>
                    <a:pt x="120000" y="119395"/>
                  </a:lnTo>
                  <a:lnTo>
                    <a:pt x="120000" y="51342"/>
                  </a:lnTo>
                  <a:lnTo>
                    <a:pt x="120000" y="51342"/>
                  </a:lnTo>
                  <a:lnTo>
                    <a:pt x="119941" y="51543"/>
                  </a:lnTo>
                  <a:lnTo>
                    <a:pt x="119941" y="515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</p:grp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5163671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3991087" y="6250162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00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5163671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3991087" y="6250162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00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914400" y="3581400"/>
            <a:ext cx="3352799" cy="19050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grpSp>
        <p:nvGrpSpPr>
          <p:cNvPr id="87" name="Shape 87"/>
          <p:cNvGrpSpPr/>
          <p:nvPr/>
        </p:nvGrpSpPr>
        <p:grpSpPr>
          <a:xfrm>
            <a:off x="211664" y="714191"/>
            <a:ext cx="8723376" cy="1331580"/>
            <a:chOff x="-3905250" y="4294187"/>
            <a:chExt cx="13011150" cy="1892300"/>
          </a:xfrm>
        </p:grpSpPr>
        <p:sp>
          <p:nvSpPr>
            <p:cNvPr id="88" name="Shape 88"/>
            <p:cNvSpPr/>
            <p:nvPr/>
          </p:nvSpPr>
          <p:spPr>
            <a:xfrm>
              <a:off x="4810125" y="4500562"/>
              <a:ext cx="4295775" cy="10160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33" y="0"/>
                  </a:moveTo>
                  <a:lnTo>
                    <a:pt x="119733" y="0"/>
                  </a:lnTo>
                  <a:lnTo>
                    <a:pt x="114678" y="3375"/>
                  </a:lnTo>
                  <a:lnTo>
                    <a:pt x="109534" y="7125"/>
                  </a:lnTo>
                  <a:lnTo>
                    <a:pt x="104301" y="11250"/>
                  </a:lnTo>
                  <a:lnTo>
                    <a:pt x="98891" y="15375"/>
                  </a:lnTo>
                  <a:lnTo>
                    <a:pt x="93392" y="20250"/>
                  </a:lnTo>
                  <a:lnTo>
                    <a:pt x="87716" y="25125"/>
                  </a:lnTo>
                  <a:lnTo>
                    <a:pt x="81951" y="30750"/>
                  </a:lnTo>
                  <a:lnTo>
                    <a:pt x="76008" y="36375"/>
                  </a:lnTo>
                  <a:lnTo>
                    <a:pt x="76008" y="36375"/>
                  </a:lnTo>
                  <a:lnTo>
                    <a:pt x="65277" y="47250"/>
                  </a:lnTo>
                  <a:lnTo>
                    <a:pt x="54811" y="57000"/>
                  </a:lnTo>
                  <a:lnTo>
                    <a:pt x="44789" y="66000"/>
                  </a:lnTo>
                  <a:lnTo>
                    <a:pt x="35121" y="74625"/>
                  </a:lnTo>
                  <a:lnTo>
                    <a:pt x="25898" y="82125"/>
                  </a:lnTo>
                  <a:lnTo>
                    <a:pt x="16940" y="88875"/>
                  </a:lnTo>
                  <a:lnTo>
                    <a:pt x="8337" y="95250"/>
                  </a:lnTo>
                  <a:lnTo>
                    <a:pt x="0" y="100875"/>
                  </a:lnTo>
                  <a:lnTo>
                    <a:pt x="0" y="100875"/>
                  </a:lnTo>
                  <a:lnTo>
                    <a:pt x="5764" y="104250"/>
                  </a:lnTo>
                  <a:lnTo>
                    <a:pt x="11263" y="107250"/>
                  </a:lnTo>
                  <a:lnTo>
                    <a:pt x="16585" y="109875"/>
                  </a:lnTo>
                  <a:lnTo>
                    <a:pt x="21818" y="112125"/>
                  </a:lnTo>
                  <a:lnTo>
                    <a:pt x="26873" y="114375"/>
                  </a:lnTo>
                  <a:lnTo>
                    <a:pt x="31751" y="115875"/>
                  </a:lnTo>
                  <a:lnTo>
                    <a:pt x="36452" y="117375"/>
                  </a:lnTo>
                  <a:lnTo>
                    <a:pt x="41064" y="118500"/>
                  </a:lnTo>
                  <a:lnTo>
                    <a:pt x="45587" y="119250"/>
                  </a:lnTo>
                  <a:lnTo>
                    <a:pt x="49933" y="119625"/>
                  </a:lnTo>
                  <a:lnTo>
                    <a:pt x="54101" y="120000"/>
                  </a:lnTo>
                  <a:lnTo>
                    <a:pt x="58181" y="120000"/>
                  </a:lnTo>
                  <a:lnTo>
                    <a:pt x="62172" y="119625"/>
                  </a:lnTo>
                  <a:lnTo>
                    <a:pt x="66075" y="119250"/>
                  </a:lnTo>
                  <a:lnTo>
                    <a:pt x="69800" y="118500"/>
                  </a:lnTo>
                  <a:lnTo>
                    <a:pt x="73436" y="117375"/>
                  </a:lnTo>
                  <a:lnTo>
                    <a:pt x="76895" y="116250"/>
                  </a:lnTo>
                  <a:lnTo>
                    <a:pt x="80354" y="114750"/>
                  </a:lnTo>
                  <a:lnTo>
                    <a:pt x="83636" y="112875"/>
                  </a:lnTo>
                  <a:lnTo>
                    <a:pt x="86917" y="111000"/>
                  </a:lnTo>
                  <a:lnTo>
                    <a:pt x="90022" y="108750"/>
                  </a:lnTo>
                  <a:lnTo>
                    <a:pt x="93126" y="106500"/>
                  </a:lnTo>
                  <a:lnTo>
                    <a:pt x="96053" y="103875"/>
                  </a:lnTo>
                  <a:lnTo>
                    <a:pt x="98980" y="101250"/>
                  </a:lnTo>
                  <a:lnTo>
                    <a:pt x="101818" y="98250"/>
                  </a:lnTo>
                  <a:lnTo>
                    <a:pt x="104567" y="95250"/>
                  </a:lnTo>
                  <a:lnTo>
                    <a:pt x="107228" y="91875"/>
                  </a:lnTo>
                  <a:lnTo>
                    <a:pt x="109889" y="88500"/>
                  </a:lnTo>
                  <a:lnTo>
                    <a:pt x="114944" y="81000"/>
                  </a:lnTo>
                  <a:lnTo>
                    <a:pt x="119822" y="73125"/>
                  </a:lnTo>
                  <a:lnTo>
                    <a:pt x="119822" y="73125"/>
                  </a:lnTo>
                  <a:lnTo>
                    <a:pt x="120000" y="72750"/>
                  </a:lnTo>
                  <a:lnTo>
                    <a:pt x="120000" y="72750"/>
                  </a:lnTo>
                  <a:lnTo>
                    <a:pt x="120000" y="0"/>
                  </a:lnTo>
                  <a:lnTo>
                    <a:pt x="120000" y="0"/>
                  </a:lnTo>
                  <a:lnTo>
                    <a:pt x="119733" y="0"/>
                  </a:lnTo>
                  <a:lnTo>
                    <a:pt x="119733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89" name="Shape 89"/>
            <p:cNvSpPr/>
            <p:nvPr/>
          </p:nvSpPr>
          <p:spPr>
            <a:xfrm>
              <a:off x="-309562" y="4318000"/>
              <a:ext cx="8280401" cy="12096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2440"/>
                  </a:moveTo>
                  <a:lnTo>
                    <a:pt x="120000" y="112440"/>
                  </a:lnTo>
                  <a:lnTo>
                    <a:pt x="117377" y="110236"/>
                  </a:lnTo>
                  <a:lnTo>
                    <a:pt x="114662" y="108031"/>
                  </a:lnTo>
                  <a:lnTo>
                    <a:pt x="109003" y="102677"/>
                  </a:lnTo>
                  <a:lnTo>
                    <a:pt x="103021" y="96062"/>
                  </a:lnTo>
                  <a:lnTo>
                    <a:pt x="96717" y="88818"/>
                  </a:lnTo>
                  <a:lnTo>
                    <a:pt x="90046" y="80000"/>
                  </a:lnTo>
                  <a:lnTo>
                    <a:pt x="83006" y="70236"/>
                  </a:lnTo>
                  <a:lnTo>
                    <a:pt x="75598" y="58897"/>
                  </a:lnTo>
                  <a:lnTo>
                    <a:pt x="67776" y="46614"/>
                  </a:lnTo>
                  <a:lnTo>
                    <a:pt x="67776" y="46614"/>
                  </a:lnTo>
                  <a:lnTo>
                    <a:pt x="64693" y="41889"/>
                  </a:lnTo>
                  <a:lnTo>
                    <a:pt x="61702" y="37165"/>
                  </a:lnTo>
                  <a:lnTo>
                    <a:pt x="58803" y="33070"/>
                  </a:lnTo>
                  <a:lnTo>
                    <a:pt x="55904" y="28976"/>
                  </a:lnTo>
                  <a:lnTo>
                    <a:pt x="53098" y="25511"/>
                  </a:lnTo>
                  <a:lnTo>
                    <a:pt x="50383" y="22047"/>
                  </a:lnTo>
                  <a:lnTo>
                    <a:pt x="47714" y="18897"/>
                  </a:lnTo>
                  <a:lnTo>
                    <a:pt x="45092" y="16062"/>
                  </a:lnTo>
                  <a:lnTo>
                    <a:pt x="42561" y="13543"/>
                  </a:lnTo>
                  <a:lnTo>
                    <a:pt x="40030" y="11338"/>
                  </a:lnTo>
                  <a:lnTo>
                    <a:pt x="35245" y="7244"/>
                  </a:lnTo>
                  <a:lnTo>
                    <a:pt x="30690" y="4409"/>
                  </a:lnTo>
                  <a:lnTo>
                    <a:pt x="26411" y="2204"/>
                  </a:lnTo>
                  <a:lnTo>
                    <a:pt x="22315" y="629"/>
                  </a:lnTo>
                  <a:lnTo>
                    <a:pt x="18450" y="0"/>
                  </a:lnTo>
                  <a:lnTo>
                    <a:pt x="14815" y="0"/>
                  </a:lnTo>
                  <a:lnTo>
                    <a:pt x="11411" y="629"/>
                  </a:lnTo>
                  <a:lnTo>
                    <a:pt x="8236" y="1574"/>
                  </a:lnTo>
                  <a:lnTo>
                    <a:pt x="5291" y="3149"/>
                  </a:lnTo>
                  <a:lnTo>
                    <a:pt x="2530" y="5039"/>
                  </a:lnTo>
                  <a:lnTo>
                    <a:pt x="0" y="7559"/>
                  </a:lnTo>
                  <a:lnTo>
                    <a:pt x="0" y="7559"/>
                  </a:lnTo>
                  <a:lnTo>
                    <a:pt x="3542" y="10393"/>
                  </a:lnTo>
                  <a:lnTo>
                    <a:pt x="7223" y="13543"/>
                  </a:lnTo>
                  <a:lnTo>
                    <a:pt x="11042" y="17637"/>
                  </a:lnTo>
                  <a:lnTo>
                    <a:pt x="15000" y="22047"/>
                  </a:lnTo>
                  <a:lnTo>
                    <a:pt x="19095" y="27401"/>
                  </a:lnTo>
                  <a:lnTo>
                    <a:pt x="23328" y="33070"/>
                  </a:lnTo>
                  <a:lnTo>
                    <a:pt x="27745" y="39370"/>
                  </a:lnTo>
                  <a:lnTo>
                    <a:pt x="32254" y="46614"/>
                  </a:lnTo>
                  <a:lnTo>
                    <a:pt x="32254" y="46614"/>
                  </a:lnTo>
                  <a:lnTo>
                    <a:pt x="40398" y="59527"/>
                  </a:lnTo>
                  <a:lnTo>
                    <a:pt x="48128" y="70866"/>
                  </a:lnTo>
                  <a:lnTo>
                    <a:pt x="55398" y="81259"/>
                  </a:lnTo>
                  <a:lnTo>
                    <a:pt x="58941" y="85669"/>
                  </a:lnTo>
                  <a:lnTo>
                    <a:pt x="62300" y="90078"/>
                  </a:lnTo>
                  <a:lnTo>
                    <a:pt x="65613" y="94173"/>
                  </a:lnTo>
                  <a:lnTo>
                    <a:pt x="68834" y="97637"/>
                  </a:lnTo>
                  <a:lnTo>
                    <a:pt x="71963" y="101102"/>
                  </a:lnTo>
                  <a:lnTo>
                    <a:pt x="75000" y="104251"/>
                  </a:lnTo>
                  <a:lnTo>
                    <a:pt x="77944" y="106771"/>
                  </a:lnTo>
                  <a:lnTo>
                    <a:pt x="80797" y="109291"/>
                  </a:lnTo>
                  <a:lnTo>
                    <a:pt x="83558" y="111496"/>
                  </a:lnTo>
                  <a:lnTo>
                    <a:pt x="86273" y="113700"/>
                  </a:lnTo>
                  <a:lnTo>
                    <a:pt x="88895" y="115275"/>
                  </a:lnTo>
                  <a:lnTo>
                    <a:pt x="91426" y="116535"/>
                  </a:lnTo>
                  <a:lnTo>
                    <a:pt x="93865" y="117795"/>
                  </a:lnTo>
                  <a:lnTo>
                    <a:pt x="96257" y="118740"/>
                  </a:lnTo>
                  <a:lnTo>
                    <a:pt x="98604" y="119370"/>
                  </a:lnTo>
                  <a:lnTo>
                    <a:pt x="100858" y="120000"/>
                  </a:lnTo>
                  <a:lnTo>
                    <a:pt x="103021" y="120000"/>
                  </a:lnTo>
                  <a:lnTo>
                    <a:pt x="105138" y="120000"/>
                  </a:lnTo>
                  <a:lnTo>
                    <a:pt x="107208" y="119685"/>
                  </a:lnTo>
                  <a:lnTo>
                    <a:pt x="109187" y="119370"/>
                  </a:lnTo>
                  <a:lnTo>
                    <a:pt x="111119" y="118740"/>
                  </a:lnTo>
                  <a:lnTo>
                    <a:pt x="113006" y="117795"/>
                  </a:lnTo>
                  <a:lnTo>
                    <a:pt x="114846" y="116535"/>
                  </a:lnTo>
                  <a:lnTo>
                    <a:pt x="116595" y="115275"/>
                  </a:lnTo>
                  <a:lnTo>
                    <a:pt x="118343" y="114015"/>
                  </a:lnTo>
                  <a:lnTo>
                    <a:pt x="120000" y="112440"/>
                  </a:lnTo>
                  <a:lnTo>
                    <a:pt x="120000" y="112440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90" name="Shape 90"/>
            <p:cNvSpPr/>
            <p:nvPr/>
          </p:nvSpPr>
          <p:spPr>
            <a:xfrm>
              <a:off x="3175" y="4335462"/>
              <a:ext cx="8166099" cy="11017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103"/>
                  </a:moveTo>
                  <a:lnTo>
                    <a:pt x="0" y="12103"/>
                  </a:lnTo>
                  <a:lnTo>
                    <a:pt x="419" y="11412"/>
                  </a:lnTo>
                  <a:lnTo>
                    <a:pt x="1679" y="9682"/>
                  </a:lnTo>
                  <a:lnTo>
                    <a:pt x="3825" y="7262"/>
                  </a:lnTo>
                  <a:lnTo>
                    <a:pt x="5225" y="5878"/>
                  </a:lnTo>
                  <a:lnTo>
                    <a:pt x="6858" y="4495"/>
                  </a:lnTo>
                  <a:lnTo>
                    <a:pt x="8678" y="3458"/>
                  </a:lnTo>
                  <a:lnTo>
                    <a:pt x="10777" y="2420"/>
                  </a:lnTo>
                  <a:lnTo>
                    <a:pt x="13063" y="1383"/>
                  </a:lnTo>
                  <a:lnTo>
                    <a:pt x="15629" y="691"/>
                  </a:lnTo>
                  <a:lnTo>
                    <a:pt x="18429" y="345"/>
                  </a:lnTo>
                  <a:lnTo>
                    <a:pt x="21461" y="0"/>
                  </a:lnTo>
                  <a:lnTo>
                    <a:pt x="24727" y="345"/>
                  </a:lnTo>
                  <a:lnTo>
                    <a:pt x="28227" y="1037"/>
                  </a:lnTo>
                  <a:lnTo>
                    <a:pt x="32006" y="2420"/>
                  </a:lnTo>
                  <a:lnTo>
                    <a:pt x="36018" y="4149"/>
                  </a:lnTo>
                  <a:lnTo>
                    <a:pt x="40264" y="6916"/>
                  </a:lnTo>
                  <a:lnTo>
                    <a:pt x="44790" y="10028"/>
                  </a:lnTo>
                  <a:lnTo>
                    <a:pt x="49595" y="13832"/>
                  </a:lnTo>
                  <a:lnTo>
                    <a:pt x="54634" y="18328"/>
                  </a:lnTo>
                  <a:lnTo>
                    <a:pt x="59953" y="23861"/>
                  </a:lnTo>
                  <a:lnTo>
                    <a:pt x="65505" y="30086"/>
                  </a:lnTo>
                  <a:lnTo>
                    <a:pt x="71337" y="37348"/>
                  </a:lnTo>
                  <a:lnTo>
                    <a:pt x="77449" y="45994"/>
                  </a:lnTo>
                  <a:lnTo>
                    <a:pt x="83841" y="55331"/>
                  </a:lnTo>
                  <a:lnTo>
                    <a:pt x="90513" y="65706"/>
                  </a:lnTo>
                  <a:lnTo>
                    <a:pt x="97465" y="77463"/>
                  </a:lnTo>
                  <a:lnTo>
                    <a:pt x="104696" y="90259"/>
                  </a:lnTo>
                  <a:lnTo>
                    <a:pt x="112208" y="104438"/>
                  </a:lnTo>
                  <a:lnTo>
                    <a:pt x="120000" y="12000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91" name="Shape 91"/>
            <p:cNvSpPr/>
            <p:nvPr/>
          </p:nvSpPr>
          <p:spPr>
            <a:xfrm>
              <a:off x="4156075" y="4316412"/>
              <a:ext cx="4940299" cy="927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9999"/>
                  </a:moveTo>
                  <a:lnTo>
                    <a:pt x="0" y="119999"/>
                  </a:lnTo>
                  <a:lnTo>
                    <a:pt x="3470" y="115068"/>
                  </a:lnTo>
                  <a:lnTo>
                    <a:pt x="12956" y="102328"/>
                  </a:lnTo>
                  <a:lnTo>
                    <a:pt x="19511" y="93698"/>
                  </a:lnTo>
                  <a:lnTo>
                    <a:pt x="27069" y="84246"/>
                  </a:lnTo>
                  <a:lnTo>
                    <a:pt x="35475" y="73972"/>
                  </a:lnTo>
                  <a:lnTo>
                    <a:pt x="44498" y="62876"/>
                  </a:lnTo>
                  <a:lnTo>
                    <a:pt x="54061" y="52191"/>
                  </a:lnTo>
                  <a:lnTo>
                    <a:pt x="63856" y="41506"/>
                  </a:lnTo>
                  <a:lnTo>
                    <a:pt x="73881" y="31643"/>
                  </a:lnTo>
                  <a:lnTo>
                    <a:pt x="83830" y="22191"/>
                  </a:lnTo>
                  <a:lnTo>
                    <a:pt x="88766" y="18082"/>
                  </a:lnTo>
                  <a:lnTo>
                    <a:pt x="93547" y="13972"/>
                  </a:lnTo>
                  <a:lnTo>
                    <a:pt x="98329" y="10684"/>
                  </a:lnTo>
                  <a:lnTo>
                    <a:pt x="102956" y="7397"/>
                  </a:lnTo>
                  <a:lnTo>
                    <a:pt x="107506" y="4931"/>
                  </a:lnTo>
                  <a:lnTo>
                    <a:pt x="111825" y="2876"/>
                  </a:lnTo>
                  <a:lnTo>
                    <a:pt x="115989" y="1232"/>
                  </a:lnTo>
                  <a:lnTo>
                    <a:pt x="120000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92" name="Shape 92"/>
            <p:cNvSpPr/>
            <p:nvPr/>
          </p:nvSpPr>
          <p:spPr>
            <a:xfrm>
              <a:off x="-3905250" y="4294187"/>
              <a:ext cx="13011149" cy="18923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41" y="51543"/>
                  </a:moveTo>
                  <a:lnTo>
                    <a:pt x="119941" y="51543"/>
                  </a:lnTo>
                  <a:lnTo>
                    <a:pt x="118828" y="54563"/>
                  </a:lnTo>
                  <a:lnTo>
                    <a:pt x="117715" y="57382"/>
                  </a:lnTo>
                  <a:lnTo>
                    <a:pt x="116544" y="60000"/>
                  </a:lnTo>
                  <a:lnTo>
                    <a:pt x="115344" y="62416"/>
                  </a:lnTo>
                  <a:lnTo>
                    <a:pt x="114114" y="64832"/>
                  </a:lnTo>
                  <a:lnTo>
                    <a:pt x="112825" y="67046"/>
                  </a:lnTo>
                  <a:lnTo>
                    <a:pt x="111508" y="68859"/>
                  </a:lnTo>
                  <a:lnTo>
                    <a:pt x="110131" y="70671"/>
                  </a:lnTo>
                  <a:lnTo>
                    <a:pt x="108696" y="72281"/>
                  </a:lnTo>
                  <a:lnTo>
                    <a:pt x="107203" y="73489"/>
                  </a:lnTo>
                  <a:lnTo>
                    <a:pt x="105651" y="74697"/>
                  </a:lnTo>
                  <a:lnTo>
                    <a:pt x="104040" y="75503"/>
                  </a:lnTo>
                  <a:lnTo>
                    <a:pt x="102371" y="76308"/>
                  </a:lnTo>
                  <a:lnTo>
                    <a:pt x="100614" y="76711"/>
                  </a:lnTo>
                  <a:lnTo>
                    <a:pt x="98799" y="76711"/>
                  </a:lnTo>
                  <a:lnTo>
                    <a:pt x="96896" y="76510"/>
                  </a:lnTo>
                  <a:lnTo>
                    <a:pt x="94904" y="76107"/>
                  </a:lnTo>
                  <a:lnTo>
                    <a:pt x="92855" y="75503"/>
                  </a:lnTo>
                  <a:lnTo>
                    <a:pt x="90717" y="74496"/>
                  </a:lnTo>
                  <a:lnTo>
                    <a:pt x="88462" y="73087"/>
                  </a:lnTo>
                  <a:lnTo>
                    <a:pt x="86120" y="71476"/>
                  </a:lnTo>
                  <a:lnTo>
                    <a:pt x="83689" y="69463"/>
                  </a:lnTo>
                  <a:lnTo>
                    <a:pt x="81171" y="67248"/>
                  </a:lnTo>
                  <a:lnTo>
                    <a:pt x="78535" y="64630"/>
                  </a:lnTo>
                  <a:lnTo>
                    <a:pt x="75783" y="61610"/>
                  </a:lnTo>
                  <a:lnTo>
                    <a:pt x="72942" y="58187"/>
                  </a:lnTo>
                  <a:lnTo>
                    <a:pt x="69956" y="54362"/>
                  </a:lnTo>
                  <a:lnTo>
                    <a:pt x="66881" y="50335"/>
                  </a:lnTo>
                  <a:lnTo>
                    <a:pt x="63660" y="45704"/>
                  </a:lnTo>
                  <a:lnTo>
                    <a:pt x="60351" y="40872"/>
                  </a:lnTo>
                  <a:lnTo>
                    <a:pt x="56896" y="35637"/>
                  </a:lnTo>
                  <a:lnTo>
                    <a:pt x="53294" y="29798"/>
                  </a:lnTo>
                  <a:lnTo>
                    <a:pt x="53294" y="29798"/>
                  </a:lnTo>
                  <a:lnTo>
                    <a:pt x="49721" y="24161"/>
                  </a:lnTo>
                  <a:lnTo>
                    <a:pt x="46266" y="19328"/>
                  </a:lnTo>
                  <a:lnTo>
                    <a:pt x="42957" y="14899"/>
                  </a:lnTo>
                  <a:lnTo>
                    <a:pt x="39795" y="11275"/>
                  </a:lnTo>
                  <a:lnTo>
                    <a:pt x="36778" y="8255"/>
                  </a:lnTo>
                  <a:lnTo>
                    <a:pt x="33879" y="5637"/>
                  </a:lnTo>
                  <a:lnTo>
                    <a:pt x="31127" y="3624"/>
                  </a:lnTo>
                  <a:lnTo>
                    <a:pt x="28521" y="2013"/>
                  </a:lnTo>
                  <a:lnTo>
                    <a:pt x="26002" y="1006"/>
                  </a:lnTo>
                  <a:lnTo>
                    <a:pt x="23660" y="201"/>
                  </a:lnTo>
                  <a:lnTo>
                    <a:pt x="21405" y="0"/>
                  </a:lnTo>
                  <a:lnTo>
                    <a:pt x="19297" y="0"/>
                  </a:lnTo>
                  <a:lnTo>
                    <a:pt x="17306" y="402"/>
                  </a:lnTo>
                  <a:lnTo>
                    <a:pt x="15431" y="1006"/>
                  </a:lnTo>
                  <a:lnTo>
                    <a:pt x="13674" y="2013"/>
                  </a:lnTo>
                  <a:lnTo>
                    <a:pt x="12035" y="3020"/>
                  </a:lnTo>
                  <a:lnTo>
                    <a:pt x="10483" y="4429"/>
                  </a:lnTo>
                  <a:lnTo>
                    <a:pt x="9077" y="5838"/>
                  </a:lnTo>
                  <a:lnTo>
                    <a:pt x="7759" y="7449"/>
                  </a:lnTo>
                  <a:lnTo>
                    <a:pt x="6588" y="9261"/>
                  </a:lnTo>
                  <a:lnTo>
                    <a:pt x="5475" y="10872"/>
                  </a:lnTo>
                  <a:lnTo>
                    <a:pt x="4509" y="12684"/>
                  </a:lnTo>
                  <a:lnTo>
                    <a:pt x="3631" y="14496"/>
                  </a:lnTo>
                  <a:lnTo>
                    <a:pt x="2840" y="16107"/>
                  </a:lnTo>
                  <a:lnTo>
                    <a:pt x="2166" y="17718"/>
                  </a:lnTo>
                  <a:lnTo>
                    <a:pt x="1581" y="19328"/>
                  </a:lnTo>
                  <a:lnTo>
                    <a:pt x="702" y="21744"/>
                  </a:lnTo>
                  <a:lnTo>
                    <a:pt x="175" y="23557"/>
                  </a:lnTo>
                  <a:lnTo>
                    <a:pt x="0" y="24161"/>
                  </a:lnTo>
                  <a:lnTo>
                    <a:pt x="0" y="120000"/>
                  </a:lnTo>
                  <a:lnTo>
                    <a:pt x="119941" y="120000"/>
                  </a:lnTo>
                  <a:lnTo>
                    <a:pt x="119941" y="120000"/>
                  </a:lnTo>
                  <a:lnTo>
                    <a:pt x="120000" y="119395"/>
                  </a:lnTo>
                  <a:lnTo>
                    <a:pt x="120000" y="119395"/>
                  </a:lnTo>
                  <a:lnTo>
                    <a:pt x="120000" y="51342"/>
                  </a:lnTo>
                  <a:lnTo>
                    <a:pt x="120000" y="51342"/>
                  </a:lnTo>
                  <a:lnTo>
                    <a:pt x="119941" y="51543"/>
                  </a:lnTo>
                  <a:lnTo>
                    <a:pt x="119941" y="515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</p:grp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914400" y="2286000"/>
            <a:ext cx="3352799" cy="125272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Galdeano"/>
              <a:buNone/>
              <a:defRPr sz="3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2"/>
          </p:nvPr>
        </p:nvSpPr>
        <p:spPr>
          <a:xfrm>
            <a:off x="4651962" y="1828800"/>
            <a:ext cx="3904076" cy="3809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274320" marR="0" lvl="0" indent="-134620" algn="l" rtl="0">
              <a:spcBef>
                <a:spcPts val="440"/>
              </a:spcBef>
              <a:buClr>
                <a:schemeClr val="lt1"/>
              </a:buClr>
              <a:buSzPct val="100000"/>
              <a:buFont typeface="Noto Sans Symbols"/>
              <a:buChar char="∗"/>
              <a:defRPr sz="2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576263" marR="0" lvl="1" indent="-157162" algn="l" rtl="0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855663" marR="0" lvl="2" indent="-11906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143000" marR="0" lvl="3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463040" marR="0" lvl="4" indent="-129539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783079" marR="0" lvl="5" indent="-106679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103120" marR="0" lvl="6" indent="-10922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2423160" marR="0" lvl="7" indent="-11176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2743200" marR="0" lvl="8" indent="-10160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>
            <a:off x="228600" y="228600"/>
            <a:ext cx="8695944" cy="6035039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grpSp>
        <p:nvGrpSpPr>
          <p:cNvPr id="97" name="Shape 97"/>
          <p:cNvGrpSpPr/>
          <p:nvPr/>
        </p:nvGrpSpPr>
        <p:grpSpPr>
          <a:xfrm>
            <a:off x="211664" y="5353963"/>
            <a:ext cx="8723376" cy="1331580"/>
            <a:chOff x="-3905250" y="4294187"/>
            <a:chExt cx="13011150" cy="1892300"/>
          </a:xfrm>
        </p:grpSpPr>
        <p:sp>
          <p:nvSpPr>
            <p:cNvPr id="98" name="Shape 98"/>
            <p:cNvSpPr/>
            <p:nvPr/>
          </p:nvSpPr>
          <p:spPr>
            <a:xfrm>
              <a:off x="4810125" y="4500562"/>
              <a:ext cx="4295775" cy="10160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33" y="0"/>
                  </a:moveTo>
                  <a:lnTo>
                    <a:pt x="119733" y="0"/>
                  </a:lnTo>
                  <a:lnTo>
                    <a:pt x="114678" y="3375"/>
                  </a:lnTo>
                  <a:lnTo>
                    <a:pt x="109534" y="7125"/>
                  </a:lnTo>
                  <a:lnTo>
                    <a:pt x="104301" y="11250"/>
                  </a:lnTo>
                  <a:lnTo>
                    <a:pt x="98891" y="15375"/>
                  </a:lnTo>
                  <a:lnTo>
                    <a:pt x="93392" y="20250"/>
                  </a:lnTo>
                  <a:lnTo>
                    <a:pt x="87716" y="25125"/>
                  </a:lnTo>
                  <a:lnTo>
                    <a:pt x="81951" y="30750"/>
                  </a:lnTo>
                  <a:lnTo>
                    <a:pt x="76008" y="36375"/>
                  </a:lnTo>
                  <a:lnTo>
                    <a:pt x="76008" y="36375"/>
                  </a:lnTo>
                  <a:lnTo>
                    <a:pt x="65277" y="47250"/>
                  </a:lnTo>
                  <a:lnTo>
                    <a:pt x="54811" y="57000"/>
                  </a:lnTo>
                  <a:lnTo>
                    <a:pt x="44789" y="66000"/>
                  </a:lnTo>
                  <a:lnTo>
                    <a:pt x="35121" y="74625"/>
                  </a:lnTo>
                  <a:lnTo>
                    <a:pt x="25898" y="82125"/>
                  </a:lnTo>
                  <a:lnTo>
                    <a:pt x="16940" y="88875"/>
                  </a:lnTo>
                  <a:lnTo>
                    <a:pt x="8337" y="95250"/>
                  </a:lnTo>
                  <a:lnTo>
                    <a:pt x="0" y="100875"/>
                  </a:lnTo>
                  <a:lnTo>
                    <a:pt x="0" y="100875"/>
                  </a:lnTo>
                  <a:lnTo>
                    <a:pt x="5764" y="104250"/>
                  </a:lnTo>
                  <a:lnTo>
                    <a:pt x="11263" y="107250"/>
                  </a:lnTo>
                  <a:lnTo>
                    <a:pt x="16585" y="109875"/>
                  </a:lnTo>
                  <a:lnTo>
                    <a:pt x="21818" y="112125"/>
                  </a:lnTo>
                  <a:lnTo>
                    <a:pt x="26873" y="114375"/>
                  </a:lnTo>
                  <a:lnTo>
                    <a:pt x="31751" y="115875"/>
                  </a:lnTo>
                  <a:lnTo>
                    <a:pt x="36452" y="117375"/>
                  </a:lnTo>
                  <a:lnTo>
                    <a:pt x="41064" y="118500"/>
                  </a:lnTo>
                  <a:lnTo>
                    <a:pt x="45587" y="119250"/>
                  </a:lnTo>
                  <a:lnTo>
                    <a:pt x="49933" y="119625"/>
                  </a:lnTo>
                  <a:lnTo>
                    <a:pt x="54101" y="120000"/>
                  </a:lnTo>
                  <a:lnTo>
                    <a:pt x="58181" y="120000"/>
                  </a:lnTo>
                  <a:lnTo>
                    <a:pt x="62172" y="119625"/>
                  </a:lnTo>
                  <a:lnTo>
                    <a:pt x="66075" y="119250"/>
                  </a:lnTo>
                  <a:lnTo>
                    <a:pt x="69800" y="118500"/>
                  </a:lnTo>
                  <a:lnTo>
                    <a:pt x="73436" y="117375"/>
                  </a:lnTo>
                  <a:lnTo>
                    <a:pt x="76895" y="116250"/>
                  </a:lnTo>
                  <a:lnTo>
                    <a:pt x="80354" y="114750"/>
                  </a:lnTo>
                  <a:lnTo>
                    <a:pt x="83636" y="112875"/>
                  </a:lnTo>
                  <a:lnTo>
                    <a:pt x="86917" y="111000"/>
                  </a:lnTo>
                  <a:lnTo>
                    <a:pt x="90022" y="108750"/>
                  </a:lnTo>
                  <a:lnTo>
                    <a:pt x="93126" y="106500"/>
                  </a:lnTo>
                  <a:lnTo>
                    <a:pt x="96053" y="103875"/>
                  </a:lnTo>
                  <a:lnTo>
                    <a:pt x="98980" y="101250"/>
                  </a:lnTo>
                  <a:lnTo>
                    <a:pt x="101818" y="98250"/>
                  </a:lnTo>
                  <a:lnTo>
                    <a:pt x="104567" y="95250"/>
                  </a:lnTo>
                  <a:lnTo>
                    <a:pt x="107228" y="91875"/>
                  </a:lnTo>
                  <a:lnTo>
                    <a:pt x="109889" y="88500"/>
                  </a:lnTo>
                  <a:lnTo>
                    <a:pt x="114944" y="81000"/>
                  </a:lnTo>
                  <a:lnTo>
                    <a:pt x="119822" y="73125"/>
                  </a:lnTo>
                  <a:lnTo>
                    <a:pt x="119822" y="73125"/>
                  </a:lnTo>
                  <a:lnTo>
                    <a:pt x="120000" y="72750"/>
                  </a:lnTo>
                  <a:lnTo>
                    <a:pt x="120000" y="72750"/>
                  </a:lnTo>
                  <a:lnTo>
                    <a:pt x="120000" y="0"/>
                  </a:lnTo>
                  <a:lnTo>
                    <a:pt x="120000" y="0"/>
                  </a:lnTo>
                  <a:lnTo>
                    <a:pt x="119733" y="0"/>
                  </a:lnTo>
                  <a:lnTo>
                    <a:pt x="119733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>
              <a:off x="-309562" y="4318000"/>
              <a:ext cx="8280401" cy="12096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2440"/>
                  </a:moveTo>
                  <a:lnTo>
                    <a:pt x="120000" y="112440"/>
                  </a:lnTo>
                  <a:lnTo>
                    <a:pt x="117377" y="110236"/>
                  </a:lnTo>
                  <a:lnTo>
                    <a:pt x="114662" y="108031"/>
                  </a:lnTo>
                  <a:lnTo>
                    <a:pt x="109003" y="102677"/>
                  </a:lnTo>
                  <a:lnTo>
                    <a:pt x="103021" y="96062"/>
                  </a:lnTo>
                  <a:lnTo>
                    <a:pt x="96717" y="88818"/>
                  </a:lnTo>
                  <a:lnTo>
                    <a:pt x="90046" y="80000"/>
                  </a:lnTo>
                  <a:lnTo>
                    <a:pt x="83006" y="70236"/>
                  </a:lnTo>
                  <a:lnTo>
                    <a:pt x="75598" y="58897"/>
                  </a:lnTo>
                  <a:lnTo>
                    <a:pt x="67776" y="46614"/>
                  </a:lnTo>
                  <a:lnTo>
                    <a:pt x="67776" y="46614"/>
                  </a:lnTo>
                  <a:lnTo>
                    <a:pt x="64693" y="41889"/>
                  </a:lnTo>
                  <a:lnTo>
                    <a:pt x="61702" y="37165"/>
                  </a:lnTo>
                  <a:lnTo>
                    <a:pt x="58803" y="33070"/>
                  </a:lnTo>
                  <a:lnTo>
                    <a:pt x="55904" y="28976"/>
                  </a:lnTo>
                  <a:lnTo>
                    <a:pt x="53098" y="25511"/>
                  </a:lnTo>
                  <a:lnTo>
                    <a:pt x="50383" y="22047"/>
                  </a:lnTo>
                  <a:lnTo>
                    <a:pt x="47714" y="18897"/>
                  </a:lnTo>
                  <a:lnTo>
                    <a:pt x="45092" y="16062"/>
                  </a:lnTo>
                  <a:lnTo>
                    <a:pt x="42561" y="13543"/>
                  </a:lnTo>
                  <a:lnTo>
                    <a:pt x="40030" y="11338"/>
                  </a:lnTo>
                  <a:lnTo>
                    <a:pt x="35245" y="7244"/>
                  </a:lnTo>
                  <a:lnTo>
                    <a:pt x="30690" y="4409"/>
                  </a:lnTo>
                  <a:lnTo>
                    <a:pt x="26411" y="2204"/>
                  </a:lnTo>
                  <a:lnTo>
                    <a:pt x="22315" y="629"/>
                  </a:lnTo>
                  <a:lnTo>
                    <a:pt x="18450" y="0"/>
                  </a:lnTo>
                  <a:lnTo>
                    <a:pt x="14815" y="0"/>
                  </a:lnTo>
                  <a:lnTo>
                    <a:pt x="11411" y="629"/>
                  </a:lnTo>
                  <a:lnTo>
                    <a:pt x="8236" y="1574"/>
                  </a:lnTo>
                  <a:lnTo>
                    <a:pt x="5291" y="3149"/>
                  </a:lnTo>
                  <a:lnTo>
                    <a:pt x="2530" y="5039"/>
                  </a:lnTo>
                  <a:lnTo>
                    <a:pt x="0" y="7559"/>
                  </a:lnTo>
                  <a:lnTo>
                    <a:pt x="0" y="7559"/>
                  </a:lnTo>
                  <a:lnTo>
                    <a:pt x="3542" y="10393"/>
                  </a:lnTo>
                  <a:lnTo>
                    <a:pt x="7223" y="13543"/>
                  </a:lnTo>
                  <a:lnTo>
                    <a:pt x="11042" y="17637"/>
                  </a:lnTo>
                  <a:lnTo>
                    <a:pt x="15000" y="22047"/>
                  </a:lnTo>
                  <a:lnTo>
                    <a:pt x="19095" y="27401"/>
                  </a:lnTo>
                  <a:lnTo>
                    <a:pt x="23328" y="33070"/>
                  </a:lnTo>
                  <a:lnTo>
                    <a:pt x="27745" y="39370"/>
                  </a:lnTo>
                  <a:lnTo>
                    <a:pt x="32254" y="46614"/>
                  </a:lnTo>
                  <a:lnTo>
                    <a:pt x="32254" y="46614"/>
                  </a:lnTo>
                  <a:lnTo>
                    <a:pt x="40398" y="59527"/>
                  </a:lnTo>
                  <a:lnTo>
                    <a:pt x="48128" y="70866"/>
                  </a:lnTo>
                  <a:lnTo>
                    <a:pt x="55398" y="81259"/>
                  </a:lnTo>
                  <a:lnTo>
                    <a:pt x="58941" y="85669"/>
                  </a:lnTo>
                  <a:lnTo>
                    <a:pt x="62300" y="90078"/>
                  </a:lnTo>
                  <a:lnTo>
                    <a:pt x="65613" y="94173"/>
                  </a:lnTo>
                  <a:lnTo>
                    <a:pt x="68834" y="97637"/>
                  </a:lnTo>
                  <a:lnTo>
                    <a:pt x="71963" y="101102"/>
                  </a:lnTo>
                  <a:lnTo>
                    <a:pt x="75000" y="104251"/>
                  </a:lnTo>
                  <a:lnTo>
                    <a:pt x="77944" y="106771"/>
                  </a:lnTo>
                  <a:lnTo>
                    <a:pt x="80797" y="109291"/>
                  </a:lnTo>
                  <a:lnTo>
                    <a:pt x="83558" y="111496"/>
                  </a:lnTo>
                  <a:lnTo>
                    <a:pt x="86273" y="113700"/>
                  </a:lnTo>
                  <a:lnTo>
                    <a:pt x="88895" y="115275"/>
                  </a:lnTo>
                  <a:lnTo>
                    <a:pt x="91426" y="116535"/>
                  </a:lnTo>
                  <a:lnTo>
                    <a:pt x="93865" y="117795"/>
                  </a:lnTo>
                  <a:lnTo>
                    <a:pt x="96257" y="118740"/>
                  </a:lnTo>
                  <a:lnTo>
                    <a:pt x="98604" y="119370"/>
                  </a:lnTo>
                  <a:lnTo>
                    <a:pt x="100858" y="120000"/>
                  </a:lnTo>
                  <a:lnTo>
                    <a:pt x="103021" y="120000"/>
                  </a:lnTo>
                  <a:lnTo>
                    <a:pt x="105138" y="120000"/>
                  </a:lnTo>
                  <a:lnTo>
                    <a:pt x="107208" y="119685"/>
                  </a:lnTo>
                  <a:lnTo>
                    <a:pt x="109187" y="119370"/>
                  </a:lnTo>
                  <a:lnTo>
                    <a:pt x="111119" y="118740"/>
                  </a:lnTo>
                  <a:lnTo>
                    <a:pt x="113006" y="117795"/>
                  </a:lnTo>
                  <a:lnTo>
                    <a:pt x="114846" y="116535"/>
                  </a:lnTo>
                  <a:lnTo>
                    <a:pt x="116595" y="115275"/>
                  </a:lnTo>
                  <a:lnTo>
                    <a:pt x="118343" y="114015"/>
                  </a:lnTo>
                  <a:lnTo>
                    <a:pt x="120000" y="112440"/>
                  </a:lnTo>
                  <a:lnTo>
                    <a:pt x="120000" y="112440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100" name="Shape 100"/>
            <p:cNvSpPr/>
            <p:nvPr/>
          </p:nvSpPr>
          <p:spPr>
            <a:xfrm>
              <a:off x="3175" y="4335462"/>
              <a:ext cx="8166099" cy="11017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103"/>
                  </a:moveTo>
                  <a:lnTo>
                    <a:pt x="0" y="12103"/>
                  </a:lnTo>
                  <a:lnTo>
                    <a:pt x="419" y="11412"/>
                  </a:lnTo>
                  <a:lnTo>
                    <a:pt x="1679" y="9682"/>
                  </a:lnTo>
                  <a:lnTo>
                    <a:pt x="3825" y="7262"/>
                  </a:lnTo>
                  <a:lnTo>
                    <a:pt x="5225" y="5878"/>
                  </a:lnTo>
                  <a:lnTo>
                    <a:pt x="6858" y="4495"/>
                  </a:lnTo>
                  <a:lnTo>
                    <a:pt x="8678" y="3458"/>
                  </a:lnTo>
                  <a:lnTo>
                    <a:pt x="10777" y="2420"/>
                  </a:lnTo>
                  <a:lnTo>
                    <a:pt x="13063" y="1383"/>
                  </a:lnTo>
                  <a:lnTo>
                    <a:pt x="15629" y="691"/>
                  </a:lnTo>
                  <a:lnTo>
                    <a:pt x="18429" y="345"/>
                  </a:lnTo>
                  <a:lnTo>
                    <a:pt x="21461" y="0"/>
                  </a:lnTo>
                  <a:lnTo>
                    <a:pt x="24727" y="345"/>
                  </a:lnTo>
                  <a:lnTo>
                    <a:pt x="28227" y="1037"/>
                  </a:lnTo>
                  <a:lnTo>
                    <a:pt x="32006" y="2420"/>
                  </a:lnTo>
                  <a:lnTo>
                    <a:pt x="36018" y="4149"/>
                  </a:lnTo>
                  <a:lnTo>
                    <a:pt x="40264" y="6916"/>
                  </a:lnTo>
                  <a:lnTo>
                    <a:pt x="44790" y="10028"/>
                  </a:lnTo>
                  <a:lnTo>
                    <a:pt x="49595" y="13832"/>
                  </a:lnTo>
                  <a:lnTo>
                    <a:pt x="54634" y="18328"/>
                  </a:lnTo>
                  <a:lnTo>
                    <a:pt x="59953" y="23861"/>
                  </a:lnTo>
                  <a:lnTo>
                    <a:pt x="65505" y="30086"/>
                  </a:lnTo>
                  <a:lnTo>
                    <a:pt x="71337" y="37348"/>
                  </a:lnTo>
                  <a:lnTo>
                    <a:pt x="77449" y="45994"/>
                  </a:lnTo>
                  <a:lnTo>
                    <a:pt x="83841" y="55331"/>
                  </a:lnTo>
                  <a:lnTo>
                    <a:pt x="90513" y="65706"/>
                  </a:lnTo>
                  <a:lnTo>
                    <a:pt x="97465" y="77463"/>
                  </a:lnTo>
                  <a:lnTo>
                    <a:pt x="104696" y="90259"/>
                  </a:lnTo>
                  <a:lnTo>
                    <a:pt x="112208" y="104438"/>
                  </a:lnTo>
                  <a:lnTo>
                    <a:pt x="120000" y="12000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101" name="Shape 101"/>
            <p:cNvSpPr/>
            <p:nvPr/>
          </p:nvSpPr>
          <p:spPr>
            <a:xfrm>
              <a:off x="4156075" y="4316412"/>
              <a:ext cx="4940299" cy="927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9999"/>
                  </a:moveTo>
                  <a:lnTo>
                    <a:pt x="0" y="119999"/>
                  </a:lnTo>
                  <a:lnTo>
                    <a:pt x="3470" y="115068"/>
                  </a:lnTo>
                  <a:lnTo>
                    <a:pt x="12956" y="102328"/>
                  </a:lnTo>
                  <a:lnTo>
                    <a:pt x="19511" y="93698"/>
                  </a:lnTo>
                  <a:lnTo>
                    <a:pt x="27069" y="84246"/>
                  </a:lnTo>
                  <a:lnTo>
                    <a:pt x="35475" y="73972"/>
                  </a:lnTo>
                  <a:lnTo>
                    <a:pt x="44498" y="62876"/>
                  </a:lnTo>
                  <a:lnTo>
                    <a:pt x="54061" y="52191"/>
                  </a:lnTo>
                  <a:lnTo>
                    <a:pt x="63856" y="41506"/>
                  </a:lnTo>
                  <a:lnTo>
                    <a:pt x="73881" y="31643"/>
                  </a:lnTo>
                  <a:lnTo>
                    <a:pt x="83830" y="22191"/>
                  </a:lnTo>
                  <a:lnTo>
                    <a:pt x="88766" y="18082"/>
                  </a:lnTo>
                  <a:lnTo>
                    <a:pt x="93547" y="13972"/>
                  </a:lnTo>
                  <a:lnTo>
                    <a:pt x="98329" y="10684"/>
                  </a:lnTo>
                  <a:lnTo>
                    <a:pt x="102956" y="7397"/>
                  </a:lnTo>
                  <a:lnTo>
                    <a:pt x="107506" y="4931"/>
                  </a:lnTo>
                  <a:lnTo>
                    <a:pt x="111825" y="2876"/>
                  </a:lnTo>
                  <a:lnTo>
                    <a:pt x="115989" y="1232"/>
                  </a:lnTo>
                  <a:lnTo>
                    <a:pt x="120000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102" name="Shape 102"/>
            <p:cNvSpPr/>
            <p:nvPr/>
          </p:nvSpPr>
          <p:spPr>
            <a:xfrm>
              <a:off x="-3905250" y="4294187"/>
              <a:ext cx="13011149" cy="18923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41" y="51543"/>
                  </a:moveTo>
                  <a:lnTo>
                    <a:pt x="119941" y="51543"/>
                  </a:lnTo>
                  <a:lnTo>
                    <a:pt x="118828" y="54563"/>
                  </a:lnTo>
                  <a:lnTo>
                    <a:pt x="117715" y="57382"/>
                  </a:lnTo>
                  <a:lnTo>
                    <a:pt x="116544" y="60000"/>
                  </a:lnTo>
                  <a:lnTo>
                    <a:pt x="115344" y="62416"/>
                  </a:lnTo>
                  <a:lnTo>
                    <a:pt x="114114" y="64832"/>
                  </a:lnTo>
                  <a:lnTo>
                    <a:pt x="112825" y="67046"/>
                  </a:lnTo>
                  <a:lnTo>
                    <a:pt x="111508" y="68859"/>
                  </a:lnTo>
                  <a:lnTo>
                    <a:pt x="110131" y="70671"/>
                  </a:lnTo>
                  <a:lnTo>
                    <a:pt x="108696" y="72281"/>
                  </a:lnTo>
                  <a:lnTo>
                    <a:pt x="107203" y="73489"/>
                  </a:lnTo>
                  <a:lnTo>
                    <a:pt x="105651" y="74697"/>
                  </a:lnTo>
                  <a:lnTo>
                    <a:pt x="104040" y="75503"/>
                  </a:lnTo>
                  <a:lnTo>
                    <a:pt x="102371" y="76308"/>
                  </a:lnTo>
                  <a:lnTo>
                    <a:pt x="100614" y="76711"/>
                  </a:lnTo>
                  <a:lnTo>
                    <a:pt x="98799" y="76711"/>
                  </a:lnTo>
                  <a:lnTo>
                    <a:pt x="96896" y="76510"/>
                  </a:lnTo>
                  <a:lnTo>
                    <a:pt x="94904" y="76107"/>
                  </a:lnTo>
                  <a:lnTo>
                    <a:pt x="92855" y="75503"/>
                  </a:lnTo>
                  <a:lnTo>
                    <a:pt x="90717" y="74496"/>
                  </a:lnTo>
                  <a:lnTo>
                    <a:pt x="88462" y="73087"/>
                  </a:lnTo>
                  <a:lnTo>
                    <a:pt x="86120" y="71476"/>
                  </a:lnTo>
                  <a:lnTo>
                    <a:pt x="83689" y="69463"/>
                  </a:lnTo>
                  <a:lnTo>
                    <a:pt x="81171" y="67248"/>
                  </a:lnTo>
                  <a:lnTo>
                    <a:pt x="78535" y="64630"/>
                  </a:lnTo>
                  <a:lnTo>
                    <a:pt x="75783" y="61610"/>
                  </a:lnTo>
                  <a:lnTo>
                    <a:pt x="72942" y="58187"/>
                  </a:lnTo>
                  <a:lnTo>
                    <a:pt x="69956" y="54362"/>
                  </a:lnTo>
                  <a:lnTo>
                    <a:pt x="66881" y="50335"/>
                  </a:lnTo>
                  <a:lnTo>
                    <a:pt x="63660" y="45704"/>
                  </a:lnTo>
                  <a:lnTo>
                    <a:pt x="60351" y="40872"/>
                  </a:lnTo>
                  <a:lnTo>
                    <a:pt x="56896" y="35637"/>
                  </a:lnTo>
                  <a:lnTo>
                    <a:pt x="53294" y="29798"/>
                  </a:lnTo>
                  <a:lnTo>
                    <a:pt x="53294" y="29798"/>
                  </a:lnTo>
                  <a:lnTo>
                    <a:pt x="49721" y="24161"/>
                  </a:lnTo>
                  <a:lnTo>
                    <a:pt x="46266" y="19328"/>
                  </a:lnTo>
                  <a:lnTo>
                    <a:pt x="42957" y="14899"/>
                  </a:lnTo>
                  <a:lnTo>
                    <a:pt x="39795" y="11275"/>
                  </a:lnTo>
                  <a:lnTo>
                    <a:pt x="36778" y="8255"/>
                  </a:lnTo>
                  <a:lnTo>
                    <a:pt x="33879" y="5637"/>
                  </a:lnTo>
                  <a:lnTo>
                    <a:pt x="31127" y="3624"/>
                  </a:lnTo>
                  <a:lnTo>
                    <a:pt x="28521" y="2013"/>
                  </a:lnTo>
                  <a:lnTo>
                    <a:pt x="26002" y="1006"/>
                  </a:lnTo>
                  <a:lnTo>
                    <a:pt x="23660" y="201"/>
                  </a:lnTo>
                  <a:lnTo>
                    <a:pt x="21405" y="0"/>
                  </a:lnTo>
                  <a:lnTo>
                    <a:pt x="19297" y="0"/>
                  </a:lnTo>
                  <a:lnTo>
                    <a:pt x="17306" y="402"/>
                  </a:lnTo>
                  <a:lnTo>
                    <a:pt x="15431" y="1006"/>
                  </a:lnTo>
                  <a:lnTo>
                    <a:pt x="13674" y="2013"/>
                  </a:lnTo>
                  <a:lnTo>
                    <a:pt x="12035" y="3020"/>
                  </a:lnTo>
                  <a:lnTo>
                    <a:pt x="10483" y="4429"/>
                  </a:lnTo>
                  <a:lnTo>
                    <a:pt x="9077" y="5838"/>
                  </a:lnTo>
                  <a:lnTo>
                    <a:pt x="7759" y="7449"/>
                  </a:lnTo>
                  <a:lnTo>
                    <a:pt x="6588" y="9261"/>
                  </a:lnTo>
                  <a:lnTo>
                    <a:pt x="5475" y="10872"/>
                  </a:lnTo>
                  <a:lnTo>
                    <a:pt x="4509" y="12684"/>
                  </a:lnTo>
                  <a:lnTo>
                    <a:pt x="3631" y="14496"/>
                  </a:lnTo>
                  <a:lnTo>
                    <a:pt x="2840" y="16107"/>
                  </a:lnTo>
                  <a:lnTo>
                    <a:pt x="2166" y="17718"/>
                  </a:lnTo>
                  <a:lnTo>
                    <a:pt x="1581" y="19328"/>
                  </a:lnTo>
                  <a:lnTo>
                    <a:pt x="702" y="21744"/>
                  </a:lnTo>
                  <a:lnTo>
                    <a:pt x="175" y="23557"/>
                  </a:lnTo>
                  <a:lnTo>
                    <a:pt x="0" y="24161"/>
                  </a:lnTo>
                  <a:lnTo>
                    <a:pt x="0" y="120000"/>
                  </a:lnTo>
                  <a:lnTo>
                    <a:pt x="119941" y="120000"/>
                  </a:lnTo>
                  <a:lnTo>
                    <a:pt x="119941" y="120000"/>
                  </a:lnTo>
                  <a:lnTo>
                    <a:pt x="120000" y="119395"/>
                  </a:lnTo>
                  <a:lnTo>
                    <a:pt x="120000" y="119395"/>
                  </a:lnTo>
                  <a:lnTo>
                    <a:pt x="120000" y="51342"/>
                  </a:lnTo>
                  <a:lnTo>
                    <a:pt x="120000" y="51342"/>
                  </a:lnTo>
                  <a:lnTo>
                    <a:pt x="119941" y="51543"/>
                  </a:lnTo>
                  <a:lnTo>
                    <a:pt x="119941" y="515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874155" y="338666"/>
            <a:ext cx="3812644" cy="242993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FFFFFF"/>
              </a:buClr>
              <a:buFont typeface="Galdeano"/>
              <a:buNone/>
              <a:defRPr sz="28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4868332" y="2785533"/>
            <a:ext cx="3818467" cy="24214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5163671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991087" y="6250162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00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108" name="Shape 108"/>
          <p:cNvSpPr>
            <a:spLocks noGrp="1"/>
          </p:cNvSpPr>
          <p:nvPr>
            <p:ph type="pic" idx="2"/>
          </p:nvPr>
        </p:nvSpPr>
        <p:spPr>
          <a:xfrm>
            <a:off x="838200" y="1371600"/>
            <a:ext cx="3566159" cy="2926079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stA="30000" endPos="30000" dist="5000" dir="5400000" sy="-100000" algn="bl" rotWithShape="0"/>
          </a:effectLst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chemeClr val="accent1"/>
              </a:buClr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accent1"/>
              </a:buClr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FFFFFF"/>
              </a:buClr>
              <a:buFont typeface="Galdeano"/>
              <a:buNone/>
              <a:defRPr sz="44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 rot="5400000">
            <a:off x="2850885" y="696648"/>
            <a:ext cx="3450695" cy="74083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274320" marR="0" lvl="0" indent="-121920" algn="l" rtl="0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576263" marR="0" lvl="1" indent="-144462" algn="l" rtl="0">
              <a:spcBef>
                <a:spcPts val="44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855663" marR="0" lvl="2" indent="-106362" algn="l" rtl="0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143000" marR="0" lvl="3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463040" marR="0" lvl="4" indent="-129539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783079" marR="0" lvl="5" indent="-144779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103120" marR="0" lvl="6" indent="-14732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2423160" marR="0" lvl="7" indent="-14986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2743200" marR="0" lvl="8" indent="-13970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5163671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3991087" y="6250162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00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dt" idx="10"/>
          </p:nvPr>
        </p:nvSpPr>
        <p:spPr>
          <a:xfrm>
            <a:off x="5163671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3991087" y="6250162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00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grpSp>
        <p:nvGrpSpPr>
          <p:cNvPr id="120" name="Shape 120"/>
          <p:cNvGrpSpPr/>
          <p:nvPr/>
        </p:nvGrpSpPr>
        <p:grpSpPr>
          <a:xfrm>
            <a:off x="211664" y="714191"/>
            <a:ext cx="8723376" cy="1331580"/>
            <a:chOff x="-3905250" y="4294187"/>
            <a:chExt cx="13011150" cy="1892300"/>
          </a:xfrm>
        </p:grpSpPr>
        <p:sp>
          <p:nvSpPr>
            <p:cNvPr id="121" name="Shape 121"/>
            <p:cNvSpPr/>
            <p:nvPr/>
          </p:nvSpPr>
          <p:spPr>
            <a:xfrm>
              <a:off x="4810125" y="4500562"/>
              <a:ext cx="4295775" cy="10160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33" y="0"/>
                  </a:moveTo>
                  <a:lnTo>
                    <a:pt x="119733" y="0"/>
                  </a:lnTo>
                  <a:lnTo>
                    <a:pt x="114678" y="3375"/>
                  </a:lnTo>
                  <a:lnTo>
                    <a:pt x="109534" y="7125"/>
                  </a:lnTo>
                  <a:lnTo>
                    <a:pt x="104301" y="11250"/>
                  </a:lnTo>
                  <a:lnTo>
                    <a:pt x="98891" y="15375"/>
                  </a:lnTo>
                  <a:lnTo>
                    <a:pt x="93392" y="20250"/>
                  </a:lnTo>
                  <a:lnTo>
                    <a:pt x="87716" y="25125"/>
                  </a:lnTo>
                  <a:lnTo>
                    <a:pt x="81951" y="30750"/>
                  </a:lnTo>
                  <a:lnTo>
                    <a:pt x="76008" y="36375"/>
                  </a:lnTo>
                  <a:lnTo>
                    <a:pt x="76008" y="36375"/>
                  </a:lnTo>
                  <a:lnTo>
                    <a:pt x="65277" y="47250"/>
                  </a:lnTo>
                  <a:lnTo>
                    <a:pt x="54811" y="57000"/>
                  </a:lnTo>
                  <a:lnTo>
                    <a:pt x="44789" y="66000"/>
                  </a:lnTo>
                  <a:lnTo>
                    <a:pt x="35121" y="74625"/>
                  </a:lnTo>
                  <a:lnTo>
                    <a:pt x="25898" y="82125"/>
                  </a:lnTo>
                  <a:lnTo>
                    <a:pt x="16940" y="88875"/>
                  </a:lnTo>
                  <a:lnTo>
                    <a:pt x="8337" y="95250"/>
                  </a:lnTo>
                  <a:lnTo>
                    <a:pt x="0" y="100875"/>
                  </a:lnTo>
                  <a:lnTo>
                    <a:pt x="0" y="100875"/>
                  </a:lnTo>
                  <a:lnTo>
                    <a:pt x="5764" y="104250"/>
                  </a:lnTo>
                  <a:lnTo>
                    <a:pt x="11263" y="107250"/>
                  </a:lnTo>
                  <a:lnTo>
                    <a:pt x="16585" y="109875"/>
                  </a:lnTo>
                  <a:lnTo>
                    <a:pt x="21818" y="112125"/>
                  </a:lnTo>
                  <a:lnTo>
                    <a:pt x="26873" y="114375"/>
                  </a:lnTo>
                  <a:lnTo>
                    <a:pt x="31751" y="115875"/>
                  </a:lnTo>
                  <a:lnTo>
                    <a:pt x="36452" y="117375"/>
                  </a:lnTo>
                  <a:lnTo>
                    <a:pt x="41064" y="118500"/>
                  </a:lnTo>
                  <a:lnTo>
                    <a:pt x="45587" y="119250"/>
                  </a:lnTo>
                  <a:lnTo>
                    <a:pt x="49933" y="119625"/>
                  </a:lnTo>
                  <a:lnTo>
                    <a:pt x="54101" y="120000"/>
                  </a:lnTo>
                  <a:lnTo>
                    <a:pt x="58181" y="120000"/>
                  </a:lnTo>
                  <a:lnTo>
                    <a:pt x="62172" y="119625"/>
                  </a:lnTo>
                  <a:lnTo>
                    <a:pt x="66075" y="119250"/>
                  </a:lnTo>
                  <a:lnTo>
                    <a:pt x="69800" y="118500"/>
                  </a:lnTo>
                  <a:lnTo>
                    <a:pt x="73436" y="117375"/>
                  </a:lnTo>
                  <a:lnTo>
                    <a:pt x="76895" y="116250"/>
                  </a:lnTo>
                  <a:lnTo>
                    <a:pt x="80354" y="114750"/>
                  </a:lnTo>
                  <a:lnTo>
                    <a:pt x="83636" y="112875"/>
                  </a:lnTo>
                  <a:lnTo>
                    <a:pt x="86917" y="111000"/>
                  </a:lnTo>
                  <a:lnTo>
                    <a:pt x="90022" y="108750"/>
                  </a:lnTo>
                  <a:lnTo>
                    <a:pt x="93126" y="106500"/>
                  </a:lnTo>
                  <a:lnTo>
                    <a:pt x="96053" y="103875"/>
                  </a:lnTo>
                  <a:lnTo>
                    <a:pt x="98980" y="101250"/>
                  </a:lnTo>
                  <a:lnTo>
                    <a:pt x="101818" y="98250"/>
                  </a:lnTo>
                  <a:lnTo>
                    <a:pt x="104567" y="95250"/>
                  </a:lnTo>
                  <a:lnTo>
                    <a:pt x="107228" y="91875"/>
                  </a:lnTo>
                  <a:lnTo>
                    <a:pt x="109889" y="88500"/>
                  </a:lnTo>
                  <a:lnTo>
                    <a:pt x="114944" y="81000"/>
                  </a:lnTo>
                  <a:lnTo>
                    <a:pt x="119822" y="73125"/>
                  </a:lnTo>
                  <a:lnTo>
                    <a:pt x="119822" y="73125"/>
                  </a:lnTo>
                  <a:lnTo>
                    <a:pt x="120000" y="72750"/>
                  </a:lnTo>
                  <a:lnTo>
                    <a:pt x="120000" y="72750"/>
                  </a:lnTo>
                  <a:lnTo>
                    <a:pt x="120000" y="0"/>
                  </a:lnTo>
                  <a:lnTo>
                    <a:pt x="120000" y="0"/>
                  </a:lnTo>
                  <a:lnTo>
                    <a:pt x="119733" y="0"/>
                  </a:lnTo>
                  <a:lnTo>
                    <a:pt x="119733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122" name="Shape 122"/>
            <p:cNvSpPr/>
            <p:nvPr/>
          </p:nvSpPr>
          <p:spPr>
            <a:xfrm>
              <a:off x="-309562" y="4318000"/>
              <a:ext cx="8280401" cy="12096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2440"/>
                  </a:moveTo>
                  <a:lnTo>
                    <a:pt x="120000" y="112440"/>
                  </a:lnTo>
                  <a:lnTo>
                    <a:pt x="117377" y="110236"/>
                  </a:lnTo>
                  <a:lnTo>
                    <a:pt x="114662" y="108031"/>
                  </a:lnTo>
                  <a:lnTo>
                    <a:pt x="109003" y="102677"/>
                  </a:lnTo>
                  <a:lnTo>
                    <a:pt x="103021" y="96062"/>
                  </a:lnTo>
                  <a:lnTo>
                    <a:pt x="96717" y="88818"/>
                  </a:lnTo>
                  <a:lnTo>
                    <a:pt x="90046" y="80000"/>
                  </a:lnTo>
                  <a:lnTo>
                    <a:pt x="83006" y="70236"/>
                  </a:lnTo>
                  <a:lnTo>
                    <a:pt x="75598" y="58897"/>
                  </a:lnTo>
                  <a:lnTo>
                    <a:pt x="67776" y="46614"/>
                  </a:lnTo>
                  <a:lnTo>
                    <a:pt x="67776" y="46614"/>
                  </a:lnTo>
                  <a:lnTo>
                    <a:pt x="64693" y="41889"/>
                  </a:lnTo>
                  <a:lnTo>
                    <a:pt x="61702" y="37165"/>
                  </a:lnTo>
                  <a:lnTo>
                    <a:pt x="58803" y="33070"/>
                  </a:lnTo>
                  <a:lnTo>
                    <a:pt x="55904" y="28976"/>
                  </a:lnTo>
                  <a:lnTo>
                    <a:pt x="53098" y="25511"/>
                  </a:lnTo>
                  <a:lnTo>
                    <a:pt x="50383" y="22047"/>
                  </a:lnTo>
                  <a:lnTo>
                    <a:pt x="47714" y="18897"/>
                  </a:lnTo>
                  <a:lnTo>
                    <a:pt x="45092" y="16062"/>
                  </a:lnTo>
                  <a:lnTo>
                    <a:pt x="42561" y="13543"/>
                  </a:lnTo>
                  <a:lnTo>
                    <a:pt x="40030" y="11338"/>
                  </a:lnTo>
                  <a:lnTo>
                    <a:pt x="35245" y="7244"/>
                  </a:lnTo>
                  <a:lnTo>
                    <a:pt x="30690" y="4409"/>
                  </a:lnTo>
                  <a:lnTo>
                    <a:pt x="26411" y="2204"/>
                  </a:lnTo>
                  <a:lnTo>
                    <a:pt x="22315" y="629"/>
                  </a:lnTo>
                  <a:lnTo>
                    <a:pt x="18450" y="0"/>
                  </a:lnTo>
                  <a:lnTo>
                    <a:pt x="14815" y="0"/>
                  </a:lnTo>
                  <a:lnTo>
                    <a:pt x="11411" y="629"/>
                  </a:lnTo>
                  <a:lnTo>
                    <a:pt x="8236" y="1574"/>
                  </a:lnTo>
                  <a:lnTo>
                    <a:pt x="5291" y="3149"/>
                  </a:lnTo>
                  <a:lnTo>
                    <a:pt x="2530" y="5039"/>
                  </a:lnTo>
                  <a:lnTo>
                    <a:pt x="0" y="7559"/>
                  </a:lnTo>
                  <a:lnTo>
                    <a:pt x="0" y="7559"/>
                  </a:lnTo>
                  <a:lnTo>
                    <a:pt x="3542" y="10393"/>
                  </a:lnTo>
                  <a:lnTo>
                    <a:pt x="7223" y="13543"/>
                  </a:lnTo>
                  <a:lnTo>
                    <a:pt x="11042" y="17637"/>
                  </a:lnTo>
                  <a:lnTo>
                    <a:pt x="15000" y="22047"/>
                  </a:lnTo>
                  <a:lnTo>
                    <a:pt x="19095" y="27401"/>
                  </a:lnTo>
                  <a:lnTo>
                    <a:pt x="23328" y="33070"/>
                  </a:lnTo>
                  <a:lnTo>
                    <a:pt x="27745" y="39370"/>
                  </a:lnTo>
                  <a:lnTo>
                    <a:pt x="32254" y="46614"/>
                  </a:lnTo>
                  <a:lnTo>
                    <a:pt x="32254" y="46614"/>
                  </a:lnTo>
                  <a:lnTo>
                    <a:pt x="40398" y="59527"/>
                  </a:lnTo>
                  <a:lnTo>
                    <a:pt x="48128" y="70866"/>
                  </a:lnTo>
                  <a:lnTo>
                    <a:pt x="55398" y="81259"/>
                  </a:lnTo>
                  <a:lnTo>
                    <a:pt x="58941" y="85669"/>
                  </a:lnTo>
                  <a:lnTo>
                    <a:pt x="62300" y="90078"/>
                  </a:lnTo>
                  <a:lnTo>
                    <a:pt x="65613" y="94173"/>
                  </a:lnTo>
                  <a:lnTo>
                    <a:pt x="68834" y="97637"/>
                  </a:lnTo>
                  <a:lnTo>
                    <a:pt x="71963" y="101102"/>
                  </a:lnTo>
                  <a:lnTo>
                    <a:pt x="75000" y="104251"/>
                  </a:lnTo>
                  <a:lnTo>
                    <a:pt x="77944" y="106771"/>
                  </a:lnTo>
                  <a:lnTo>
                    <a:pt x="80797" y="109291"/>
                  </a:lnTo>
                  <a:lnTo>
                    <a:pt x="83558" y="111496"/>
                  </a:lnTo>
                  <a:lnTo>
                    <a:pt x="86273" y="113700"/>
                  </a:lnTo>
                  <a:lnTo>
                    <a:pt x="88895" y="115275"/>
                  </a:lnTo>
                  <a:lnTo>
                    <a:pt x="91426" y="116535"/>
                  </a:lnTo>
                  <a:lnTo>
                    <a:pt x="93865" y="117795"/>
                  </a:lnTo>
                  <a:lnTo>
                    <a:pt x="96257" y="118740"/>
                  </a:lnTo>
                  <a:lnTo>
                    <a:pt x="98604" y="119370"/>
                  </a:lnTo>
                  <a:lnTo>
                    <a:pt x="100858" y="120000"/>
                  </a:lnTo>
                  <a:lnTo>
                    <a:pt x="103021" y="120000"/>
                  </a:lnTo>
                  <a:lnTo>
                    <a:pt x="105138" y="120000"/>
                  </a:lnTo>
                  <a:lnTo>
                    <a:pt x="107208" y="119685"/>
                  </a:lnTo>
                  <a:lnTo>
                    <a:pt x="109187" y="119370"/>
                  </a:lnTo>
                  <a:lnTo>
                    <a:pt x="111119" y="118740"/>
                  </a:lnTo>
                  <a:lnTo>
                    <a:pt x="113006" y="117795"/>
                  </a:lnTo>
                  <a:lnTo>
                    <a:pt x="114846" y="116535"/>
                  </a:lnTo>
                  <a:lnTo>
                    <a:pt x="116595" y="115275"/>
                  </a:lnTo>
                  <a:lnTo>
                    <a:pt x="118343" y="114015"/>
                  </a:lnTo>
                  <a:lnTo>
                    <a:pt x="120000" y="112440"/>
                  </a:lnTo>
                  <a:lnTo>
                    <a:pt x="120000" y="112440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123" name="Shape 123"/>
            <p:cNvSpPr/>
            <p:nvPr/>
          </p:nvSpPr>
          <p:spPr>
            <a:xfrm>
              <a:off x="3175" y="4335462"/>
              <a:ext cx="8166099" cy="11017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103"/>
                  </a:moveTo>
                  <a:lnTo>
                    <a:pt x="0" y="12103"/>
                  </a:lnTo>
                  <a:lnTo>
                    <a:pt x="419" y="11412"/>
                  </a:lnTo>
                  <a:lnTo>
                    <a:pt x="1679" y="9682"/>
                  </a:lnTo>
                  <a:lnTo>
                    <a:pt x="3825" y="7262"/>
                  </a:lnTo>
                  <a:lnTo>
                    <a:pt x="5225" y="5878"/>
                  </a:lnTo>
                  <a:lnTo>
                    <a:pt x="6858" y="4495"/>
                  </a:lnTo>
                  <a:lnTo>
                    <a:pt x="8678" y="3458"/>
                  </a:lnTo>
                  <a:lnTo>
                    <a:pt x="10777" y="2420"/>
                  </a:lnTo>
                  <a:lnTo>
                    <a:pt x="13063" y="1383"/>
                  </a:lnTo>
                  <a:lnTo>
                    <a:pt x="15629" y="691"/>
                  </a:lnTo>
                  <a:lnTo>
                    <a:pt x="18429" y="345"/>
                  </a:lnTo>
                  <a:lnTo>
                    <a:pt x="21461" y="0"/>
                  </a:lnTo>
                  <a:lnTo>
                    <a:pt x="24727" y="345"/>
                  </a:lnTo>
                  <a:lnTo>
                    <a:pt x="28227" y="1037"/>
                  </a:lnTo>
                  <a:lnTo>
                    <a:pt x="32006" y="2420"/>
                  </a:lnTo>
                  <a:lnTo>
                    <a:pt x="36018" y="4149"/>
                  </a:lnTo>
                  <a:lnTo>
                    <a:pt x="40264" y="6916"/>
                  </a:lnTo>
                  <a:lnTo>
                    <a:pt x="44790" y="10028"/>
                  </a:lnTo>
                  <a:lnTo>
                    <a:pt x="49595" y="13832"/>
                  </a:lnTo>
                  <a:lnTo>
                    <a:pt x="54634" y="18328"/>
                  </a:lnTo>
                  <a:lnTo>
                    <a:pt x="59953" y="23861"/>
                  </a:lnTo>
                  <a:lnTo>
                    <a:pt x="65505" y="30086"/>
                  </a:lnTo>
                  <a:lnTo>
                    <a:pt x="71337" y="37348"/>
                  </a:lnTo>
                  <a:lnTo>
                    <a:pt x="77449" y="45994"/>
                  </a:lnTo>
                  <a:lnTo>
                    <a:pt x="83841" y="55331"/>
                  </a:lnTo>
                  <a:lnTo>
                    <a:pt x="90513" y="65706"/>
                  </a:lnTo>
                  <a:lnTo>
                    <a:pt x="97465" y="77463"/>
                  </a:lnTo>
                  <a:lnTo>
                    <a:pt x="104696" y="90259"/>
                  </a:lnTo>
                  <a:lnTo>
                    <a:pt x="112208" y="104438"/>
                  </a:lnTo>
                  <a:lnTo>
                    <a:pt x="120000" y="12000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124" name="Shape 124"/>
            <p:cNvSpPr/>
            <p:nvPr/>
          </p:nvSpPr>
          <p:spPr>
            <a:xfrm>
              <a:off x="4156075" y="4316412"/>
              <a:ext cx="4940299" cy="927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9999"/>
                  </a:moveTo>
                  <a:lnTo>
                    <a:pt x="0" y="119999"/>
                  </a:lnTo>
                  <a:lnTo>
                    <a:pt x="3470" y="115068"/>
                  </a:lnTo>
                  <a:lnTo>
                    <a:pt x="12956" y="102328"/>
                  </a:lnTo>
                  <a:lnTo>
                    <a:pt x="19511" y="93698"/>
                  </a:lnTo>
                  <a:lnTo>
                    <a:pt x="27069" y="84246"/>
                  </a:lnTo>
                  <a:lnTo>
                    <a:pt x="35475" y="73972"/>
                  </a:lnTo>
                  <a:lnTo>
                    <a:pt x="44498" y="62876"/>
                  </a:lnTo>
                  <a:lnTo>
                    <a:pt x="54061" y="52191"/>
                  </a:lnTo>
                  <a:lnTo>
                    <a:pt x="63856" y="41506"/>
                  </a:lnTo>
                  <a:lnTo>
                    <a:pt x="73881" y="31643"/>
                  </a:lnTo>
                  <a:lnTo>
                    <a:pt x="83830" y="22191"/>
                  </a:lnTo>
                  <a:lnTo>
                    <a:pt x="88766" y="18082"/>
                  </a:lnTo>
                  <a:lnTo>
                    <a:pt x="93547" y="13972"/>
                  </a:lnTo>
                  <a:lnTo>
                    <a:pt x="98329" y="10684"/>
                  </a:lnTo>
                  <a:lnTo>
                    <a:pt x="102956" y="7397"/>
                  </a:lnTo>
                  <a:lnTo>
                    <a:pt x="107506" y="4931"/>
                  </a:lnTo>
                  <a:lnTo>
                    <a:pt x="111825" y="2876"/>
                  </a:lnTo>
                  <a:lnTo>
                    <a:pt x="115989" y="1232"/>
                  </a:lnTo>
                  <a:lnTo>
                    <a:pt x="120000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125" name="Shape 125"/>
            <p:cNvSpPr/>
            <p:nvPr/>
          </p:nvSpPr>
          <p:spPr>
            <a:xfrm>
              <a:off x="-3905250" y="4294187"/>
              <a:ext cx="13011149" cy="18923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41" y="51543"/>
                  </a:moveTo>
                  <a:lnTo>
                    <a:pt x="119941" y="51543"/>
                  </a:lnTo>
                  <a:lnTo>
                    <a:pt x="118828" y="54563"/>
                  </a:lnTo>
                  <a:lnTo>
                    <a:pt x="117715" y="57382"/>
                  </a:lnTo>
                  <a:lnTo>
                    <a:pt x="116544" y="60000"/>
                  </a:lnTo>
                  <a:lnTo>
                    <a:pt x="115344" y="62416"/>
                  </a:lnTo>
                  <a:lnTo>
                    <a:pt x="114114" y="64832"/>
                  </a:lnTo>
                  <a:lnTo>
                    <a:pt x="112825" y="67046"/>
                  </a:lnTo>
                  <a:lnTo>
                    <a:pt x="111508" y="68859"/>
                  </a:lnTo>
                  <a:lnTo>
                    <a:pt x="110131" y="70671"/>
                  </a:lnTo>
                  <a:lnTo>
                    <a:pt x="108696" y="72281"/>
                  </a:lnTo>
                  <a:lnTo>
                    <a:pt x="107203" y="73489"/>
                  </a:lnTo>
                  <a:lnTo>
                    <a:pt x="105651" y="74697"/>
                  </a:lnTo>
                  <a:lnTo>
                    <a:pt x="104040" y="75503"/>
                  </a:lnTo>
                  <a:lnTo>
                    <a:pt x="102371" y="76308"/>
                  </a:lnTo>
                  <a:lnTo>
                    <a:pt x="100614" y="76711"/>
                  </a:lnTo>
                  <a:lnTo>
                    <a:pt x="98799" y="76711"/>
                  </a:lnTo>
                  <a:lnTo>
                    <a:pt x="96896" y="76510"/>
                  </a:lnTo>
                  <a:lnTo>
                    <a:pt x="94904" y="76107"/>
                  </a:lnTo>
                  <a:lnTo>
                    <a:pt x="92855" y="75503"/>
                  </a:lnTo>
                  <a:lnTo>
                    <a:pt x="90717" y="74496"/>
                  </a:lnTo>
                  <a:lnTo>
                    <a:pt x="88462" y="73087"/>
                  </a:lnTo>
                  <a:lnTo>
                    <a:pt x="86120" y="71476"/>
                  </a:lnTo>
                  <a:lnTo>
                    <a:pt x="83689" y="69463"/>
                  </a:lnTo>
                  <a:lnTo>
                    <a:pt x="81171" y="67248"/>
                  </a:lnTo>
                  <a:lnTo>
                    <a:pt x="78535" y="64630"/>
                  </a:lnTo>
                  <a:lnTo>
                    <a:pt x="75783" y="61610"/>
                  </a:lnTo>
                  <a:lnTo>
                    <a:pt x="72942" y="58187"/>
                  </a:lnTo>
                  <a:lnTo>
                    <a:pt x="69956" y="54362"/>
                  </a:lnTo>
                  <a:lnTo>
                    <a:pt x="66881" y="50335"/>
                  </a:lnTo>
                  <a:lnTo>
                    <a:pt x="63660" y="45704"/>
                  </a:lnTo>
                  <a:lnTo>
                    <a:pt x="60351" y="40872"/>
                  </a:lnTo>
                  <a:lnTo>
                    <a:pt x="56896" y="35637"/>
                  </a:lnTo>
                  <a:lnTo>
                    <a:pt x="53294" y="29798"/>
                  </a:lnTo>
                  <a:lnTo>
                    <a:pt x="53294" y="29798"/>
                  </a:lnTo>
                  <a:lnTo>
                    <a:pt x="49721" y="24161"/>
                  </a:lnTo>
                  <a:lnTo>
                    <a:pt x="46266" y="19328"/>
                  </a:lnTo>
                  <a:lnTo>
                    <a:pt x="42957" y="14899"/>
                  </a:lnTo>
                  <a:lnTo>
                    <a:pt x="39795" y="11275"/>
                  </a:lnTo>
                  <a:lnTo>
                    <a:pt x="36778" y="8255"/>
                  </a:lnTo>
                  <a:lnTo>
                    <a:pt x="33879" y="5637"/>
                  </a:lnTo>
                  <a:lnTo>
                    <a:pt x="31127" y="3624"/>
                  </a:lnTo>
                  <a:lnTo>
                    <a:pt x="28521" y="2013"/>
                  </a:lnTo>
                  <a:lnTo>
                    <a:pt x="26002" y="1006"/>
                  </a:lnTo>
                  <a:lnTo>
                    <a:pt x="23660" y="201"/>
                  </a:lnTo>
                  <a:lnTo>
                    <a:pt x="21405" y="0"/>
                  </a:lnTo>
                  <a:lnTo>
                    <a:pt x="19297" y="0"/>
                  </a:lnTo>
                  <a:lnTo>
                    <a:pt x="17306" y="402"/>
                  </a:lnTo>
                  <a:lnTo>
                    <a:pt x="15431" y="1006"/>
                  </a:lnTo>
                  <a:lnTo>
                    <a:pt x="13674" y="2013"/>
                  </a:lnTo>
                  <a:lnTo>
                    <a:pt x="12035" y="3020"/>
                  </a:lnTo>
                  <a:lnTo>
                    <a:pt x="10483" y="4429"/>
                  </a:lnTo>
                  <a:lnTo>
                    <a:pt x="9077" y="5838"/>
                  </a:lnTo>
                  <a:lnTo>
                    <a:pt x="7759" y="7449"/>
                  </a:lnTo>
                  <a:lnTo>
                    <a:pt x="6588" y="9261"/>
                  </a:lnTo>
                  <a:lnTo>
                    <a:pt x="5475" y="10872"/>
                  </a:lnTo>
                  <a:lnTo>
                    <a:pt x="4509" y="12684"/>
                  </a:lnTo>
                  <a:lnTo>
                    <a:pt x="3631" y="14496"/>
                  </a:lnTo>
                  <a:lnTo>
                    <a:pt x="2840" y="16107"/>
                  </a:lnTo>
                  <a:lnTo>
                    <a:pt x="2166" y="17718"/>
                  </a:lnTo>
                  <a:lnTo>
                    <a:pt x="1581" y="19328"/>
                  </a:lnTo>
                  <a:lnTo>
                    <a:pt x="702" y="21744"/>
                  </a:lnTo>
                  <a:lnTo>
                    <a:pt x="175" y="23557"/>
                  </a:lnTo>
                  <a:lnTo>
                    <a:pt x="0" y="24161"/>
                  </a:lnTo>
                  <a:lnTo>
                    <a:pt x="0" y="120000"/>
                  </a:lnTo>
                  <a:lnTo>
                    <a:pt x="119941" y="120000"/>
                  </a:lnTo>
                  <a:lnTo>
                    <a:pt x="119941" y="120000"/>
                  </a:lnTo>
                  <a:lnTo>
                    <a:pt x="120000" y="119395"/>
                  </a:lnTo>
                  <a:lnTo>
                    <a:pt x="120000" y="119395"/>
                  </a:lnTo>
                  <a:lnTo>
                    <a:pt x="120000" y="51342"/>
                  </a:lnTo>
                  <a:lnTo>
                    <a:pt x="120000" y="51342"/>
                  </a:lnTo>
                  <a:lnTo>
                    <a:pt x="119941" y="51543"/>
                  </a:lnTo>
                  <a:lnTo>
                    <a:pt x="119941" y="515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</p:grpSp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 rot="5400000">
            <a:off x="5414433" y="2662766"/>
            <a:ext cx="4487333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Galdeano"/>
              <a:buNone/>
              <a:defRPr sz="4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 rot="5400000">
            <a:off x="1223433" y="681567"/>
            <a:ext cx="4487333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21920" algn="l" rtl="0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576263" marR="0" lvl="1" indent="-144462" algn="l" rtl="0">
              <a:spcBef>
                <a:spcPts val="44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855663" marR="0" lvl="2" indent="-106362" algn="l" rtl="0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143000" marR="0" lvl="3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463040" marR="0" lvl="4" indent="-129539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783079" marR="0" lvl="5" indent="-144779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103120" marR="0" lvl="6" indent="-14732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2423160" marR="0" lvl="7" indent="-14986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2743200" marR="0" lvl="8" indent="-13970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grpSp>
        <p:nvGrpSpPr>
          <p:cNvPr id="7" name="Shape 7"/>
          <p:cNvGrpSpPr/>
          <p:nvPr/>
        </p:nvGrpSpPr>
        <p:grpSpPr>
          <a:xfrm>
            <a:off x="211664" y="1679428"/>
            <a:ext cx="8723376" cy="1329874"/>
            <a:chOff x="-3905251" y="4294187"/>
            <a:chExt cx="13027839" cy="1892300"/>
          </a:xfrm>
        </p:grpSpPr>
        <p:sp>
          <p:nvSpPr>
            <p:cNvPr id="8" name="Shape 8"/>
            <p:cNvSpPr/>
            <p:nvPr/>
          </p:nvSpPr>
          <p:spPr>
            <a:xfrm>
              <a:off x="4810125" y="4500562"/>
              <a:ext cx="4295775" cy="10160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33" y="0"/>
                  </a:moveTo>
                  <a:lnTo>
                    <a:pt x="119733" y="0"/>
                  </a:lnTo>
                  <a:lnTo>
                    <a:pt x="114678" y="3375"/>
                  </a:lnTo>
                  <a:lnTo>
                    <a:pt x="109534" y="7125"/>
                  </a:lnTo>
                  <a:lnTo>
                    <a:pt x="104301" y="11250"/>
                  </a:lnTo>
                  <a:lnTo>
                    <a:pt x="98891" y="15375"/>
                  </a:lnTo>
                  <a:lnTo>
                    <a:pt x="93392" y="20250"/>
                  </a:lnTo>
                  <a:lnTo>
                    <a:pt x="87716" y="25125"/>
                  </a:lnTo>
                  <a:lnTo>
                    <a:pt x="81951" y="30750"/>
                  </a:lnTo>
                  <a:lnTo>
                    <a:pt x="76008" y="36375"/>
                  </a:lnTo>
                  <a:lnTo>
                    <a:pt x="76008" y="36375"/>
                  </a:lnTo>
                  <a:lnTo>
                    <a:pt x="65277" y="47250"/>
                  </a:lnTo>
                  <a:lnTo>
                    <a:pt x="54811" y="57000"/>
                  </a:lnTo>
                  <a:lnTo>
                    <a:pt x="44789" y="66000"/>
                  </a:lnTo>
                  <a:lnTo>
                    <a:pt x="35121" y="74625"/>
                  </a:lnTo>
                  <a:lnTo>
                    <a:pt x="25898" y="82125"/>
                  </a:lnTo>
                  <a:lnTo>
                    <a:pt x="16940" y="88875"/>
                  </a:lnTo>
                  <a:lnTo>
                    <a:pt x="8337" y="95250"/>
                  </a:lnTo>
                  <a:lnTo>
                    <a:pt x="0" y="100875"/>
                  </a:lnTo>
                  <a:lnTo>
                    <a:pt x="0" y="100875"/>
                  </a:lnTo>
                  <a:lnTo>
                    <a:pt x="5764" y="104250"/>
                  </a:lnTo>
                  <a:lnTo>
                    <a:pt x="11263" y="107250"/>
                  </a:lnTo>
                  <a:lnTo>
                    <a:pt x="16585" y="109875"/>
                  </a:lnTo>
                  <a:lnTo>
                    <a:pt x="21818" y="112125"/>
                  </a:lnTo>
                  <a:lnTo>
                    <a:pt x="26873" y="114375"/>
                  </a:lnTo>
                  <a:lnTo>
                    <a:pt x="31751" y="115875"/>
                  </a:lnTo>
                  <a:lnTo>
                    <a:pt x="36452" y="117375"/>
                  </a:lnTo>
                  <a:lnTo>
                    <a:pt x="41064" y="118500"/>
                  </a:lnTo>
                  <a:lnTo>
                    <a:pt x="45587" y="119250"/>
                  </a:lnTo>
                  <a:lnTo>
                    <a:pt x="49933" y="119625"/>
                  </a:lnTo>
                  <a:lnTo>
                    <a:pt x="54101" y="120000"/>
                  </a:lnTo>
                  <a:lnTo>
                    <a:pt x="58181" y="120000"/>
                  </a:lnTo>
                  <a:lnTo>
                    <a:pt x="62172" y="119625"/>
                  </a:lnTo>
                  <a:lnTo>
                    <a:pt x="66075" y="119250"/>
                  </a:lnTo>
                  <a:lnTo>
                    <a:pt x="69800" y="118500"/>
                  </a:lnTo>
                  <a:lnTo>
                    <a:pt x="73436" y="117375"/>
                  </a:lnTo>
                  <a:lnTo>
                    <a:pt x="76895" y="116250"/>
                  </a:lnTo>
                  <a:lnTo>
                    <a:pt x="80354" y="114750"/>
                  </a:lnTo>
                  <a:lnTo>
                    <a:pt x="83636" y="112875"/>
                  </a:lnTo>
                  <a:lnTo>
                    <a:pt x="86917" y="111000"/>
                  </a:lnTo>
                  <a:lnTo>
                    <a:pt x="90022" y="108750"/>
                  </a:lnTo>
                  <a:lnTo>
                    <a:pt x="93126" y="106500"/>
                  </a:lnTo>
                  <a:lnTo>
                    <a:pt x="96053" y="103875"/>
                  </a:lnTo>
                  <a:lnTo>
                    <a:pt x="98980" y="101250"/>
                  </a:lnTo>
                  <a:lnTo>
                    <a:pt x="101818" y="98250"/>
                  </a:lnTo>
                  <a:lnTo>
                    <a:pt x="104567" y="95250"/>
                  </a:lnTo>
                  <a:lnTo>
                    <a:pt x="107228" y="91875"/>
                  </a:lnTo>
                  <a:lnTo>
                    <a:pt x="109889" y="88500"/>
                  </a:lnTo>
                  <a:lnTo>
                    <a:pt x="114944" y="81000"/>
                  </a:lnTo>
                  <a:lnTo>
                    <a:pt x="119822" y="73125"/>
                  </a:lnTo>
                  <a:lnTo>
                    <a:pt x="119822" y="73125"/>
                  </a:lnTo>
                  <a:lnTo>
                    <a:pt x="120000" y="72750"/>
                  </a:lnTo>
                  <a:lnTo>
                    <a:pt x="120000" y="72750"/>
                  </a:lnTo>
                  <a:lnTo>
                    <a:pt x="120000" y="0"/>
                  </a:lnTo>
                  <a:lnTo>
                    <a:pt x="120000" y="0"/>
                  </a:lnTo>
                  <a:lnTo>
                    <a:pt x="119733" y="0"/>
                  </a:lnTo>
                  <a:lnTo>
                    <a:pt x="119733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9" name="Shape 9"/>
            <p:cNvSpPr/>
            <p:nvPr/>
          </p:nvSpPr>
          <p:spPr>
            <a:xfrm>
              <a:off x="-309562" y="4318000"/>
              <a:ext cx="8280401" cy="12096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2440"/>
                  </a:moveTo>
                  <a:lnTo>
                    <a:pt x="120000" y="112440"/>
                  </a:lnTo>
                  <a:lnTo>
                    <a:pt x="117377" y="110236"/>
                  </a:lnTo>
                  <a:lnTo>
                    <a:pt x="114662" y="108031"/>
                  </a:lnTo>
                  <a:lnTo>
                    <a:pt x="109003" y="102677"/>
                  </a:lnTo>
                  <a:lnTo>
                    <a:pt x="103021" y="96062"/>
                  </a:lnTo>
                  <a:lnTo>
                    <a:pt x="96717" y="88818"/>
                  </a:lnTo>
                  <a:lnTo>
                    <a:pt x="90046" y="80000"/>
                  </a:lnTo>
                  <a:lnTo>
                    <a:pt x="83006" y="70236"/>
                  </a:lnTo>
                  <a:lnTo>
                    <a:pt x="75598" y="58897"/>
                  </a:lnTo>
                  <a:lnTo>
                    <a:pt x="67776" y="46614"/>
                  </a:lnTo>
                  <a:lnTo>
                    <a:pt x="67776" y="46614"/>
                  </a:lnTo>
                  <a:lnTo>
                    <a:pt x="64693" y="41889"/>
                  </a:lnTo>
                  <a:lnTo>
                    <a:pt x="61702" y="37165"/>
                  </a:lnTo>
                  <a:lnTo>
                    <a:pt x="58803" y="33070"/>
                  </a:lnTo>
                  <a:lnTo>
                    <a:pt x="55904" y="28976"/>
                  </a:lnTo>
                  <a:lnTo>
                    <a:pt x="53098" y="25511"/>
                  </a:lnTo>
                  <a:lnTo>
                    <a:pt x="50383" y="22047"/>
                  </a:lnTo>
                  <a:lnTo>
                    <a:pt x="47714" y="18897"/>
                  </a:lnTo>
                  <a:lnTo>
                    <a:pt x="45092" y="16062"/>
                  </a:lnTo>
                  <a:lnTo>
                    <a:pt x="42561" y="13543"/>
                  </a:lnTo>
                  <a:lnTo>
                    <a:pt x="40030" y="11338"/>
                  </a:lnTo>
                  <a:lnTo>
                    <a:pt x="35245" y="7244"/>
                  </a:lnTo>
                  <a:lnTo>
                    <a:pt x="30690" y="4409"/>
                  </a:lnTo>
                  <a:lnTo>
                    <a:pt x="26411" y="2204"/>
                  </a:lnTo>
                  <a:lnTo>
                    <a:pt x="22315" y="629"/>
                  </a:lnTo>
                  <a:lnTo>
                    <a:pt x="18450" y="0"/>
                  </a:lnTo>
                  <a:lnTo>
                    <a:pt x="14815" y="0"/>
                  </a:lnTo>
                  <a:lnTo>
                    <a:pt x="11411" y="629"/>
                  </a:lnTo>
                  <a:lnTo>
                    <a:pt x="8236" y="1574"/>
                  </a:lnTo>
                  <a:lnTo>
                    <a:pt x="5291" y="3149"/>
                  </a:lnTo>
                  <a:lnTo>
                    <a:pt x="2530" y="5039"/>
                  </a:lnTo>
                  <a:lnTo>
                    <a:pt x="0" y="7559"/>
                  </a:lnTo>
                  <a:lnTo>
                    <a:pt x="0" y="7559"/>
                  </a:lnTo>
                  <a:lnTo>
                    <a:pt x="3542" y="10393"/>
                  </a:lnTo>
                  <a:lnTo>
                    <a:pt x="7223" y="13543"/>
                  </a:lnTo>
                  <a:lnTo>
                    <a:pt x="11042" y="17637"/>
                  </a:lnTo>
                  <a:lnTo>
                    <a:pt x="15000" y="22047"/>
                  </a:lnTo>
                  <a:lnTo>
                    <a:pt x="19095" y="27401"/>
                  </a:lnTo>
                  <a:lnTo>
                    <a:pt x="23328" y="33070"/>
                  </a:lnTo>
                  <a:lnTo>
                    <a:pt x="27745" y="39370"/>
                  </a:lnTo>
                  <a:lnTo>
                    <a:pt x="32254" y="46614"/>
                  </a:lnTo>
                  <a:lnTo>
                    <a:pt x="32254" y="46614"/>
                  </a:lnTo>
                  <a:lnTo>
                    <a:pt x="40398" y="59527"/>
                  </a:lnTo>
                  <a:lnTo>
                    <a:pt x="48128" y="70866"/>
                  </a:lnTo>
                  <a:lnTo>
                    <a:pt x="55398" y="81259"/>
                  </a:lnTo>
                  <a:lnTo>
                    <a:pt x="58941" y="85669"/>
                  </a:lnTo>
                  <a:lnTo>
                    <a:pt x="62300" y="90078"/>
                  </a:lnTo>
                  <a:lnTo>
                    <a:pt x="65613" y="94173"/>
                  </a:lnTo>
                  <a:lnTo>
                    <a:pt x="68834" y="97637"/>
                  </a:lnTo>
                  <a:lnTo>
                    <a:pt x="71963" y="101102"/>
                  </a:lnTo>
                  <a:lnTo>
                    <a:pt x="75000" y="104251"/>
                  </a:lnTo>
                  <a:lnTo>
                    <a:pt x="77944" y="106771"/>
                  </a:lnTo>
                  <a:lnTo>
                    <a:pt x="80797" y="109291"/>
                  </a:lnTo>
                  <a:lnTo>
                    <a:pt x="83558" y="111496"/>
                  </a:lnTo>
                  <a:lnTo>
                    <a:pt x="86273" y="113700"/>
                  </a:lnTo>
                  <a:lnTo>
                    <a:pt x="88895" y="115275"/>
                  </a:lnTo>
                  <a:lnTo>
                    <a:pt x="91426" y="116535"/>
                  </a:lnTo>
                  <a:lnTo>
                    <a:pt x="93865" y="117795"/>
                  </a:lnTo>
                  <a:lnTo>
                    <a:pt x="96257" y="118740"/>
                  </a:lnTo>
                  <a:lnTo>
                    <a:pt x="98604" y="119370"/>
                  </a:lnTo>
                  <a:lnTo>
                    <a:pt x="100858" y="120000"/>
                  </a:lnTo>
                  <a:lnTo>
                    <a:pt x="103021" y="120000"/>
                  </a:lnTo>
                  <a:lnTo>
                    <a:pt x="105138" y="120000"/>
                  </a:lnTo>
                  <a:lnTo>
                    <a:pt x="107208" y="119685"/>
                  </a:lnTo>
                  <a:lnTo>
                    <a:pt x="109187" y="119370"/>
                  </a:lnTo>
                  <a:lnTo>
                    <a:pt x="111119" y="118740"/>
                  </a:lnTo>
                  <a:lnTo>
                    <a:pt x="113006" y="117795"/>
                  </a:lnTo>
                  <a:lnTo>
                    <a:pt x="114846" y="116535"/>
                  </a:lnTo>
                  <a:lnTo>
                    <a:pt x="116595" y="115275"/>
                  </a:lnTo>
                  <a:lnTo>
                    <a:pt x="118343" y="114015"/>
                  </a:lnTo>
                  <a:lnTo>
                    <a:pt x="120000" y="112440"/>
                  </a:lnTo>
                  <a:lnTo>
                    <a:pt x="120000" y="112440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10" name="Shape 10"/>
            <p:cNvSpPr/>
            <p:nvPr/>
          </p:nvSpPr>
          <p:spPr>
            <a:xfrm>
              <a:off x="3175" y="4335462"/>
              <a:ext cx="8166099" cy="11017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103"/>
                  </a:moveTo>
                  <a:lnTo>
                    <a:pt x="0" y="12103"/>
                  </a:lnTo>
                  <a:lnTo>
                    <a:pt x="419" y="11412"/>
                  </a:lnTo>
                  <a:lnTo>
                    <a:pt x="1679" y="9682"/>
                  </a:lnTo>
                  <a:lnTo>
                    <a:pt x="3825" y="7262"/>
                  </a:lnTo>
                  <a:lnTo>
                    <a:pt x="5225" y="5878"/>
                  </a:lnTo>
                  <a:lnTo>
                    <a:pt x="6858" y="4495"/>
                  </a:lnTo>
                  <a:lnTo>
                    <a:pt x="8678" y="3458"/>
                  </a:lnTo>
                  <a:lnTo>
                    <a:pt x="10777" y="2420"/>
                  </a:lnTo>
                  <a:lnTo>
                    <a:pt x="13063" y="1383"/>
                  </a:lnTo>
                  <a:lnTo>
                    <a:pt x="15629" y="691"/>
                  </a:lnTo>
                  <a:lnTo>
                    <a:pt x="18429" y="345"/>
                  </a:lnTo>
                  <a:lnTo>
                    <a:pt x="21461" y="0"/>
                  </a:lnTo>
                  <a:lnTo>
                    <a:pt x="24727" y="345"/>
                  </a:lnTo>
                  <a:lnTo>
                    <a:pt x="28227" y="1037"/>
                  </a:lnTo>
                  <a:lnTo>
                    <a:pt x="32006" y="2420"/>
                  </a:lnTo>
                  <a:lnTo>
                    <a:pt x="36018" y="4149"/>
                  </a:lnTo>
                  <a:lnTo>
                    <a:pt x="40264" y="6916"/>
                  </a:lnTo>
                  <a:lnTo>
                    <a:pt x="44790" y="10028"/>
                  </a:lnTo>
                  <a:lnTo>
                    <a:pt x="49595" y="13832"/>
                  </a:lnTo>
                  <a:lnTo>
                    <a:pt x="54634" y="18328"/>
                  </a:lnTo>
                  <a:lnTo>
                    <a:pt x="59953" y="23861"/>
                  </a:lnTo>
                  <a:lnTo>
                    <a:pt x="65505" y="30086"/>
                  </a:lnTo>
                  <a:lnTo>
                    <a:pt x="71337" y="37348"/>
                  </a:lnTo>
                  <a:lnTo>
                    <a:pt x="77449" y="45994"/>
                  </a:lnTo>
                  <a:lnTo>
                    <a:pt x="83841" y="55331"/>
                  </a:lnTo>
                  <a:lnTo>
                    <a:pt x="90513" y="65706"/>
                  </a:lnTo>
                  <a:lnTo>
                    <a:pt x="97465" y="77463"/>
                  </a:lnTo>
                  <a:lnTo>
                    <a:pt x="104696" y="90259"/>
                  </a:lnTo>
                  <a:lnTo>
                    <a:pt x="112208" y="104438"/>
                  </a:lnTo>
                  <a:lnTo>
                    <a:pt x="120000" y="12000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11" name="Shape 11"/>
            <p:cNvSpPr/>
            <p:nvPr/>
          </p:nvSpPr>
          <p:spPr>
            <a:xfrm>
              <a:off x="4156075" y="4316412"/>
              <a:ext cx="4940299" cy="927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9999"/>
                  </a:moveTo>
                  <a:lnTo>
                    <a:pt x="0" y="119999"/>
                  </a:lnTo>
                  <a:lnTo>
                    <a:pt x="3470" y="115068"/>
                  </a:lnTo>
                  <a:lnTo>
                    <a:pt x="12956" y="102328"/>
                  </a:lnTo>
                  <a:lnTo>
                    <a:pt x="19511" y="93698"/>
                  </a:lnTo>
                  <a:lnTo>
                    <a:pt x="27069" y="84246"/>
                  </a:lnTo>
                  <a:lnTo>
                    <a:pt x="35475" y="73972"/>
                  </a:lnTo>
                  <a:lnTo>
                    <a:pt x="44498" y="62876"/>
                  </a:lnTo>
                  <a:lnTo>
                    <a:pt x="54061" y="52191"/>
                  </a:lnTo>
                  <a:lnTo>
                    <a:pt x="63856" y="41506"/>
                  </a:lnTo>
                  <a:lnTo>
                    <a:pt x="73881" y="31643"/>
                  </a:lnTo>
                  <a:lnTo>
                    <a:pt x="83830" y="22191"/>
                  </a:lnTo>
                  <a:lnTo>
                    <a:pt x="88766" y="18082"/>
                  </a:lnTo>
                  <a:lnTo>
                    <a:pt x="93547" y="13972"/>
                  </a:lnTo>
                  <a:lnTo>
                    <a:pt x="98329" y="10684"/>
                  </a:lnTo>
                  <a:lnTo>
                    <a:pt x="102956" y="7397"/>
                  </a:lnTo>
                  <a:lnTo>
                    <a:pt x="107506" y="4931"/>
                  </a:lnTo>
                  <a:lnTo>
                    <a:pt x="111825" y="2876"/>
                  </a:lnTo>
                  <a:lnTo>
                    <a:pt x="115989" y="1232"/>
                  </a:lnTo>
                  <a:lnTo>
                    <a:pt x="120000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  <p:sp>
          <p:nvSpPr>
            <p:cNvPr id="12" name="Shape 12"/>
            <p:cNvSpPr/>
            <p:nvPr/>
          </p:nvSpPr>
          <p:spPr>
            <a:xfrm>
              <a:off x="-3905251" y="4294187"/>
              <a:ext cx="13027839" cy="18923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41" y="51543"/>
                  </a:moveTo>
                  <a:lnTo>
                    <a:pt x="119941" y="51543"/>
                  </a:lnTo>
                  <a:lnTo>
                    <a:pt x="118828" y="54563"/>
                  </a:lnTo>
                  <a:lnTo>
                    <a:pt x="117715" y="57382"/>
                  </a:lnTo>
                  <a:lnTo>
                    <a:pt x="116544" y="60000"/>
                  </a:lnTo>
                  <a:lnTo>
                    <a:pt x="115344" y="62416"/>
                  </a:lnTo>
                  <a:lnTo>
                    <a:pt x="114114" y="64832"/>
                  </a:lnTo>
                  <a:lnTo>
                    <a:pt x="112825" y="67046"/>
                  </a:lnTo>
                  <a:lnTo>
                    <a:pt x="111508" y="68859"/>
                  </a:lnTo>
                  <a:lnTo>
                    <a:pt x="110131" y="70671"/>
                  </a:lnTo>
                  <a:lnTo>
                    <a:pt x="108696" y="72281"/>
                  </a:lnTo>
                  <a:lnTo>
                    <a:pt x="107203" y="73489"/>
                  </a:lnTo>
                  <a:lnTo>
                    <a:pt x="105651" y="74697"/>
                  </a:lnTo>
                  <a:lnTo>
                    <a:pt x="104040" y="75503"/>
                  </a:lnTo>
                  <a:lnTo>
                    <a:pt x="102371" y="76308"/>
                  </a:lnTo>
                  <a:lnTo>
                    <a:pt x="100614" y="76711"/>
                  </a:lnTo>
                  <a:lnTo>
                    <a:pt x="98799" y="76711"/>
                  </a:lnTo>
                  <a:lnTo>
                    <a:pt x="96896" y="76510"/>
                  </a:lnTo>
                  <a:lnTo>
                    <a:pt x="94904" y="76107"/>
                  </a:lnTo>
                  <a:lnTo>
                    <a:pt x="92855" y="75503"/>
                  </a:lnTo>
                  <a:lnTo>
                    <a:pt x="90717" y="74496"/>
                  </a:lnTo>
                  <a:lnTo>
                    <a:pt x="88462" y="73087"/>
                  </a:lnTo>
                  <a:lnTo>
                    <a:pt x="86120" y="71476"/>
                  </a:lnTo>
                  <a:lnTo>
                    <a:pt x="83689" y="69463"/>
                  </a:lnTo>
                  <a:lnTo>
                    <a:pt x="81171" y="67248"/>
                  </a:lnTo>
                  <a:lnTo>
                    <a:pt x="78535" y="64630"/>
                  </a:lnTo>
                  <a:lnTo>
                    <a:pt x="75783" y="61610"/>
                  </a:lnTo>
                  <a:lnTo>
                    <a:pt x="72942" y="58187"/>
                  </a:lnTo>
                  <a:lnTo>
                    <a:pt x="69956" y="54362"/>
                  </a:lnTo>
                  <a:lnTo>
                    <a:pt x="66881" y="50335"/>
                  </a:lnTo>
                  <a:lnTo>
                    <a:pt x="63660" y="45704"/>
                  </a:lnTo>
                  <a:lnTo>
                    <a:pt x="60351" y="40872"/>
                  </a:lnTo>
                  <a:lnTo>
                    <a:pt x="56896" y="35637"/>
                  </a:lnTo>
                  <a:lnTo>
                    <a:pt x="53294" y="29798"/>
                  </a:lnTo>
                  <a:lnTo>
                    <a:pt x="53294" y="29798"/>
                  </a:lnTo>
                  <a:lnTo>
                    <a:pt x="49721" y="24161"/>
                  </a:lnTo>
                  <a:lnTo>
                    <a:pt x="46266" y="19328"/>
                  </a:lnTo>
                  <a:lnTo>
                    <a:pt x="42957" y="14899"/>
                  </a:lnTo>
                  <a:lnTo>
                    <a:pt x="39795" y="11275"/>
                  </a:lnTo>
                  <a:lnTo>
                    <a:pt x="36778" y="8255"/>
                  </a:lnTo>
                  <a:lnTo>
                    <a:pt x="33879" y="5637"/>
                  </a:lnTo>
                  <a:lnTo>
                    <a:pt x="31127" y="3624"/>
                  </a:lnTo>
                  <a:lnTo>
                    <a:pt x="28521" y="2013"/>
                  </a:lnTo>
                  <a:lnTo>
                    <a:pt x="26002" y="1006"/>
                  </a:lnTo>
                  <a:lnTo>
                    <a:pt x="23660" y="201"/>
                  </a:lnTo>
                  <a:lnTo>
                    <a:pt x="21405" y="0"/>
                  </a:lnTo>
                  <a:lnTo>
                    <a:pt x="19297" y="0"/>
                  </a:lnTo>
                  <a:lnTo>
                    <a:pt x="17306" y="402"/>
                  </a:lnTo>
                  <a:lnTo>
                    <a:pt x="15431" y="1006"/>
                  </a:lnTo>
                  <a:lnTo>
                    <a:pt x="13674" y="2013"/>
                  </a:lnTo>
                  <a:lnTo>
                    <a:pt x="12035" y="3020"/>
                  </a:lnTo>
                  <a:lnTo>
                    <a:pt x="10483" y="4429"/>
                  </a:lnTo>
                  <a:lnTo>
                    <a:pt x="9077" y="5838"/>
                  </a:lnTo>
                  <a:lnTo>
                    <a:pt x="7759" y="7449"/>
                  </a:lnTo>
                  <a:lnTo>
                    <a:pt x="6588" y="9261"/>
                  </a:lnTo>
                  <a:lnTo>
                    <a:pt x="5475" y="10872"/>
                  </a:lnTo>
                  <a:lnTo>
                    <a:pt x="4509" y="12684"/>
                  </a:lnTo>
                  <a:lnTo>
                    <a:pt x="3631" y="14496"/>
                  </a:lnTo>
                  <a:lnTo>
                    <a:pt x="2840" y="16107"/>
                  </a:lnTo>
                  <a:lnTo>
                    <a:pt x="2166" y="17718"/>
                  </a:lnTo>
                  <a:lnTo>
                    <a:pt x="1581" y="19328"/>
                  </a:lnTo>
                  <a:lnTo>
                    <a:pt x="702" y="21744"/>
                  </a:lnTo>
                  <a:lnTo>
                    <a:pt x="175" y="23557"/>
                  </a:lnTo>
                  <a:lnTo>
                    <a:pt x="0" y="24161"/>
                  </a:lnTo>
                  <a:lnTo>
                    <a:pt x="0" y="120000"/>
                  </a:lnTo>
                  <a:lnTo>
                    <a:pt x="119941" y="120000"/>
                  </a:lnTo>
                  <a:lnTo>
                    <a:pt x="119941" y="120000"/>
                  </a:lnTo>
                  <a:lnTo>
                    <a:pt x="120000" y="119395"/>
                  </a:lnTo>
                  <a:lnTo>
                    <a:pt x="120000" y="119395"/>
                  </a:lnTo>
                  <a:lnTo>
                    <a:pt x="120000" y="51342"/>
                  </a:lnTo>
                  <a:lnTo>
                    <a:pt x="120000" y="51342"/>
                  </a:lnTo>
                  <a:lnTo>
                    <a:pt x="119941" y="51543"/>
                  </a:lnTo>
                  <a:lnTo>
                    <a:pt x="119941" y="515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endParaRPr>
            </a:p>
          </p:txBody>
        </p:sp>
      </p:grpSp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FFFFFF"/>
              </a:buClr>
              <a:buFont typeface="Galdeano"/>
              <a:buNone/>
              <a:defRPr sz="44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5163671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3991087" y="6250162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 b="0" u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000" b="0" u="none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872066" y="2675466"/>
            <a:ext cx="7408332" cy="345069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21920" algn="l" rtl="0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576263" marR="0" lvl="1" indent="-144462" algn="l" rtl="0">
              <a:spcBef>
                <a:spcPts val="44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855663" marR="0" lvl="2" indent="-106362" algn="l" rtl="0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143000" marR="0" lvl="3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463040" marR="0" lvl="4" indent="-129539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783079" marR="0" lvl="5" indent="-144779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103120" marR="0" lvl="6" indent="-14732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2423160" marR="0" lvl="7" indent="-14986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2743200" marR="0" lvl="8" indent="-139700" algn="l" rtl="0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olgrades.georgia.gov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doe.org/Technology-Services/SLDS/Pages/SLDS-Parent-Portal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psc.com/Certification/Lookup.asp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lces.camden.k12.ga.us/facult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ctrTitle"/>
          </p:nvPr>
        </p:nvSpPr>
        <p:spPr>
          <a:xfrm>
            <a:off x="304800" y="1447800"/>
            <a:ext cx="8534399" cy="178010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Galdeano"/>
              <a:buNone/>
            </a:pPr>
            <a:r>
              <a:rPr lang="en-US" sz="4400" b="0" i="0" u="none" strike="noStrike" cap="none" dirty="0">
                <a:solidFill>
                  <a:schemeClr val="bg1"/>
                </a:solidFill>
                <a:latin typeface="Galdeano"/>
                <a:ea typeface="Galdeano"/>
                <a:cs typeface="Galdeano"/>
                <a:sym typeface="Galdeano"/>
              </a:rPr>
              <a:t>School</a:t>
            </a:r>
            <a:br>
              <a:rPr lang="en-US" sz="4400" b="0" i="0" u="none" strike="noStrike" cap="none" dirty="0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rPr>
            </a:br>
            <a:r>
              <a:rPr lang="en-US" sz="4400" b="0" i="0" u="none" strike="noStrike" cap="none" dirty="0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rPr>
              <a:t>Title I </a:t>
            </a:r>
            <a:r>
              <a:rPr lang="en-US" dirty="0"/>
              <a:t>Annual Parent </a:t>
            </a:r>
            <a:r>
              <a:rPr lang="en-US" sz="4400" b="0" i="0" u="none" strike="noStrike" cap="none" dirty="0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rPr>
              <a:t>Meeting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subTitle" idx="1"/>
          </p:nvPr>
        </p:nvSpPr>
        <p:spPr>
          <a:xfrm>
            <a:off x="1371600" y="3962400"/>
            <a:ext cx="6400799" cy="7620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en-US" sz="3200" b="0" i="0" u="none" strike="noStrike" cap="none" dirty="0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rPr>
              <a:t>10/13/2022 9:00</a:t>
            </a:r>
          </a:p>
        </p:txBody>
      </p:sp>
      <p:pic>
        <p:nvPicPr>
          <p:cNvPr id="134" name="Shape 134" descr="I:\Logojpeg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618" y="5460103"/>
            <a:ext cx="2493816" cy="1261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224045" y="2209800"/>
            <a:ext cx="8679872" cy="38209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None/>
            </a:pPr>
            <a:endParaRPr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lvl="0"/>
            <a:r>
              <a:rPr lang="en-US" dirty="0"/>
              <a:t>What is a Title I school?</a:t>
            </a:r>
          </a:p>
          <a:p>
            <a:pPr lvl="0"/>
            <a:r>
              <a:rPr lang="en-US" dirty="0"/>
              <a:t>How does our school spend Title I money? How is Title I Parent and Family Engagement money spent?</a:t>
            </a:r>
          </a:p>
          <a:p>
            <a:r>
              <a:rPr lang="en-US" dirty="0"/>
              <a:t>How does our school participate in the Title I Program?</a:t>
            </a:r>
          </a:p>
          <a:p>
            <a:r>
              <a:rPr lang="en-US" dirty="0"/>
              <a:t>What are our school’s Title I </a:t>
            </a:r>
            <a:r>
              <a:rPr lang="en-US" dirty="0" err="1"/>
              <a:t>schoolwide</a:t>
            </a:r>
            <a:r>
              <a:rPr lang="en-US" dirty="0"/>
              <a:t> requirements?</a:t>
            </a:r>
          </a:p>
          <a:p>
            <a:pPr lvl="0"/>
            <a:endParaRPr lang="en-US" dirty="0"/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None/>
            </a:pPr>
            <a:endParaRPr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l" rtl="0">
              <a:spcBef>
                <a:spcPts val="480"/>
              </a:spcBef>
              <a:buClr>
                <a:schemeClr val="accent1"/>
              </a:buClr>
              <a:buSzPct val="100000"/>
              <a:buNone/>
            </a:pPr>
            <a:endParaRPr lang="en-US"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l" rtl="0">
              <a:spcBef>
                <a:spcPts val="480"/>
              </a:spcBef>
              <a:buClr>
                <a:schemeClr val="accent1"/>
              </a:buClr>
              <a:buSzPct val="100000"/>
              <a:buNone/>
            </a:pPr>
            <a:endParaRPr lang="en-US" dirty="0"/>
          </a:p>
        </p:txBody>
      </p:sp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2590800" y="338328"/>
            <a:ext cx="6096000" cy="12527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Galdeano"/>
              <a:buNone/>
            </a:pPr>
            <a:r>
              <a:rPr lang="en-US" dirty="0"/>
              <a:t>Welcome &amp; Overview</a:t>
            </a:r>
            <a:endParaRPr lang="en-US" sz="4400" b="0" i="0" u="none" strike="noStrike" cap="none" dirty="0">
              <a:solidFill>
                <a:srgbClr val="FFFFFF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pic>
        <p:nvPicPr>
          <p:cNvPr id="216" name="Shape 216" descr="I:\Logojpeg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527" y="228600"/>
            <a:ext cx="2993286" cy="175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2501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224045" y="2209800"/>
            <a:ext cx="8679872" cy="38209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None/>
            </a:pPr>
            <a:endParaRPr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lvl="0"/>
            <a:r>
              <a:rPr lang="en-US" dirty="0"/>
              <a:t>What are our </a:t>
            </a:r>
            <a:r>
              <a:rPr lang="en-US" dirty="0" err="1"/>
              <a:t>schoolwide</a:t>
            </a:r>
            <a:r>
              <a:rPr lang="en-US" dirty="0"/>
              <a:t> goals?</a:t>
            </a:r>
          </a:p>
          <a:p>
            <a:pPr lvl="0"/>
            <a:r>
              <a:rPr lang="en-US" dirty="0"/>
              <a:t>What programs/supports are in place to help my child? </a:t>
            </a:r>
          </a:p>
          <a:p>
            <a:pPr lvl="0"/>
            <a:r>
              <a:rPr lang="en-US" dirty="0"/>
              <a:t>What is the </a:t>
            </a:r>
            <a:r>
              <a:rPr lang="en-US" u="sng" dirty="0">
                <a:hlinkClick r:id="rId3"/>
              </a:rPr>
              <a:t>state’s grades report</a:t>
            </a:r>
            <a:r>
              <a:rPr lang="en-US" dirty="0"/>
              <a:t> for our school?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None/>
            </a:pPr>
            <a:endParaRPr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l" rtl="0">
              <a:spcBef>
                <a:spcPts val="480"/>
              </a:spcBef>
              <a:buClr>
                <a:schemeClr val="accent1"/>
              </a:buClr>
              <a:buSzPct val="100000"/>
              <a:buNone/>
            </a:pPr>
            <a:endParaRPr lang="en-US"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l" rtl="0">
              <a:spcBef>
                <a:spcPts val="480"/>
              </a:spcBef>
              <a:buClr>
                <a:schemeClr val="accent1"/>
              </a:buClr>
              <a:buSzPct val="100000"/>
              <a:buNone/>
            </a:pPr>
            <a:endParaRPr lang="en-US" dirty="0"/>
          </a:p>
        </p:txBody>
      </p:sp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3445930" y="224028"/>
            <a:ext cx="5457987" cy="18714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en-US" dirty="0"/>
              <a:t>(Mary Lee Clark) Schoolwide Program – Past and Present</a:t>
            </a:r>
            <a:endParaRPr lang="en-US" sz="4400" b="0" i="0" u="none" strike="noStrike" cap="none" dirty="0">
              <a:solidFill>
                <a:srgbClr val="FFFFFF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pic>
        <p:nvPicPr>
          <p:cNvPr id="216" name="Shape 216" descr="I:\Logojpeg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527" y="228600"/>
            <a:ext cx="2993286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224045" y="2209800"/>
            <a:ext cx="8679872" cy="38209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None/>
            </a:pPr>
            <a:endParaRPr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lvl="0"/>
            <a:r>
              <a:rPr lang="en-US" dirty="0"/>
              <a:t>What curriculum does our school use?</a:t>
            </a:r>
          </a:p>
          <a:p>
            <a:pPr lvl="0"/>
            <a:r>
              <a:rPr lang="en-US" dirty="0"/>
              <a:t>What tests will my child be taking (include WIDA ACCESS and Alternate Assessments)?</a:t>
            </a:r>
          </a:p>
          <a:p>
            <a:pPr lvl="0"/>
            <a:r>
              <a:rPr lang="en-US" dirty="0"/>
              <a:t>How do these tests measure my child’s progress?</a:t>
            </a:r>
          </a:p>
          <a:p>
            <a:pPr lvl="0"/>
            <a:r>
              <a:rPr lang="en-US" dirty="0"/>
              <a:t>What proficiency levels is my child expected to meet?</a:t>
            </a:r>
          </a:p>
          <a:p>
            <a:r>
              <a:rPr lang="en-US" dirty="0"/>
              <a:t>How to access previous test performance, standards, and attendance about my child using the </a:t>
            </a:r>
            <a:r>
              <a:rPr lang="en-US" u="sng" dirty="0">
                <a:hlinkClick r:id="rId3"/>
              </a:rPr>
              <a:t>Statewide Longitudinal Data System (SLDS)</a:t>
            </a:r>
            <a:r>
              <a:rPr lang="en-US" dirty="0"/>
              <a:t> through the school’s parent portal </a:t>
            </a:r>
            <a:endParaRPr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l" rtl="0">
              <a:spcBef>
                <a:spcPts val="480"/>
              </a:spcBef>
              <a:buClr>
                <a:schemeClr val="accent1"/>
              </a:buClr>
              <a:buSzPct val="100000"/>
              <a:buNone/>
            </a:pPr>
            <a:endParaRPr lang="en-US"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l" rtl="0">
              <a:spcBef>
                <a:spcPts val="480"/>
              </a:spcBef>
              <a:buClr>
                <a:schemeClr val="accent1"/>
              </a:buClr>
              <a:buSzPct val="100000"/>
              <a:buNone/>
            </a:pPr>
            <a:endParaRPr lang="en-US" dirty="0"/>
          </a:p>
        </p:txBody>
      </p:sp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3040966" y="381000"/>
            <a:ext cx="6096000" cy="12527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Galdeano"/>
              <a:buNone/>
            </a:pPr>
            <a:r>
              <a:rPr lang="en-US" dirty="0"/>
              <a:t>Curriculum &amp; Assessment</a:t>
            </a:r>
            <a:endParaRPr lang="en-US" sz="4400" b="0" i="0" u="none" strike="noStrike" cap="none" dirty="0">
              <a:solidFill>
                <a:srgbClr val="FFFFFF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pic>
        <p:nvPicPr>
          <p:cNvPr id="216" name="Shape 216" descr="I:\Logojpeg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527" y="228600"/>
            <a:ext cx="2993286" cy="175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687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235528" y="1967343"/>
            <a:ext cx="8679872" cy="466205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None/>
            </a:pPr>
            <a:endParaRPr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None/>
            </a:pPr>
            <a:endParaRPr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lvl="0"/>
            <a:r>
              <a:rPr lang="en-US" dirty="0"/>
              <a:t>What is the district’s Parent and Family Engagement Plan?</a:t>
            </a:r>
          </a:p>
          <a:p>
            <a:pPr lvl="0"/>
            <a:r>
              <a:rPr lang="en-US" dirty="0"/>
              <a:t>What is the school’s Parent and Family </a:t>
            </a:r>
            <a:r>
              <a:rPr lang="en-US"/>
              <a:t>Engagement Plan?</a:t>
            </a:r>
            <a:endParaRPr lang="en-US" dirty="0"/>
          </a:p>
          <a:p>
            <a:pPr lvl="0"/>
            <a:r>
              <a:rPr lang="en-US" dirty="0"/>
              <a:t>What is a School-Parent Compact? </a:t>
            </a:r>
          </a:p>
          <a:p>
            <a:pPr marL="274320" marR="0" lvl="0" indent="-274320" algn="l" rtl="0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Char char="∗"/>
            </a:pPr>
            <a:endParaRPr lang="en-US"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l" rtl="0">
              <a:spcBef>
                <a:spcPts val="480"/>
              </a:spcBef>
              <a:buClr>
                <a:schemeClr val="accent1"/>
              </a:buClr>
              <a:buSzPct val="100000"/>
              <a:buNone/>
            </a:pPr>
            <a:endParaRPr lang="en-US" dirty="0"/>
          </a:p>
        </p:txBody>
      </p:sp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3058551" y="228600"/>
            <a:ext cx="6085449" cy="16428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What is required by law for Parent and Family Engagement?</a:t>
            </a:r>
            <a:endParaRPr lang="en-US" dirty="0">
              <a:effectLst/>
            </a:endParaRPr>
          </a:p>
        </p:txBody>
      </p:sp>
      <p:pic>
        <p:nvPicPr>
          <p:cNvPr id="216" name="Shape 216" descr="I:\Logojpeg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633" y="173736"/>
            <a:ext cx="2993286" cy="175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9209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235528" y="1967343"/>
            <a:ext cx="8679872" cy="466205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US" dirty="0"/>
              <a:t>What is a parent’s right to know – </a:t>
            </a:r>
            <a:r>
              <a:rPr lang="en-US" dirty="0">
                <a:hlinkClick r:id="rId3"/>
              </a:rPr>
              <a:t>GAPSC.COM</a:t>
            </a:r>
            <a:r>
              <a:rPr lang="en-US" dirty="0"/>
              <a:t> – Certificate lookup</a:t>
            </a:r>
          </a:p>
          <a:p>
            <a:r>
              <a:rPr lang="en-US" dirty="0"/>
              <a:t>In compliance with the requirements of the Every Student Succeeds Act, parents may request the following information:</a:t>
            </a:r>
          </a:p>
          <a:p>
            <a:pPr lvl="0"/>
            <a:r>
              <a:rPr lang="en-US" dirty="0"/>
              <a:t>Whether the student’s teacher has met state qualification and licensing criteria for the grade levels and subject areas in which the teacher provides instruction;</a:t>
            </a:r>
          </a:p>
          <a:p>
            <a:pPr lvl="0"/>
            <a:r>
              <a:rPr lang="en-US" dirty="0"/>
              <a:t>is teaching under emergency or other provisional status through which state qualification or licensing criteria have been waived, and</a:t>
            </a:r>
          </a:p>
          <a:p>
            <a:pPr lvl="0"/>
            <a:r>
              <a:rPr lang="en-US" dirty="0"/>
              <a:t>is teaching in the field of discipline of the certification of the teacher.</a:t>
            </a:r>
          </a:p>
          <a:p>
            <a:pPr lvl="0"/>
            <a:r>
              <a:rPr lang="en-US" dirty="0"/>
              <a:t>Whether the child is provided services by paraprofessionals and, if so, their qualifications.</a:t>
            </a:r>
          </a:p>
          <a:p>
            <a:endParaRPr lang="en-US" sz="2400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l" rtl="0">
              <a:spcBef>
                <a:spcPts val="480"/>
              </a:spcBef>
              <a:buClr>
                <a:schemeClr val="accent1"/>
              </a:buClr>
              <a:buSzPct val="100000"/>
              <a:buNone/>
            </a:pPr>
            <a:endParaRPr lang="en-US" dirty="0"/>
          </a:p>
        </p:txBody>
      </p:sp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2971800" y="338328"/>
            <a:ext cx="5943600" cy="16428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Does my child’s teacher meet professional qualifications?</a:t>
            </a:r>
          </a:p>
        </p:txBody>
      </p:sp>
      <p:pic>
        <p:nvPicPr>
          <p:cNvPr id="216" name="Shape 216" descr="I:\Logojpeg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527" y="228600"/>
            <a:ext cx="2993286" cy="175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2220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3058551" y="228600"/>
            <a:ext cx="6085449" cy="16428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What opportunities does the school provide for family engagement?</a:t>
            </a:r>
          </a:p>
        </p:txBody>
      </p:sp>
      <p:pic>
        <p:nvPicPr>
          <p:cNvPr id="216" name="Shape 216" descr="I:\Logojpeg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633" y="173736"/>
            <a:ext cx="2993286" cy="17526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9B9FAC2-6367-4FF0-AE68-AA63126A3C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838114"/>
              </p:ext>
            </p:extLst>
          </p:nvPr>
        </p:nvGraphicFramePr>
        <p:xfrm>
          <a:off x="867569" y="2895600"/>
          <a:ext cx="7408862" cy="373380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408862">
                  <a:extLst>
                    <a:ext uri="{9D8B030D-6E8A-4147-A177-3AD203B41FA5}">
                      <a16:colId xmlns:a16="http://schemas.microsoft.com/office/drawing/2014/main" val="1749697567"/>
                    </a:ext>
                  </a:extLst>
                </a:gridCol>
              </a:tblGrid>
              <a:tr h="306095">
                <a:tc>
                  <a:txBody>
                    <a:bodyPr/>
                    <a:lstStyle/>
                    <a:p>
                      <a:pPr marL="69850" marR="0">
                        <a:lnSpc>
                          <a:spcPts val="1715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Open</a:t>
                      </a:r>
                      <a:r>
                        <a:rPr lang="en-US" sz="1300" spc="-45">
                          <a:effectLst/>
                        </a:rPr>
                        <a:t> </a:t>
                      </a:r>
                      <a:r>
                        <a:rPr lang="en-US" sz="1300">
                          <a:effectLst/>
                        </a:rPr>
                        <a:t>House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58432226"/>
                  </a:ext>
                </a:extLst>
              </a:tr>
              <a:tr h="306095">
                <a:tc>
                  <a:txBody>
                    <a:bodyPr/>
                    <a:lstStyle/>
                    <a:p>
                      <a:pPr marL="69850" marR="0">
                        <a:lnSpc>
                          <a:spcPts val="173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300" spc="-5">
                          <a:effectLst/>
                        </a:rPr>
                        <a:t>Pre-Kindergarten</a:t>
                      </a:r>
                      <a:r>
                        <a:rPr lang="en-US" sz="1300" spc="-85">
                          <a:effectLst/>
                        </a:rPr>
                        <a:t> </a:t>
                      </a:r>
                      <a:r>
                        <a:rPr lang="en-US" sz="1300">
                          <a:effectLst/>
                        </a:rPr>
                        <a:t>Orientation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20789862"/>
                  </a:ext>
                </a:extLst>
              </a:tr>
              <a:tr h="306095">
                <a:tc>
                  <a:txBody>
                    <a:bodyPr/>
                    <a:lstStyle/>
                    <a:p>
                      <a:pPr marL="0" marR="0">
                        <a:lnSpc>
                          <a:spcPts val="1715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49888123"/>
                  </a:ext>
                </a:extLst>
              </a:tr>
              <a:tr h="306095">
                <a:tc>
                  <a:txBody>
                    <a:bodyPr/>
                    <a:lstStyle/>
                    <a:p>
                      <a:pPr marL="69850" marR="0">
                        <a:lnSpc>
                          <a:spcPts val="1715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First</a:t>
                      </a:r>
                      <a:r>
                        <a:rPr lang="en-US" sz="1300" spc="-15">
                          <a:effectLst/>
                        </a:rPr>
                        <a:t> </a:t>
                      </a:r>
                      <a:r>
                        <a:rPr lang="en-US" sz="1300">
                          <a:effectLst/>
                        </a:rPr>
                        <a:t>C4</a:t>
                      </a:r>
                      <a:r>
                        <a:rPr lang="en-US" sz="1300" spc="-10">
                          <a:effectLst/>
                        </a:rPr>
                        <a:t> </a:t>
                      </a:r>
                      <a:r>
                        <a:rPr lang="en-US" sz="1300">
                          <a:effectLst/>
                        </a:rPr>
                        <a:t>Event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72881410"/>
                  </a:ext>
                </a:extLst>
              </a:tr>
              <a:tr h="306095">
                <a:tc>
                  <a:txBody>
                    <a:bodyPr/>
                    <a:lstStyle/>
                    <a:p>
                      <a:pPr marL="0" marR="0">
                        <a:lnSpc>
                          <a:spcPts val="1715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Winter Festival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24996016"/>
                  </a:ext>
                </a:extLst>
              </a:tr>
              <a:tr h="306095">
                <a:tc>
                  <a:txBody>
                    <a:bodyPr/>
                    <a:lstStyle/>
                    <a:p>
                      <a:pPr marL="69850" marR="0">
                        <a:lnSpc>
                          <a:spcPts val="1715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300" spc="-55">
                          <a:effectLst/>
                        </a:rPr>
                        <a:t>MLCES</a:t>
                      </a:r>
                      <a:r>
                        <a:rPr lang="en-US" sz="1300" spc="-125">
                          <a:effectLst/>
                        </a:rPr>
                        <a:t> </a:t>
                      </a:r>
                      <a:r>
                        <a:rPr lang="en-US" sz="1300" spc="-50">
                          <a:effectLst/>
                        </a:rPr>
                        <a:t>Book</a:t>
                      </a:r>
                      <a:r>
                        <a:rPr lang="en-US" sz="1300" spc="-130">
                          <a:effectLst/>
                        </a:rPr>
                        <a:t> </a:t>
                      </a:r>
                      <a:r>
                        <a:rPr lang="en-US" sz="1300" spc="-50">
                          <a:effectLst/>
                        </a:rPr>
                        <a:t>Fair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9249233"/>
                  </a:ext>
                </a:extLst>
              </a:tr>
              <a:tr h="324927">
                <a:tc>
                  <a:txBody>
                    <a:bodyPr/>
                    <a:lstStyle/>
                    <a:p>
                      <a:pPr marL="69850" marR="0">
                        <a:lnSpc>
                          <a:spcPts val="1715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300" spc="-20">
                          <a:effectLst/>
                        </a:rPr>
                        <a:t>Title</a:t>
                      </a:r>
                      <a:r>
                        <a:rPr lang="en-US" sz="1300" spc="-105">
                          <a:effectLst/>
                        </a:rPr>
                        <a:t> </a:t>
                      </a:r>
                      <a:r>
                        <a:rPr lang="en-US" sz="1300" spc="-20">
                          <a:effectLst/>
                        </a:rPr>
                        <a:t>I</a:t>
                      </a:r>
                      <a:r>
                        <a:rPr lang="en-US" sz="1300" spc="-115">
                          <a:effectLst/>
                        </a:rPr>
                        <a:t> </a:t>
                      </a:r>
                      <a:r>
                        <a:rPr lang="en-US" sz="1300" spc="-20">
                          <a:effectLst/>
                        </a:rPr>
                        <a:t>Annual</a:t>
                      </a:r>
                      <a:r>
                        <a:rPr lang="en-US" sz="1300" spc="-110">
                          <a:effectLst/>
                        </a:rPr>
                        <a:t> </a:t>
                      </a:r>
                      <a:r>
                        <a:rPr lang="en-US" sz="1300" spc="-15">
                          <a:effectLst/>
                        </a:rPr>
                        <a:t>Meeting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18165307"/>
                  </a:ext>
                </a:extLst>
              </a:tr>
              <a:tr h="324927">
                <a:tc>
                  <a:txBody>
                    <a:bodyPr/>
                    <a:lstStyle/>
                    <a:p>
                      <a:pPr marL="69850" marR="0">
                        <a:lnSpc>
                          <a:spcPts val="1715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Second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C4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Event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43656830"/>
                  </a:ext>
                </a:extLst>
              </a:tr>
              <a:tr h="324927">
                <a:tc>
                  <a:txBody>
                    <a:bodyPr/>
                    <a:lstStyle/>
                    <a:p>
                      <a:pPr marL="69850" marR="0">
                        <a:lnSpc>
                          <a:spcPts val="1715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Book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Fair/Secret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Santa</a:t>
                      </a:r>
                      <a:r>
                        <a:rPr lang="en-US" sz="1300" spc="-1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Shop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78742936"/>
                  </a:ext>
                </a:extLst>
              </a:tr>
              <a:tr h="310262">
                <a:tc>
                  <a:txBody>
                    <a:bodyPr/>
                    <a:lstStyle/>
                    <a:p>
                      <a:pPr marL="69850" marR="0">
                        <a:lnSpc>
                          <a:spcPts val="1715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Third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C4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Event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43427273"/>
                  </a:ext>
                </a:extLst>
              </a:tr>
              <a:tr h="306095">
                <a:tc>
                  <a:txBody>
                    <a:bodyPr/>
                    <a:lstStyle/>
                    <a:p>
                      <a:pPr marL="69850" marR="0">
                        <a:lnSpc>
                          <a:spcPts val="1715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Field</a:t>
                      </a:r>
                      <a:r>
                        <a:rPr lang="en-US" sz="1300" spc="-2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Day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96082072"/>
                  </a:ext>
                </a:extLst>
              </a:tr>
              <a:tr h="306095">
                <a:tc>
                  <a:txBody>
                    <a:bodyPr/>
                    <a:lstStyle/>
                    <a:p>
                      <a:pPr marL="57150" marR="0">
                        <a:lnSpc>
                          <a:spcPts val="1715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Terrific</a:t>
                      </a:r>
                      <a:r>
                        <a:rPr lang="en-US" sz="1300" spc="-9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Kids</a:t>
                      </a:r>
                      <a:r>
                        <a:rPr lang="en-US" sz="1300" spc="-5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Programs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63971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872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3058551" y="228600"/>
            <a:ext cx="6085449" cy="16428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How responsive will the school be to my questions when staff is contacted?</a:t>
            </a:r>
          </a:p>
        </p:txBody>
      </p:sp>
      <p:pic>
        <p:nvPicPr>
          <p:cNvPr id="216" name="Shape 216" descr="I:\Logojpeg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633" y="173736"/>
            <a:ext cx="2993286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6BB78-4711-4919-A660-F824B4AC6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reach any staff member by email at the following MLCES webpage link: </a:t>
            </a:r>
            <a:r>
              <a:rPr lang="en-US" dirty="0">
                <a:hlinkClick r:id="rId4"/>
              </a:rPr>
              <a:t>http://mlces.camden.k12.ga.us/faculty</a:t>
            </a:r>
            <a:endParaRPr lang="en-US" dirty="0"/>
          </a:p>
          <a:p>
            <a:r>
              <a:rPr lang="en-US" dirty="0"/>
              <a:t>Or you can call 882-4373 for further contact information. </a:t>
            </a:r>
          </a:p>
        </p:txBody>
      </p:sp>
    </p:spTree>
    <p:extLst>
      <p:ext uri="{BB962C8B-B14F-4D97-AF65-F5344CB8AC3E}">
        <p14:creationId xmlns:p14="http://schemas.microsoft.com/office/powerpoint/2010/main" val="3032284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ctrTitle"/>
          </p:nvPr>
        </p:nvSpPr>
        <p:spPr>
          <a:xfrm>
            <a:off x="381000" y="-20782"/>
            <a:ext cx="8381999" cy="3581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Galdeano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rPr>
              <a:t>Thank you for participating in this very important meeting! </a:t>
            </a:r>
            <a:br>
              <a:rPr lang="en-US" sz="44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rPr>
            </a:br>
            <a:r>
              <a:rPr lang="en-US" sz="44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rPr>
              <a:t>We appreciate your support!</a:t>
            </a:r>
            <a:br>
              <a:rPr lang="en-US" sz="4400" b="0" i="0" u="none" strike="noStrike" cap="none">
                <a:solidFill>
                  <a:srgbClr val="FFFFFF"/>
                </a:solidFill>
                <a:latin typeface="Galdeano"/>
                <a:ea typeface="Galdeano"/>
                <a:cs typeface="Galdeano"/>
                <a:sym typeface="Galdeano"/>
              </a:rPr>
            </a:br>
            <a:endParaRPr lang="en-US" sz="4400" b="0" i="0" u="none" strike="noStrike" cap="none">
              <a:solidFill>
                <a:srgbClr val="FFFFFF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pic>
        <p:nvPicPr>
          <p:cNvPr id="236" name="Shape 236" descr="I:\Logojpeg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5432171"/>
            <a:ext cx="2286000" cy="1338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kdougherty\AppData\Local\Microsoft\Windows\Temporary Internet Files\Content.IE5\3V5YA0GP\426271878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891" y="3200400"/>
            <a:ext cx="28575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aveform">
  <a:themeElements>
    <a:clrScheme name="Waveform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7254</TotalTime>
  <Words>455</Words>
  <Application>Microsoft Office PowerPoint</Application>
  <PresentationFormat>On-screen Show (4:3)</PresentationFormat>
  <Paragraphs>55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Galdeano</vt:lpstr>
      <vt:lpstr>Noto Sans Symbols</vt:lpstr>
      <vt:lpstr>Waveform</vt:lpstr>
      <vt:lpstr>School Title I Annual Parent Meeting</vt:lpstr>
      <vt:lpstr>Welcome &amp; Overview</vt:lpstr>
      <vt:lpstr>(Mary Lee Clark) Schoolwide Program – Past and Present</vt:lpstr>
      <vt:lpstr>Curriculum &amp; Assessment</vt:lpstr>
      <vt:lpstr>What is required by law for Parent and Family Engagement?</vt:lpstr>
      <vt:lpstr>Does my child’s teacher meet professional qualifications?</vt:lpstr>
      <vt:lpstr>What opportunities does the school provide for family engagement?</vt:lpstr>
      <vt:lpstr>How responsive will the school be to my questions when staff is contacted?</vt:lpstr>
      <vt:lpstr>Thank you for participating in this very important meeting!  We appreciate your support!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Title I Stakeholder Meeting</dc:title>
  <dc:creator>Leigh Dougherty</dc:creator>
  <cp:lastModifiedBy>Gerald Fegel</cp:lastModifiedBy>
  <cp:revision>21</cp:revision>
  <dcterms:modified xsi:type="dcterms:W3CDTF">2022-10-11T13:24:04Z</dcterms:modified>
</cp:coreProperties>
</file>