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9" r:id="rId2"/>
    <p:sldId id="279" r:id="rId3"/>
    <p:sldId id="276" r:id="rId4"/>
    <p:sldId id="274" r:id="rId5"/>
    <p:sldId id="266" r:id="rId6"/>
    <p:sldId id="272" r:id="rId7"/>
    <p:sldId id="271" r:id="rId8"/>
    <p:sldId id="265" r:id="rId9"/>
    <p:sldId id="268" r:id="rId10"/>
    <p:sldId id="280" r:id="rId11"/>
    <p:sldId id="267" r:id="rId12"/>
    <p:sldId id="273" r:id="rId13"/>
    <p:sldId id="282" r:id="rId1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826" autoAdjust="0"/>
    <p:restoredTop sz="88284" autoAdjust="0"/>
  </p:normalViewPr>
  <p:slideViewPr>
    <p:cSldViewPr snapToObjects="1">
      <p:cViewPr varScale="1">
        <p:scale>
          <a:sx n="71" d="100"/>
          <a:sy n="71" d="100"/>
        </p:scale>
        <p:origin x="-936" y="-9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A5DC8B5-E090-4ED2-9B6E-4304F737369F}" type="datetimeFigureOut">
              <a:rPr lang="en-US" smtClean="0"/>
              <a:pPr/>
              <a:t>4/20/2010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DD66534-FED7-4C74-B10B-9A456A517C0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DD66534-FED7-4C74-B10B-9A456A517C02}"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endParaRPr lang="en-US" sz="10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DD66534-FED7-4C74-B10B-9A456A517C02}"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US" sz="10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DD66534-FED7-4C74-B10B-9A456A517C02}"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D66534-FED7-4C74-B10B-9A456A517C02}"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green">
    <p:spTree>
      <p:nvGrpSpPr>
        <p:cNvPr id="1" name=""/>
        <p:cNvGrpSpPr/>
        <p:nvPr/>
      </p:nvGrpSpPr>
      <p:grpSpPr>
        <a:xfrm>
          <a:off x="0" y="0"/>
          <a:ext cx="0" cy="0"/>
          <a:chOff x="0" y="0"/>
          <a:chExt cx="0" cy="0"/>
        </a:xfrm>
      </p:grpSpPr>
      <p:pic>
        <p:nvPicPr>
          <p:cNvPr id="3" name="Picture 2" descr="title_green.jpg"/>
          <p:cNvPicPr>
            <a:picLocks noChangeAspect="1"/>
          </p:cNvPicPr>
          <p:nvPr userDrawn="1"/>
        </p:nvPicPr>
        <p:blipFill>
          <a:blip r:embed="rId2"/>
          <a:stretch>
            <a:fillRect/>
          </a:stretch>
        </p:blipFill>
        <p:spPr>
          <a:xfrm>
            <a:off x="0" y="0"/>
            <a:ext cx="9144000" cy="6858000"/>
          </a:xfrm>
          <a:prstGeom prst="rect">
            <a:avLst/>
          </a:prstGeom>
        </p:spPr>
      </p:pic>
      <p:sp>
        <p:nvSpPr>
          <p:cNvPr id="4" name="Text Placeholder 2"/>
          <p:cNvSpPr>
            <a:spLocks noGrp="1"/>
          </p:cNvSpPr>
          <p:nvPr>
            <p:ph type="body" idx="10"/>
          </p:nvPr>
        </p:nvSpPr>
        <p:spPr>
          <a:xfrm>
            <a:off x="0" y="6248400"/>
            <a:ext cx="9143999" cy="304800"/>
          </a:xfrm>
          <a:prstGeom prst="rect">
            <a:avLst/>
          </a:prstGeom>
        </p:spPr>
        <p:txBody>
          <a:bodyPr anchor="b"/>
          <a:lstStyle>
            <a:lvl1pPr marL="0" indent="0" algn="ctr">
              <a:buNone/>
              <a:defRPr sz="2200" b="1">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Title 1"/>
          <p:cNvSpPr>
            <a:spLocks noGrp="1"/>
          </p:cNvSpPr>
          <p:nvPr>
            <p:ph type="ctrTitle" hasCustomPrompt="1"/>
          </p:nvPr>
        </p:nvSpPr>
        <p:spPr>
          <a:xfrm>
            <a:off x="457200" y="1600200"/>
            <a:ext cx="8229600" cy="1954213"/>
          </a:xfrm>
          <a:prstGeom prst="rect">
            <a:avLst/>
          </a:prstGeom>
        </p:spPr>
        <p:txBody>
          <a:bodyPr anchor="b"/>
          <a:lstStyle>
            <a:lvl1pPr>
              <a:defRPr sz="6000" b="1" baseline="0"/>
            </a:lvl1pPr>
          </a:lstStyle>
          <a:p>
            <a:r>
              <a:rPr lang="en-US" dirty="0" smtClean="0"/>
              <a:t>Click to edit </a:t>
            </a:r>
            <a:br>
              <a:rPr lang="en-US" dirty="0" smtClean="0"/>
            </a:br>
            <a:r>
              <a:rPr lang="en-US" dirty="0" smtClean="0"/>
              <a:t>Master title style</a:t>
            </a:r>
            <a:endParaRPr lang="en-US" dirty="0"/>
          </a:p>
        </p:txBody>
      </p:sp>
      <p:sp>
        <p:nvSpPr>
          <p:cNvPr id="6" name="Subtitle 2"/>
          <p:cNvSpPr>
            <a:spLocks noGrp="1"/>
          </p:cNvSpPr>
          <p:nvPr>
            <p:ph type="subTitle" idx="1"/>
          </p:nvPr>
        </p:nvSpPr>
        <p:spPr>
          <a:xfrm>
            <a:off x="457200" y="3554413"/>
            <a:ext cx="8229600" cy="1143000"/>
          </a:xfrm>
          <a:prstGeom prst="rect">
            <a:avLst/>
          </a:prstGeom>
        </p:spPr>
        <p:txBody>
          <a:bodyPr wrap="none" anchor="t"/>
          <a:lstStyle>
            <a:lvl1pPr marL="0" indent="0" algn="ctr">
              <a:spcAft>
                <a:spcPts val="0"/>
              </a:spcAft>
              <a:buNone/>
              <a:defRPr sz="42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orange">
    <p:spTree>
      <p:nvGrpSpPr>
        <p:cNvPr id="1" name=""/>
        <p:cNvGrpSpPr/>
        <p:nvPr/>
      </p:nvGrpSpPr>
      <p:grpSpPr>
        <a:xfrm>
          <a:off x="0" y="0"/>
          <a:ext cx="0" cy="0"/>
          <a:chOff x="0" y="0"/>
          <a:chExt cx="0" cy="0"/>
        </a:xfrm>
      </p:grpSpPr>
      <p:pic>
        <p:nvPicPr>
          <p:cNvPr id="2" name="Picture 1" descr="title_orange.jpg"/>
          <p:cNvPicPr>
            <a:picLocks noChangeAspect="1"/>
          </p:cNvPicPr>
          <p:nvPr userDrawn="1"/>
        </p:nvPicPr>
        <p:blipFill>
          <a:blip r:embed="rId2"/>
          <a:stretch>
            <a:fillRect/>
          </a:stretch>
        </p:blipFill>
        <p:spPr>
          <a:xfrm>
            <a:off x="0" y="0"/>
            <a:ext cx="9144000" cy="6858000"/>
          </a:xfrm>
          <a:prstGeom prst="rect">
            <a:avLst/>
          </a:prstGeom>
        </p:spPr>
      </p:pic>
      <p:sp>
        <p:nvSpPr>
          <p:cNvPr id="3" name="Text Placeholder 2"/>
          <p:cNvSpPr>
            <a:spLocks noGrp="1"/>
          </p:cNvSpPr>
          <p:nvPr>
            <p:ph type="body" idx="10"/>
          </p:nvPr>
        </p:nvSpPr>
        <p:spPr>
          <a:xfrm>
            <a:off x="0" y="6248400"/>
            <a:ext cx="9143999" cy="304800"/>
          </a:xfrm>
          <a:prstGeom prst="rect">
            <a:avLst/>
          </a:prstGeom>
        </p:spPr>
        <p:txBody>
          <a:bodyPr anchor="b"/>
          <a:lstStyle>
            <a:lvl1pPr marL="0" indent="0" algn="ctr">
              <a:buNone/>
              <a:defRPr sz="2200" b="1">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Title 1"/>
          <p:cNvSpPr>
            <a:spLocks noGrp="1"/>
          </p:cNvSpPr>
          <p:nvPr>
            <p:ph type="ctrTitle" hasCustomPrompt="1"/>
          </p:nvPr>
        </p:nvSpPr>
        <p:spPr>
          <a:xfrm>
            <a:off x="457200" y="1600200"/>
            <a:ext cx="8229600" cy="1954213"/>
          </a:xfrm>
          <a:prstGeom prst="rect">
            <a:avLst/>
          </a:prstGeom>
        </p:spPr>
        <p:txBody>
          <a:bodyPr anchor="b"/>
          <a:lstStyle>
            <a:lvl1pPr>
              <a:defRPr sz="6000" b="1" baseline="0"/>
            </a:lvl1pPr>
          </a:lstStyle>
          <a:p>
            <a:r>
              <a:rPr lang="en-US" dirty="0" smtClean="0"/>
              <a:t>Click to edit </a:t>
            </a:r>
            <a:br>
              <a:rPr lang="en-US" dirty="0" smtClean="0"/>
            </a:br>
            <a:r>
              <a:rPr lang="en-US" dirty="0" smtClean="0"/>
              <a:t>Master title style</a:t>
            </a:r>
            <a:endParaRPr lang="en-US" dirty="0"/>
          </a:p>
        </p:txBody>
      </p:sp>
      <p:sp>
        <p:nvSpPr>
          <p:cNvPr id="5" name="Subtitle 2"/>
          <p:cNvSpPr>
            <a:spLocks noGrp="1"/>
          </p:cNvSpPr>
          <p:nvPr>
            <p:ph type="subTitle" idx="1"/>
          </p:nvPr>
        </p:nvSpPr>
        <p:spPr>
          <a:xfrm>
            <a:off x="457200" y="3554413"/>
            <a:ext cx="8229600" cy="1143000"/>
          </a:xfrm>
          <a:prstGeom prst="rect">
            <a:avLst/>
          </a:prstGeom>
        </p:spPr>
        <p:txBody>
          <a:bodyPr wrap="none" anchor="t"/>
          <a:lstStyle>
            <a:lvl1pPr marL="0" indent="0" algn="ctr">
              <a:spcAft>
                <a:spcPts val="0"/>
              </a:spcAft>
              <a:buNone/>
              <a:defRPr sz="42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blue">
    <p:spTree>
      <p:nvGrpSpPr>
        <p:cNvPr id="1" name=""/>
        <p:cNvGrpSpPr/>
        <p:nvPr/>
      </p:nvGrpSpPr>
      <p:grpSpPr>
        <a:xfrm>
          <a:off x="0" y="0"/>
          <a:ext cx="0" cy="0"/>
          <a:chOff x="0" y="0"/>
          <a:chExt cx="0" cy="0"/>
        </a:xfrm>
      </p:grpSpPr>
      <p:pic>
        <p:nvPicPr>
          <p:cNvPr id="3" name="Picture 2" descr="Content_blue.jpg"/>
          <p:cNvPicPr>
            <a:picLocks noChangeAspect="1"/>
          </p:cNvPicPr>
          <p:nvPr userDrawn="1"/>
        </p:nvPicPr>
        <p:blipFill>
          <a:blip r:embed="rId2"/>
          <a:stretch>
            <a:fillRect/>
          </a:stretch>
        </p:blipFill>
        <p:spPr>
          <a:xfrm>
            <a:off x="0" y="0"/>
            <a:ext cx="9144000" cy="6858000"/>
          </a:xfrm>
          <a:prstGeom prst="rect">
            <a:avLst/>
          </a:prstGeom>
        </p:spPr>
      </p:pic>
      <p:sp>
        <p:nvSpPr>
          <p:cNvPr id="4" name="Title 1"/>
          <p:cNvSpPr>
            <a:spLocks noGrp="1"/>
          </p:cNvSpPr>
          <p:nvPr>
            <p:ph type="ctrTitle"/>
          </p:nvPr>
        </p:nvSpPr>
        <p:spPr>
          <a:xfrm>
            <a:off x="304800" y="1143000"/>
            <a:ext cx="8534400" cy="990600"/>
          </a:xfrm>
          <a:prstGeom prst="rect">
            <a:avLst/>
          </a:prstGeom>
        </p:spPr>
        <p:txBody>
          <a:bodyPr/>
          <a:lstStyle>
            <a:lvl1pPr algn="l">
              <a:defRPr sz="3600" b="1" baseline="0">
                <a:solidFill>
                  <a:schemeClr val="tx1"/>
                </a:solidFill>
              </a:defRPr>
            </a:lvl1pPr>
          </a:lstStyle>
          <a:p>
            <a:r>
              <a:rPr lang="en-US" smtClean="0"/>
              <a:t>Click to edit Master title style</a:t>
            </a:r>
            <a:endParaRPr lang="en-US" dirty="0"/>
          </a:p>
        </p:txBody>
      </p:sp>
      <p:sp>
        <p:nvSpPr>
          <p:cNvPr id="5" name="Content Placeholder 2"/>
          <p:cNvSpPr>
            <a:spLocks noGrp="1"/>
          </p:cNvSpPr>
          <p:nvPr>
            <p:ph idx="10"/>
          </p:nvPr>
        </p:nvSpPr>
        <p:spPr>
          <a:xfrm>
            <a:off x="609600" y="2133600"/>
            <a:ext cx="8077200" cy="4419600"/>
          </a:xfrm>
          <a:prstGeom prst="rect">
            <a:avLst/>
          </a:prstGeom>
        </p:spPr>
        <p:txBody>
          <a:bodyPr/>
          <a:lstStyle>
            <a:lvl1pPr>
              <a:buFont typeface="Arial"/>
              <a:buChar char="•"/>
              <a:defRPr sz="3000" baseline="0"/>
            </a:lvl1pPr>
            <a:lvl2pPr>
              <a:buFont typeface="Arial"/>
              <a:buChar char="•"/>
              <a:defRPr sz="2400" baseline="0"/>
            </a:lvl2pPr>
            <a:lvl3pPr>
              <a:buFont typeface="Arial"/>
              <a:buChar char="•"/>
              <a:defRPr sz="1800" baseline="0"/>
            </a:lvl3pPr>
            <a:lvl4pPr>
              <a:buFont typeface="Arial"/>
              <a:buChar char="•"/>
              <a:defRPr/>
            </a:lvl4pPr>
            <a:lvl5pPr>
              <a:buFont typeface="Arial"/>
              <a:buChar char="•"/>
              <a:defRPr/>
            </a:lvl5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5"/>
          <p:cNvSpPr txBox="1">
            <a:spLocks/>
          </p:cNvSpPr>
          <p:nvPr userDrawn="1"/>
        </p:nvSpPr>
        <p:spPr>
          <a:xfrm>
            <a:off x="8077200" y="6629400"/>
            <a:ext cx="1066800" cy="228600"/>
          </a:xfrm>
          <a:prstGeom prst="rect">
            <a:avLst/>
          </a:prstGeom>
        </p:spPr>
        <p:txBody>
          <a:bodyPr anchor="ctr"/>
          <a:lstStyle>
            <a:lvl1pPr algn="r">
              <a:defRPr sz="1200"/>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A57B4A3F-CE2C-B94E-83D6-3EAC8E0C22CC}" type="slidenum">
              <a:rPr kumimoji="0" lang="en-US" sz="1100" b="0" i="0" u="none" strike="noStrike" kern="1200" cap="none" spc="0" normalizeH="0" baseline="0" noProof="0" smtClean="0">
                <a:ln>
                  <a:noFill/>
                </a:ln>
                <a:solidFill>
                  <a:schemeClr val="bg2"/>
                </a:solidFill>
                <a:effectLst/>
                <a:uLnTx/>
                <a:uFillTx/>
                <a:latin typeface="Arial" pitchFamily="-110" charset="0"/>
                <a:ea typeface="ＭＳ Ｐゴシック" pitchFamily="-110" charset="-128"/>
                <a:cs typeface="ＭＳ Ｐゴシック" pitchFamily="-110" charset="-128"/>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100" b="0" i="0" u="none" strike="noStrike" kern="1200" cap="none" spc="0" normalizeH="0" baseline="0" noProof="0" dirty="0">
              <a:ln>
                <a:noFill/>
              </a:ln>
              <a:solidFill>
                <a:schemeClr val="bg2"/>
              </a:solidFill>
              <a:effectLst/>
              <a:uLnTx/>
              <a:uFillTx/>
              <a:latin typeface="Arial" pitchFamily="-110" charset="0"/>
              <a:ea typeface="ＭＳ Ｐゴシック" pitchFamily="-110" charset="-128"/>
              <a:cs typeface="ＭＳ Ｐゴシック" pitchFamily="-110" charset="-128"/>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green">
    <p:spTree>
      <p:nvGrpSpPr>
        <p:cNvPr id="1" name=""/>
        <p:cNvGrpSpPr/>
        <p:nvPr/>
      </p:nvGrpSpPr>
      <p:grpSpPr>
        <a:xfrm>
          <a:off x="0" y="0"/>
          <a:ext cx="0" cy="0"/>
          <a:chOff x="0" y="0"/>
          <a:chExt cx="0" cy="0"/>
        </a:xfrm>
      </p:grpSpPr>
      <p:pic>
        <p:nvPicPr>
          <p:cNvPr id="2" name="Picture 1" descr="Content_green.jpg"/>
          <p:cNvPicPr>
            <a:picLocks noChangeAspect="1"/>
          </p:cNvPicPr>
          <p:nvPr userDrawn="1"/>
        </p:nvPicPr>
        <p:blipFill>
          <a:blip r:embed="rId2"/>
          <a:stretch>
            <a:fillRect/>
          </a:stretch>
        </p:blipFill>
        <p:spPr>
          <a:xfrm>
            <a:off x="0" y="0"/>
            <a:ext cx="9144000" cy="6858000"/>
          </a:xfrm>
          <a:prstGeom prst="rect">
            <a:avLst/>
          </a:prstGeom>
        </p:spPr>
      </p:pic>
      <p:sp>
        <p:nvSpPr>
          <p:cNvPr id="3" name="Title 1"/>
          <p:cNvSpPr>
            <a:spLocks noGrp="1"/>
          </p:cNvSpPr>
          <p:nvPr>
            <p:ph type="ctrTitle"/>
          </p:nvPr>
        </p:nvSpPr>
        <p:spPr>
          <a:xfrm>
            <a:off x="304800" y="1143000"/>
            <a:ext cx="8534400" cy="990600"/>
          </a:xfrm>
          <a:prstGeom prst="rect">
            <a:avLst/>
          </a:prstGeom>
        </p:spPr>
        <p:txBody>
          <a:bodyPr/>
          <a:lstStyle>
            <a:lvl1pPr algn="l">
              <a:defRPr sz="3600" b="1" baseline="0">
                <a:solidFill>
                  <a:schemeClr val="tx1"/>
                </a:solidFill>
              </a:defRPr>
            </a:lvl1pPr>
          </a:lstStyle>
          <a:p>
            <a:r>
              <a:rPr lang="en-US" smtClean="0"/>
              <a:t>Click to edit Master title style</a:t>
            </a:r>
            <a:endParaRPr lang="en-US" dirty="0"/>
          </a:p>
        </p:txBody>
      </p:sp>
      <p:sp>
        <p:nvSpPr>
          <p:cNvPr id="4" name="Content Placeholder 2"/>
          <p:cNvSpPr>
            <a:spLocks noGrp="1"/>
          </p:cNvSpPr>
          <p:nvPr>
            <p:ph idx="10"/>
          </p:nvPr>
        </p:nvSpPr>
        <p:spPr>
          <a:xfrm>
            <a:off x="609600" y="2133600"/>
            <a:ext cx="8077200" cy="4419600"/>
          </a:xfrm>
          <a:prstGeom prst="rect">
            <a:avLst/>
          </a:prstGeom>
        </p:spPr>
        <p:txBody>
          <a:bodyPr/>
          <a:lstStyle>
            <a:lvl1pPr>
              <a:buFont typeface="Arial"/>
              <a:buChar char="•"/>
              <a:defRPr sz="3000" baseline="0"/>
            </a:lvl1pPr>
            <a:lvl2pPr>
              <a:buFont typeface="Arial"/>
              <a:buChar char="•"/>
              <a:defRPr sz="2400" baseline="0"/>
            </a:lvl2pPr>
            <a:lvl3pPr>
              <a:buFont typeface="Arial"/>
              <a:buChar char="•"/>
              <a:defRPr sz="1800" baseline="0"/>
            </a:lvl3pPr>
            <a:lvl4pPr>
              <a:buFont typeface="Arial"/>
              <a:buChar char="•"/>
              <a:defRPr/>
            </a:lvl4pPr>
            <a:lvl5pPr>
              <a:buFont typeface="Arial"/>
              <a:buChar char="•"/>
              <a:defRPr/>
            </a:lvl5pPr>
          </a:lstStyle>
          <a:p>
            <a:pPr lvl="0"/>
            <a:r>
              <a:rPr lang="en-US" smtClean="0"/>
              <a:t>Click to edit Master text styles</a:t>
            </a:r>
          </a:p>
          <a:p>
            <a:pPr lvl="1"/>
            <a:r>
              <a:rPr lang="en-US" smtClean="0"/>
              <a:t>Second level</a:t>
            </a:r>
          </a:p>
          <a:p>
            <a:pPr lvl="2"/>
            <a:r>
              <a:rPr lang="en-US" smtClean="0"/>
              <a:t>Third level</a:t>
            </a:r>
          </a:p>
        </p:txBody>
      </p:sp>
      <p:sp>
        <p:nvSpPr>
          <p:cNvPr id="6" name="Slide Number Placeholder 5"/>
          <p:cNvSpPr txBox="1">
            <a:spLocks/>
          </p:cNvSpPr>
          <p:nvPr userDrawn="1"/>
        </p:nvSpPr>
        <p:spPr>
          <a:xfrm>
            <a:off x="8077200" y="6629400"/>
            <a:ext cx="1066800" cy="228600"/>
          </a:xfrm>
          <a:prstGeom prst="rect">
            <a:avLst/>
          </a:prstGeom>
        </p:spPr>
        <p:txBody>
          <a:bodyPr anchor="ctr"/>
          <a:lstStyle>
            <a:lvl1pPr algn="r">
              <a:defRPr sz="1200"/>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A57B4A3F-CE2C-B94E-83D6-3EAC8E0C22CC}" type="slidenum">
              <a:rPr kumimoji="0" lang="en-US" sz="1100" b="0" i="0" u="none" strike="noStrike" kern="1200" cap="none" spc="0" normalizeH="0" baseline="0" noProof="0" smtClean="0">
                <a:ln>
                  <a:noFill/>
                </a:ln>
                <a:solidFill>
                  <a:schemeClr val="bg2"/>
                </a:solidFill>
                <a:effectLst/>
                <a:uLnTx/>
                <a:uFillTx/>
                <a:latin typeface="Arial" pitchFamily="-110" charset="0"/>
                <a:ea typeface="ＭＳ Ｐゴシック" pitchFamily="-110" charset="-128"/>
                <a:cs typeface="ＭＳ Ｐゴシック" pitchFamily="-110" charset="-128"/>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100" b="0" i="0" u="none" strike="noStrike" kern="1200" cap="none" spc="0" normalizeH="0" baseline="0" noProof="0" dirty="0">
              <a:ln>
                <a:noFill/>
              </a:ln>
              <a:solidFill>
                <a:schemeClr val="bg2"/>
              </a:solidFill>
              <a:effectLst/>
              <a:uLnTx/>
              <a:uFillTx/>
              <a:latin typeface="Arial" pitchFamily="-110" charset="0"/>
              <a:ea typeface="ＭＳ Ｐゴシック" pitchFamily="-110" charset="-128"/>
              <a:cs typeface="ＭＳ Ｐゴシック" pitchFamily="-110" charset="-128"/>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orange">
    <p:spTree>
      <p:nvGrpSpPr>
        <p:cNvPr id="1" name=""/>
        <p:cNvGrpSpPr/>
        <p:nvPr/>
      </p:nvGrpSpPr>
      <p:grpSpPr>
        <a:xfrm>
          <a:off x="0" y="0"/>
          <a:ext cx="0" cy="0"/>
          <a:chOff x="0" y="0"/>
          <a:chExt cx="0" cy="0"/>
        </a:xfrm>
      </p:grpSpPr>
      <p:pic>
        <p:nvPicPr>
          <p:cNvPr id="2" name="Picture 1" descr="Content_orange.jpg"/>
          <p:cNvPicPr>
            <a:picLocks noChangeAspect="1"/>
          </p:cNvPicPr>
          <p:nvPr userDrawn="1"/>
        </p:nvPicPr>
        <p:blipFill>
          <a:blip r:embed="rId2"/>
          <a:stretch>
            <a:fillRect/>
          </a:stretch>
        </p:blipFill>
        <p:spPr>
          <a:xfrm>
            <a:off x="0" y="0"/>
            <a:ext cx="9144000" cy="6858000"/>
          </a:xfrm>
          <a:prstGeom prst="rect">
            <a:avLst/>
          </a:prstGeom>
        </p:spPr>
      </p:pic>
      <p:sp>
        <p:nvSpPr>
          <p:cNvPr id="3" name="Title 1"/>
          <p:cNvSpPr>
            <a:spLocks noGrp="1"/>
          </p:cNvSpPr>
          <p:nvPr>
            <p:ph type="ctrTitle"/>
          </p:nvPr>
        </p:nvSpPr>
        <p:spPr>
          <a:xfrm>
            <a:off x="304800" y="1143000"/>
            <a:ext cx="8534400" cy="990600"/>
          </a:xfrm>
          <a:prstGeom prst="rect">
            <a:avLst/>
          </a:prstGeom>
        </p:spPr>
        <p:txBody>
          <a:bodyPr/>
          <a:lstStyle>
            <a:lvl1pPr algn="l">
              <a:defRPr sz="3600" b="1" baseline="0">
                <a:solidFill>
                  <a:schemeClr val="tx1"/>
                </a:solidFill>
              </a:defRPr>
            </a:lvl1pPr>
          </a:lstStyle>
          <a:p>
            <a:r>
              <a:rPr lang="en-US" smtClean="0"/>
              <a:t>Click to edit Master title style</a:t>
            </a:r>
            <a:endParaRPr lang="en-US" dirty="0"/>
          </a:p>
        </p:txBody>
      </p:sp>
      <p:sp>
        <p:nvSpPr>
          <p:cNvPr id="4" name="Content Placeholder 2"/>
          <p:cNvSpPr>
            <a:spLocks noGrp="1"/>
          </p:cNvSpPr>
          <p:nvPr>
            <p:ph idx="10"/>
          </p:nvPr>
        </p:nvSpPr>
        <p:spPr>
          <a:xfrm>
            <a:off x="609600" y="2133600"/>
            <a:ext cx="8077200" cy="4419600"/>
          </a:xfrm>
          <a:prstGeom prst="rect">
            <a:avLst/>
          </a:prstGeom>
        </p:spPr>
        <p:txBody>
          <a:bodyPr/>
          <a:lstStyle>
            <a:lvl1pPr>
              <a:buFont typeface="Arial"/>
              <a:buChar char="•"/>
              <a:defRPr sz="3000" baseline="0"/>
            </a:lvl1pPr>
            <a:lvl2pPr>
              <a:buFont typeface="Arial"/>
              <a:buChar char="•"/>
              <a:defRPr sz="2400" baseline="0"/>
            </a:lvl2pPr>
            <a:lvl3pPr>
              <a:buFont typeface="Arial"/>
              <a:buChar char="•"/>
              <a:defRPr sz="1800" baseline="0"/>
            </a:lvl3pPr>
            <a:lvl4pPr>
              <a:buFont typeface="Arial"/>
              <a:buChar char="•"/>
              <a:defRPr/>
            </a:lvl4pPr>
            <a:lvl5pPr>
              <a:buFont typeface="Arial"/>
              <a:buChar char="•"/>
              <a:defRPr/>
            </a:lvl5pPr>
          </a:lstStyle>
          <a:p>
            <a:pPr lvl="0"/>
            <a:r>
              <a:rPr lang="en-US" smtClean="0"/>
              <a:t>Click to edit Master text styles</a:t>
            </a:r>
          </a:p>
          <a:p>
            <a:pPr lvl="1"/>
            <a:r>
              <a:rPr lang="en-US" smtClean="0"/>
              <a:t>Second level</a:t>
            </a:r>
          </a:p>
          <a:p>
            <a:pPr lvl="2"/>
            <a:r>
              <a:rPr lang="en-US" smtClean="0"/>
              <a:t>Third level</a:t>
            </a:r>
          </a:p>
        </p:txBody>
      </p:sp>
      <p:sp>
        <p:nvSpPr>
          <p:cNvPr id="6" name="Slide Number Placeholder 5"/>
          <p:cNvSpPr txBox="1">
            <a:spLocks/>
          </p:cNvSpPr>
          <p:nvPr userDrawn="1"/>
        </p:nvSpPr>
        <p:spPr>
          <a:xfrm>
            <a:off x="8077200" y="6629400"/>
            <a:ext cx="1066800" cy="228600"/>
          </a:xfrm>
          <a:prstGeom prst="rect">
            <a:avLst/>
          </a:prstGeom>
        </p:spPr>
        <p:txBody>
          <a:bodyPr anchor="ctr"/>
          <a:lstStyle>
            <a:lvl1pPr algn="r">
              <a:defRPr sz="1200"/>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A57B4A3F-CE2C-B94E-83D6-3EAC8E0C22CC}" type="slidenum">
              <a:rPr kumimoji="0" lang="en-US" sz="1100" b="0" i="0" u="none" strike="noStrike" kern="1200" cap="none" spc="0" normalizeH="0" baseline="0" noProof="0" smtClean="0">
                <a:ln>
                  <a:noFill/>
                </a:ln>
                <a:solidFill>
                  <a:schemeClr val="bg2"/>
                </a:solidFill>
                <a:effectLst/>
                <a:uLnTx/>
                <a:uFillTx/>
                <a:latin typeface="Arial" pitchFamily="-110" charset="0"/>
                <a:ea typeface="ＭＳ Ｐゴシック" pitchFamily="-110" charset="-128"/>
                <a:cs typeface="ＭＳ Ｐゴシック" pitchFamily="-110" charset="-128"/>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100" b="0" i="0" u="none" strike="noStrike" kern="1200" cap="none" spc="0" normalizeH="0" baseline="0" noProof="0" dirty="0">
              <a:ln>
                <a:noFill/>
              </a:ln>
              <a:solidFill>
                <a:schemeClr val="bg2"/>
              </a:solidFill>
              <a:effectLst/>
              <a:uLnTx/>
              <a:uFillTx/>
              <a:latin typeface="Arial" pitchFamily="-110" charset="0"/>
              <a:ea typeface="ＭＳ Ｐゴシック" pitchFamily="-110" charset="-128"/>
              <a:cs typeface="ＭＳ Ｐゴシック" pitchFamily="-110" charset="-128"/>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 blue">
    <p:spTree>
      <p:nvGrpSpPr>
        <p:cNvPr id="1" name=""/>
        <p:cNvGrpSpPr/>
        <p:nvPr/>
      </p:nvGrpSpPr>
      <p:grpSpPr>
        <a:xfrm>
          <a:off x="0" y="0"/>
          <a:ext cx="0" cy="0"/>
          <a:chOff x="0" y="0"/>
          <a:chExt cx="0" cy="0"/>
        </a:xfrm>
      </p:grpSpPr>
      <p:pic>
        <p:nvPicPr>
          <p:cNvPr id="3" name="Picture 2" descr="Content_blue.jpg"/>
          <p:cNvPicPr>
            <a:picLocks noChangeAspect="1"/>
          </p:cNvPicPr>
          <p:nvPr userDrawn="1"/>
        </p:nvPicPr>
        <p:blipFill>
          <a:blip r:embed="rId2"/>
          <a:stretch>
            <a:fillRect/>
          </a:stretch>
        </p:blipFill>
        <p:spPr>
          <a:xfrm>
            <a:off x="0" y="0"/>
            <a:ext cx="9144000" cy="6858000"/>
          </a:xfrm>
          <a:prstGeom prst="rect">
            <a:avLst/>
          </a:prstGeom>
        </p:spPr>
      </p:pic>
      <p:sp>
        <p:nvSpPr>
          <p:cNvPr id="4" name="Title 1"/>
          <p:cNvSpPr>
            <a:spLocks noGrp="1"/>
          </p:cNvSpPr>
          <p:nvPr>
            <p:ph type="ctrTitle"/>
          </p:nvPr>
        </p:nvSpPr>
        <p:spPr>
          <a:xfrm>
            <a:off x="304800" y="1143000"/>
            <a:ext cx="8534400" cy="838200"/>
          </a:xfrm>
          <a:prstGeom prst="rect">
            <a:avLst/>
          </a:prstGeom>
        </p:spPr>
        <p:txBody>
          <a:bodyPr/>
          <a:lstStyle>
            <a:lvl1pPr algn="l">
              <a:defRPr sz="2600" b="0" baseline="0">
                <a:solidFill>
                  <a:schemeClr val="tx1"/>
                </a:solidFill>
              </a:defRPr>
            </a:lvl1pPr>
          </a:lstStyle>
          <a:p>
            <a:r>
              <a:rPr lang="en-US" smtClean="0"/>
              <a:t>Click to edit Master title style</a:t>
            </a:r>
            <a:endParaRPr lang="en-US" dirty="0"/>
          </a:p>
        </p:txBody>
      </p:sp>
      <p:sp>
        <p:nvSpPr>
          <p:cNvPr id="7" name="Slide Number Placeholder 5"/>
          <p:cNvSpPr txBox="1">
            <a:spLocks/>
          </p:cNvSpPr>
          <p:nvPr userDrawn="1"/>
        </p:nvSpPr>
        <p:spPr>
          <a:xfrm>
            <a:off x="8077200" y="6629400"/>
            <a:ext cx="1066800" cy="228600"/>
          </a:xfrm>
          <a:prstGeom prst="rect">
            <a:avLst/>
          </a:prstGeom>
        </p:spPr>
        <p:txBody>
          <a:bodyPr anchor="ctr"/>
          <a:lstStyle>
            <a:lvl1pPr algn="r">
              <a:defRPr sz="1200"/>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A57B4A3F-CE2C-B94E-83D6-3EAC8E0C22CC}" type="slidenum">
              <a:rPr kumimoji="0" lang="en-US" sz="1100" b="0" i="0" u="none" strike="noStrike" kern="1200" cap="none" spc="0" normalizeH="0" baseline="0" noProof="0" smtClean="0">
                <a:ln>
                  <a:noFill/>
                </a:ln>
                <a:solidFill>
                  <a:schemeClr val="bg2"/>
                </a:solidFill>
                <a:effectLst/>
                <a:uLnTx/>
                <a:uFillTx/>
                <a:latin typeface="Arial" pitchFamily="-110" charset="0"/>
                <a:ea typeface="ＭＳ Ｐゴシック" pitchFamily="-110" charset="-128"/>
                <a:cs typeface="ＭＳ Ｐゴシック" pitchFamily="-110" charset="-128"/>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100" b="0" i="0" u="none" strike="noStrike" kern="1200" cap="none" spc="0" normalizeH="0" baseline="0" noProof="0" dirty="0">
              <a:ln>
                <a:noFill/>
              </a:ln>
              <a:solidFill>
                <a:schemeClr val="bg2"/>
              </a:solidFill>
              <a:effectLst/>
              <a:uLnTx/>
              <a:uFillTx/>
              <a:latin typeface="Arial" pitchFamily="-110" charset="0"/>
              <a:ea typeface="ＭＳ Ｐゴシック" pitchFamily="-110" charset="-128"/>
              <a:cs typeface="ＭＳ Ｐゴシック" pitchFamily="-110" charset="-128"/>
            </a:endParaRP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 green">
    <p:spTree>
      <p:nvGrpSpPr>
        <p:cNvPr id="1" name=""/>
        <p:cNvGrpSpPr/>
        <p:nvPr/>
      </p:nvGrpSpPr>
      <p:grpSpPr>
        <a:xfrm>
          <a:off x="0" y="0"/>
          <a:ext cx="0" cy="0"/>
          <a:chOff x="0" y="0"/>
          <a:chExt cx="0" cy="0"/>
        </a:xfrm>
      </p:grpSpPr>
      <p:pic>
        <p:nvPicPr>
          <p:cNvPr id="2" name="Picture 1" descr="Content_green.jpg"/>
          <p:cNvPicPr>
            <a:picLocks noChangeAspect="1"/>
          </p:cNvPicPr>
          <p:nvPr userDrawn="1"/>
        </p:nvPicPr>
        <p:blipFill>
          <a:blip r:embed="rId2"/>
          <a:stretch>
            <a:fillRect/>
          </a:stretch>
        </p:blipFill>
        <p:spPr>
          <a:xfrm>
            <a:off x="0" y="0"/>
            <a:ext cx="9144000" cy="6858000"/>
          </a:xfrm>
          <a:prstGeom prst="rect">
            <a:avLst/>
          </a:prstGeom>
        </p:spPr>
      </p:pic>
      <p:sp>
        <p:nvSpPr>
          <p:cNvPr id="3" name="Title 1"/>
          <p:cNvSpPr>
            <a:spLocks noGrp="1"/>
          </p:cNvSpPr>
          <p:nvPr>
            <p:ph type="ctrTitle"/>
          </p:nvPr>
        </p:nvSpPr>
        <p:spPr>
          <a:xfrm>
            <a:off x="304800" y="1143000"/>
            <a:ext cx="8534400" cy="838200"/>
          </a:xfrm>
          <a:prstGeom prst="rect">
            <a:avLst/>
          </a:prstGeom>
        </p:spPr>
        <p:txBody>
          <a:bodyPr/>
          <a:lstStyle>
            <a:lvl1pPr algn="l">
              <a:defRPr sz="2600" b="0" baseline="0">
                <a:solidFill>
                  <a:schemeClr val="tx1"/>
                </a:solidFill>
              </a:defRPr>
            </a:lvl1pPr>
          </a:lstStyle>
          <a:p>
            <a:r>
              <a:rPr lang="en-US" smtClean="0"/>
              <a:t>Click to edit Master title style</a:t>
            </a:r>
            <a:endParaRPr lang="en-US" dirty="0"/>
          </a:p>
        </p:txBody>
      </p:sp>
      <p:sp>
        <p:nvSpPr>
          <p:cNvPr id="5" name="Slide Number Placeholder 5"/>
          <p:cNvSpPr txBox="1">
            <a:spLocks/>
          </p:cNvSpPr>
          <p:nvPr userDrawn="1"/>
        </p:nvSpPr>
        <p:spPr>
          <a:xfrm>
            <a:off x="8077200" y="6629400"/>
            <a:ext cx="1066800" cy="228600"/>
          </a:xfrm>
          <a:prstGeom prst="rect">
            <a:avLst/>
          </a:prstGeom>
        </p:spPr>
        <p:txBody>
          <a:bodyPr anchor="ctr"/>
          <a:lstStyle>
            <a:lvl1pPr algn="r">
              <a:defRPr sz="1200"/>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A57B4A3F-CE2C-B94E-83D6-3EAC8E0C22CC}" type="slidenum">
              <a:rPr kumimoji="0" lang="en-US" sz="1100" b="0" i="0" u="none" strike="noStrike" kern="1200" cap="none" spc="0" normalizeH="0" baseline="0" noProof="0" smtClean="0">
                <a:ln>
                  <a:noFill/>
                </a:ln>
                <a:solidFill>
                  <a:schemeClr val="bg2"/>
                </a:solidFill>
                <a:effectLst/>
                <a:uLnTx/>
                <a:uFillTx/>
                <a:latin typeface="Arial" pitchFamily="-110" charset="0"/>
                <a:ea typeface="ＭＳ Ｐゴシック" pitchFamily="-110" charset="-128"/>
                <a:cs typeface="ＭＳ Ｐゴシック" pitchFamily="-110" charset="-128"/>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100" b="0" i="0" u="none" strike="noStrike" kern="1200" cap="none" spc="0" normalizeH="0" baseline="0" noProof="0" dirty="0">
              <a:ln>
                <a:noFill/>
              </a:ln>
              <a:solidFill>
                <a:schemeClr val="bg2"/>
              </a:solidFill>
              <a:effectLst/>
              <a:uLnTx/>
              <a:uFillTx/>
              <a:latin typeface="Arial" pitchFamily="-110" charset="0"/>
              <a:ea typeface="ＭＳ Ｐゴシック" pitchFamily="-110" charset="-128"/>
              <a:cs typeface="ＭＳ Ｐゴシック" pitchFamily="-110" charset="-128"/>
            </a:endParaRP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 orange">
    <p:spTree>
      <p:nvGrpSpPr>
        <p:cNvPr id="1" name=""/>
        <p:cNvGrpSpPr/>
        <p:nvPr/>
      </p:nvGrpSpPr>
      <p:grpSpPr>
        <a:xfrm>
          <a:off x="0" y="0"/>
          <a:ext cx="0" cy="0"/>
          <a:chOff x="0" y="0"/>
          <a:chExt cx="0" cy="0"/>
        </a:xfrm>
      </p:grpSpPr>
      <p:pic>
        <p:nvPicPr>
          <p:cNvPr id="2" name="Picture 1" descr="Content_orange.jpg"/>
          <p:cNvPicPr>
            <a:picLocks noChangeAspect="1"/>
          </p:cNvPicPr>
          <p:nvPr userDrawn="1"/>
        </p:nvPicPr>
        <p:blipFill>
          <a:blip r:embed="rId2"/>
          <a:stretch>
            <a:fillRect/>
          </a:stretch>
        </p:blipFill>
        <p:spPr>
          <a:xfrm>
            <a:off x="0" y="0"/>
            <a:ext cx="9144000" cy="6858000"/>
          </a:xfrm>
          <a:prstGeom prst="rect">
            <a:avLst/>
          </a:prstGeom>
        </p:spPr>
      </p:pic>
      <p:sp>
        <p:nvSpPr>
          <p:cNvPr id="3" name="Title 1"/>
          <p:cNvSpPr>
            <a:spLocks noGrp="1"/>
          </p:cNvSpPr>
          <p:nvPr>
            <p:ph type="ctrTitle"/>
          </p:nvPr>
        </p:nvSpPr>
        <p:spPr>
          <a:xfrm>
            <a:off x="304800" y="1143000"/>
            <a:ext cx="8534400" cy="838200"/>
          </a:xfrm>
          <a:prstGeom prst="rect">
            <a:avLst/>
          </a:prstGeom>
        </p:spPr>
        <p:txBody>
          <a:bodyPr/>
          <a:lstStyle>
            <a:lvl1pPr algn="l">
              <a:defRPr sz="2600" b="0" baseline="0">
                <a:solidFill>
                  <a:schemeClr val="tx1"/>
                </a:solidFill>
              </a:defRPr>
            </a:lvl1pPr>
          </a:lstStyle>
          <a:p>
            <a:r>
              <a:rPr lang="en-US" smtClean="0"/>
              <a:t>Click to edit Master title style</a:t>
            </a:r>
            <a:endParaRPr lang="en-US" dirty="0"/>
          </a:p>
        </p:txBody>
      </p:sp>
      <p:sp>
        <p:nvSpPr>
          <p:cNvPr id="5" name="Slide Number Placeholder 5"/>
          <p:cNvSpPr txBox="1">
            <a:spLocks/>
          </p:cNvSpPr>
          <p:nvPr userDrawn="1"/>
        </p:nvSpPr>
        <p:spPr>
          <a:xfrm>
            <a:off x="8077200" y="6629400"/>
            <a:ext cx="1066800" cy="228600"/>
          </a:xfrm>
          <a:prstGeom prst="rect">
            <a:avLst/>
          </a:prstGeom>
        </p:spPr>
        <p:txBody>
          <a:bodyPr anchor="ctr"/>
          <a:lstStyle>
            <a:lvl1pPr algn="r">
              <a:defRPr sz="1200"/>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A57B4A3F-CE2C-B94E-83D6-3EAC8E0C22CC}" type="slidenum">
              <a:rPr kumimoji="0" lang="en-US" sz="1100" b="0" i="0" u="none" strike="noStrike" kern="1200" cap="none" spc="0" normalizeH="0" baseline="0" noProof="0" smtClean="0">
                <a:ln>
                  <a:noFill/>
                </a:ln>
                <a:solidFill>
                  <a:schemeClr val="bg2"/>
                </a:solidFill>
                <a:effectLst/>
                <a:uLnTx/>
                <a:uFillTx/>
                <a:latin typeface="Arial" pitchFamily="-110" charset="0"/>
                <a:ea typeface="ＭＳ Ｐゴシック" pitchFamily="-110" charset="-128"/>
                <a:cs typeface="ＭＳ Ｐゴシック" pitchFamily="-110" charset="-128"/>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100" b="0" i="0" u="none" strike="noStrike" kern="1200" cap="none" spc="0" normalizeH="0" baseline="0" noProof="0" dirty="0">
              <a:ln>
                <a:noFill/>
              </a:ln>
              <a:solidFill>
                <a:schemeClr val="bg2"/>
              </a:solidFill>
              <a:effectLst/>
              <a:uLnTx/>
              <a:uFillTx/>
              <a:latin typeface="Arial" pitchFamily="-110" charset="0"/>
              <a:ea typeface="ＭＳ Ｐゴシック" pitchFamily="-110" charset="-128"/>
              <a:cs typeface="ＭＳ Ｐゴシック" pitchFamily="-110" charset="-128"/>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 id="2147483668" r:id="rId2"/>
    <p:sldLayoutId id="2147483663" r:id="rId3"/>
    <p:sldLayoutId id="2147483666" r:id="rId4"/>
    <p:sldLayoutId id="2147483669" r:id="rId5"/>
    <p:sldLayoutId id="2147483664" r:id="rId6"/>
    <p:sldLayoutId id="2147483667" r:id="rId7"/>
    <p:sldLayoutId id="2147483670" r:id="rId8"/>
  </p:sldLayoutIdLst>
  <p:transition spd="med">
    <p:fade/>
  </p:transition>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p:txBody>
          <a:bodyPr/>
          <a:lstStyle/>
          <a:p>
            <a:r>
              <a:rPr lang="en-US" sz="1800" b="0" dirty="0" smtClean="0"/>
              <a:t>April 2010 </a:t>
            </a:r>
          </a:p>
        </p:txBody>
      </p:sp>
      <p:sp>
        <p:nvSpPr>
          <p:cNvPr id="3" name="Title 2"/>
          <p:cNvSpPr>
            <a:spLocks noGrp="1"/>
          </p:cNvSpPr>
          <p:nvPr>
            <p:ph type="ctrTitle"/>
          </p:nvPr>
        </p:nvSpPr>
        <p:spPr>
          <a:xfrm>
            <a:off x="457200" y="1981200"/>
            <a:ext cx="8229600" cy="1954213"/>
          </a:xfrm>
        </p:spPr>
        <p:txBody>
          <a:bodyPr/>
          <a:lstStyle/>
          <a:p>
            <a:r>
              <a:rPr lang="en-US" sz="4400" dirty="0" smtClean="0"/>
              <a:t>Minnesota’s </a:t>
            </a:r>
            <a:br>
              <a:rPr lang="en-US" sz="4400" dirty="0" smtClean="0"/>
            </a:br>
            <a:r>
              <a:rPr lang="en-US" sz="4400" dirty="0" smtClean="0"/>
              <a:t>P-20 Statewide Longitudinal Education Data System (SLEDS)</a:t>
            </a:r>
            <a:endParaRPr lang="en-US" sz="4400" dirty="0"/>
          </a:p>
        </p:txBody>
      </p:sp>
      <p:sp>
        <p:nvSpPr>
          <p:cNvPr id="4" name="Subtitle 3"/>
          <p:cNvSpPr>
            <a:spLocks noGrp="1"/>
          </p:cNvSpPr>
          <p:nvPr>
            <p:ph type="subTitle" idx="1"/>
          </p:nvPr>
        </p:nvSpPr>
        <p:spPr>
          <a:xfrm>
            <a:off x="457200" y="5105400"/>
            <a:ext cx="8229600" cy="1143000"/>
          </a:xfrm>
        </p:spPr>
        <p:txBody>
          <a:bodyPr/>
          <a:lstStyle/>
          <a:p>
            <a:endParaRPr lang="en-US" sz="2400" dirty="0" smtClean="0"/>
          </a:p>
          <a:p>
            <a:pPr>
              <a:spcBef>
                <a:spcPts val="0"/>
              </a:spcBef>
            </a:pPr>
            <a:r>
              <a:rPr lang="en-US" sz="2400" dirty="0" smtClean="0"/>
              <a:t>Minnesota Office of Higher Education</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is SLEDS?</a:t>
            </a:r>
            <a:br>
              <a:rPr lang="en-US" dirty="0" smtClean="0"/>
            </a:br>
            <a:endParaRPr lang="en-US" sz="2800" dirty="0"/>
          </a:p>
        </p:txBody>
      </p:sp>
      <p:sp>
        <p:nvSpPr>
          <p:cNvPr id="3" name="Content Placeholder 2"/>
          <p:cNvSpPr>
            <a:spLocks noGrp="1"/>
          </p:cNvSpPr>
          <p:nvPr>
            <p:ph idx="10"/>
          </p:nvPr>
        </p:nvSpPr>
        <p:spPr>
          <a:xfrm>
            <a:off x="609600" y="1524000"/>
            <a:ext cx="8077200" cy="5105400"/>
          </a:xfrm>
        </p:spPr>
        <p:txBody>
          <a:bodyPr/>
          <a:lstStyle/>
          <a:p>
            <a:r>
              <a:rPr lang="en-US" dirty="0" smtClean="0"/>
              <a:t>The </a:t>
            </a:r>
            <a:r>
              <a:rPr lang="en-US" sz="3200" dirty="0" smtClean="0"/>
              <a:t>Statewide Longitudinal Education Data System (SLEDS) will:</a:t>
            </a:r>
            <a:endParaRPr lang="en-US" dirty="0" smtClean="0"/>
          </a:p>
          <a:p>
            <a:pPr lvl="1">
              <a:buFont typeface="Wingdings" pitchFamily="2" charset="2"/>
              <a:buChar char="ü"/>
            </a:pPr>
            <a:r>
              <a:rPr lang="en-US" dirty="0" smtClean="0"/>
              <a:t>Compile student education data from pre-kindergarten through completion of postsecondary education and into workforce.</a:t>
            </a:r>
          </a:p>
          <a:p>
            <a:pPr lvl="1">
              <a:buFont typeface="Wingdings" pitchFamily="2" charset="2"/>
              <a:buChar char="ü"/>
            </a:pPr>
            <a:r>
              <a:rPr lang="en-US" dirty="0" smtClean="0"/>
              <a:t>Match data from: </a:t>
            </a:r>
          </a:p>
          <a:p>
            <a:pPr lvl="2">
              <a:buFont typeface="Courier New" pitchFamily="49" charset="0"/>
              <a:buChar char="o"/>
            </a:pPr>
            <a:r>
              <a:rPr lang="en-US" sz="2400" dirty="0" smtClean="0"/>
              <a:t>Minnesota Department of Education, </a:t>
            </a:r>
          </a:p>
          <a:p>
            <a:pPr lvl="2">
              <a:buFont typeface="Courier New" pitchFamily="49" charset="0"/>
              <a:buChar char="o"/>
            </a:pPr>
            <a:r>
              <a:rPr lang="en-US" sz="2400" dirty="0" smtClean="0"/>
              <a:t>Minnesota Office of Higher Education, and </a:t>
            </a:r>
          </a:p>
          <a:p>
            <a:pPr lvl="2">
              <a:buFont typeface="Courier New" pitchFamily="49" charset="0"/>
              <a:buChar char="o"/>
            </a:pPr>
            <a:r>
              <a:rPr lang="en-US" sz="2400" dirty="0" smtClean="0"/>
              <a:t>Minnesota Department of Employment and Economic Development.</a:t>
            </a:r>
          </a:p>
          <a:p>
            <a:endParaRPr lang="en-US"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Why create SLEDS? </a:t>
            </a:r>
            <a:endParaRPr lang="en-US" dirty="0"/>
          </a:p>
        </p:txBody>
      </p:sp>
      <p:sp>
        <p:nvSpPr>
          <p:cNvPr id="3" name="Content Placeholder 2"/>
          <p:cNvSpPr>
            <a:spLocks noGrp="1"/>
          </p:cNvSpPr>
          <p:nvPr>
            <p:ph idx="10"/>
          </p:nvPr>
        </p:nvSpPr>
        <p:spPr>
          <a:xfrm>
            <a:off x="609600" y="1524000"/>
            <a:ext cx="8077200" cy="5029200"/>
          </a:xfrm>
        </p:spPr>
        <p:txBody>
          <a:bodyPr/>
          <a:lstStyle/>
          <a:p>
            <a:r>
              <a:rPr lang="en-US" dirty="0" smtClean="0"/>
              <a:t>Creating a statewide student longitudinal data </a:t>
            </a:r>
            <a:r>
              <a:rPr lang="en-US" smtClean="0"/>
              <a:t>system </a:t>
            </a:r>
            <a:r>
              <a:rPr lang="en-US" smtClean="0"/>
              <a:t>has been </a:t>
            </a:r>
            <a:r>
              <a:rPr lang="en-US" dirty="0" smtClean="0"/>
              <a:t>a goal for Minnesota state legislators, state agencies and the governor for several years.</a:t>
            </a:r>
          </a:p>
          <a:p>
            <a:r>
              <a:rPr lang="en-US" dirty="0" smtClean="0"/>
              <a:t>National organizations have supported state efforts to create these data systems.</a:t>
            </a:r>
          </a:p>
          <a:p>
            <a:r>
              <a:rPr lang="en-US" dirty="0" smtClean="0"/>
              <a:t>The federal government required states to create these data systems to receive fiscal stabilization funds in 2009. </a:t>
            </a:r>
          </a:p>
          <a:p>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are federal requirements?</a:t>
            </a:r>
            <a:endParaRPr lang="en-US" dirty="0"/>
          </a:p>
        </p:txBody>
      </p:sp>
      <p:sp>
        <p:nvSpPr>
          <p:cNvPr id="3" name="Content Placeholder 2"/>
          <p:cNvSpPr>
            <a:spLocks noGrp="1"/>
          </p:cNvSpPr>
          <p:nvPr>
            <p:ph idx="10"/>
          </p:nvPr>
        </p:nvSpPr>
        <p:spPr>
          <a:xfrm>
            <a:off x="609600" y="1524000"/>
            <a:ext cx="8077200" cy="5029200"/>
          </a:xfrm>
        </p:spPr>
        <p:txBody>
          <a:bodyPr/>
          <a:lstStyle/>
          <a:p>
            <a:pPr>
              <a:buNone/>
            </a:pPr>
            <a:r>
              <a:rPr lang="en-US" sz="2800" b="1" dirty="0" smtClean="0"/>
              <a:t>Federal requirements specify state systems must be able to:</a:t>
            </a:r>
          </a:p>
          <a:p>
            <a:pPr>
              <a:buNone/>
            </a:pPr>
            <a:r>
              <a:rPr lang="en-US" sz="2200" dirty="0" smtClean="0"/>
              <a:t>(</a:t>
            </a:r>
            <a:r>
              <a:rPr lang="en-US" sz="2200" dirty="0" err="1" smtClean="0"/>
              <a:t>i</a:t>
            </a:r>
            <a:r>
              <a:rPr lang="en-US" sz="2200" dirty="0" smtClean="0"/>
              <a:t>) identify factors that correlate to students' ability to successfully engage in and complete postsecondary-level general education coursework without the need for prior developmental coursework;</a:t>
            </a:r>
          </a:p>
          <a:p>
            <a:pPr>
              <a:buNone/>
            </a:pPr>
            <a:r>
              <a:rPr lang="en-US" sz="2200" dirty="0" smtClean="0"/>
              <a:t>(ii) identify factors to increase the percentage of low-income and minority students who are academically prepared to enter and successfully complete postsecondary-level general education coursework; and</a:t>
            </a:r>
          </a:p>
          <a:p>
            <a:pPr>
              <a:buNone/>
            </a:pPr>
            <a:r>
              <a:rPr lang="en-US" sz="2200" dirty="0" smtClean="0"/>
              <a:t>(iii) use the data in the system to otherwise inform education policy and practice in order to better align State academic content standards, and curricula, with the demands of postsecondary education, the 21st century workforce, and the Armed Forces.</a:t>
            </a:r>
          </a:p>
          <a:p>
            <a:pPr algn="r">
              <a:buNone/>
            </a:pPr>
            <a:r>
              <a:rPr lang="en-US" sz="2000" b="1" i="1" dirty="0" smtClean="0"/>
              <a:t>The America Competes Act</a:t>
            </a:r>
            <a:endParaRPr lang="en-US" sz="1800" i="1" dirty="0" smtClean="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is the vision of SLEDS?</a:t>
            </a:r>
            <a:endParaRPr lang="en-US" dirty="0"/>
          </a:p>
        </p:txBody>
      </p:sp>
      <p:sp>
        <p:nvSpPr>
          <p:cNvPr id="3" name="Content Placeholder 2"/>
          <p:cNvSpPr>
            <a:spLocks noGrp="1"/>
          </p:cNvSpPr>
          <p:nvPr>
            <p:ph idx="10"/>
          </p:nvPr>
        </p:nvSpPr>
        <p:spPr>
          <a:xfrm>
            <a:off x="609600" y="1676400"/>
            <a:ext cx="8077200" cy="4876800"/>
          </a:xfrm>
        </p:spPr>
        <p:txBody>
          <a:bodyPr/>
          <a:lstStyle/>
          <a:p>
            <a:r>
              <a:rPr lang="en-US" dirty="0" smtClean="0"/>
              <a:t>To link currently available data </a:t>
            </a:r>
          </a:p>
          <a:p>
            <a:pPr lvl="1">
              <a:buFont typeface="Wingdings" pitchFamily="2" charset="2"/>
              <a:buChar char="ü"/>
            </a:pPr>
            <a:r>
              <a:rPr lang="en-US" dirty="0" smtClean="0"/>
              <a:t>K-12 enrollment and high school graduation data</a:t>
            </a:r>
          </a:p>
          <a:p>
            <a:pPr lvl="1">
              <a:buFont typeface="Wingdings" pitchFamily="2" charset="2"/>
              <a:buChar char="ü"/>
            </a:pPr>
            <a:r>
              <a:rPr lang="en-US" dirty="0" smtClean="0"/>
              <a:t>Postsecondary enrollment and completion data</a:t>
            </a:r>
          </a:p>
          <a:p>
            <a:pPr lvl="1">
              <a:buFont typeface="Wingdings" pitchFamily="2" charset="2"/>
              <a:buChar char="ü"/>
            </a:pPr>
            <a:r>
              <a:rPr lang="en-US" dirty="0" smtClean="0"/>
              <a:t>Employment / workforce data</a:t>
            </a:r>
          </a:p>
          <a:p>
            <a:r>
              <a:rPr lang="en-US" dirty="0" smtClean="0"/>
              <a:t>To conduct research</a:t>
            </a:r>
          </a:p>
          <a:p>
            <a:pPr lvl="1">
              <a:buFont typeface="Wingdings" pitchFamily="2" charset="2"/>
              <a:buChar char="ü"/>
            </a:pPr>
            <a:r>
              <a:rPr lang="en-US" dirty="0" smtClean="0"/>
              <a:t>Identify predictors of long-term student success</a:t>
            </a:r>
          </a:p>
          <a:p>
            <a:pPr lvl="1">
              <a:buFont typeface="Wingdings" pitchFamily="2" charset="2"/>
              <a:buChar char="ü"/>
            </a:pPr>
            <a:r>
              <a:rPr lang="en-US" dirty="0" smtClean="0"/>
              <a:t>Design targeted improvement strategies in programs</a:t>
            </a:r>
          </a:p>
          <a:p>
            <a:pPr lvl="1">
              <a:buFont typeface="Wingdings" pitchFamily="2" charset="2"/>
              <a:buChar char="ü"/>
            </a:pPr>
            <a:r>
              <a:rPr lang="en-US" dirty="0" smtClean="0"/>
              <a:t>Improve data driven decision making</a:t>
            </a:r>
          </a:p>
          <a:p>
            <a:pPr lvl="1">
              <a:buFont typeface="Wingdings" pitchFamily="2" charset="2"/>
              <a:buChar char="ü"/>
            </a:pPr>
            <a:r>
              <a:rPr lang="en-US" dirty="0" smtClean="0"/>
              <a:t>Meet federal funding requirements</a:t>
            </a:r>
          </a:p>
          <a:p>
            <a:pPr lvl="1"/>
            <a:endParaRPr lang="en-US" dirty="0" smtClean="0"/>
          </a:p>
          <a:p>
            <a:pPr>
              <a:buNone/>
            </a:pPr>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types of student data </a:t>
            </a:r>
            <a:br>
              <a:rPr lang="en-US" dirty="0" smtClean="0"/>
            </a:br>
            <a:r>
              <a:rPr lang="en-US" dirty="0" smtClean="0"/>
              <a:t>will be included?</a:t>
            </a:r>
            <a:endParaRPr lang="en-US" dirty="0"/>
          </a:p>
        </p:txBody>
      </p:sp>
      <p:sp>
        <p:nvSpPr>
          <p:cNvPr id="3" name="Content Placeholder 2"/>
          <p:cNvSpPr>
            <a:spLocks noGrp="1"/>
          </p:cNvSpPr>
          <p:nvPr>
            <p:ph idx="10"/>
          </p:nvPr>
        </p:nvSpPr>
        <p:spPr>
          <a:xfrm>
            <a:off x="609600" y="1752600"/>
            <a:ext cx="8077200" cy="4800600"/>
          </a:xfrm>
        </p:spPr>
        <p:txBody>
          <a:bodyPr numCol="1"/>
          <a:lstStyle/>
          <a:p>
            <a:endParaRPr lang="en-US" sz="1100" dirty="0" smtClean="0"/>
          </a:p>
          <a:p>
            <a:r>
              <a:rPr lang="en-US" dirty="0" smtClean="0"/>
              <a:t>Attendance (school or college name)</a:t>
            </a:r>
          </a:p>
          <a:p>
            <a:r>
              <a:rPr lang="en-US" dirty="0" smtClean="0"/>
              <a:t>Demographic (age, gender, race)</a:t>
            </a:r>
          </a:p>
          <a:p>
            <a:r>
              <a:rPr lang="en-US" dirty="0" smtClean="0"/>
              <a:t>Enrollment (grade level, year of graduation)</a:t>
            </a:r>
          </a:p>
          <a:p>
            <a:r>
              <a:rPr lang="en-US" dirty="0" smtClean="0"/>
              <a:t>Academic performance and testing (test scores, # of credits enrolled)</a:t>
            </a:r>
          </a:p>
          <a:p>
            <a:r>
              <a:rPr lang="en-US" dirty="0" smtClean="0"/>
              <a:t>Special Services (free and reduced price lunch eligible, gifted/talented, English language learner)</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research can be done </a:t>
            </a:r>
            <a:br>
              <a:rPr lang="en-US" dirty="0" smtClean="0"/>
            </a:br>
            <a:r>
              <a:rPr lang="en-US" dirty="0" smtClean="0"/>
              <a:t>using SLEDS?</a:t>
            </a:r>
            <a:br>
              <a:rPr lang="en-US" dirty="0" smtClean="0"/>
            </a:br>
            <a:endParaRPr lang="en-US" dirty="0"/>
          </a:p>
        </p:txBody>
      </p:sp>
      <p:sp>
        <p:nvSpPr>
          <p:cNvPr id="3" name="Content Placeholder 2"/>
          <p:cNvSpPr>
            <a:spLocks noGrp="1"/>
          </p:cNvSpPr>
          <p:nvPr>
            <p:ph idx="10"/>
          </p:nvPr>
        </p:nvSpPr>
        <p:spPr>
          <a:xfrm>
            <a:off x="609600" y="1524000"/>
            <a:ext cx="8077200" cy="5029200"/>
          </a:xfrm>
        </p:spPr>
        <p:txBody>
          <a:bodyPr/>
          <a:lstStyle/>
          <a:p>
            <a:endParaRPr lang="en-US" sz="1000" b="1" dirty="0" smtClean="0"/>
          </a:p>
          <a:p>
            <a:r>
              <a:rPr lang="en-US" b="1" dirty="0" smtClean="0"/>
              <a:t>System Performance Analysis</a:t>
            </a:r>
          </a:p>
          <a:p>
            <a:pPr lvl="1">
              <a:buFont typeface="Wingdings" pitchFamily="2" charset="2"/>
              <a:buChar char="ü"/>
            </a:pPr>
            <a:r>
              <a:rPr lang="en-US" sz="2600" dirty="0" smtClean="0"/>
              <a:t>Who participates in higher education upon high school graduation? </a:t>
            </a:r>
          </a:p>
          <a:p>
            <a:pPr lvl="1">
              <a:buFont typeface="Wingdings" pitchFamily="2" charset="2"/>
              <a:buChar char="ü"/>
            </a:pPr>
            <a:r>
              <a:rPr lang="en-US" sz="2600" dirty="0" smtClean="0"/>
              <a:t>Who does not participate? Why?</a:t>
            </a:r>
          </a:p>
          <a:p>
            <a:r>
              <a:rPr lang="en-US" b="1" dirty="0" smtClean="0"/>
              <a:t>Educational Attainment Gap Analysis</a:t>
            </a:r>
          </a:p>
          <a:p>
            <a:pPr lvl="1">
              <a:buFont typeface="Wingdings" pitchFamily="2" charset="2"/>
              <a:buChar char="ü"/>
            </a:pPr>
            <a:r>
              <a:rPr lang="en-US" sz="2600" dirty="0" smtClean="0"/>
              <a:t>What are the retention, graduation and completion rates by racial/ethnic groups? Geographic areas?</a:t>
            </a:r>
          </a:p>
          <a:p>
            <a:r>
              <a:rPr lang="en-US" b="1" dirty="0" smtClean="0"/>
              <a:t>Program and Intervention Analysis</a:t>
            </a:r>
          </a:p>
          <a:p>
            <a:pPr lvl="1">
              <a:buFont typeface="Wingdings" pitchFamily="2" charset="2"/>
              <a:buChar char="ü"/>
            </a:pPr>
            <a:r>
              <a:rPr lang="en-US" sz="2600" dirty="0" smtClean="0"/>
              <a:t>What courses, curriculum and programs lead to college participation and completion? </a:t>
            </a:r>
            <a:endParaRPr lang="en-US" dirty="0" smtClean="0"/>
          </a:p>
          <a:p>
            <a:pPr lvl="1"/>
            <a:endParaRPr lang="en-US" dirty="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09600"/>
            <a:ext cx="8534400" cy="762000"/>
          </a:xfrm>
        </p:spPr>
        <p:txBody>
          <a:bodyPr/>
          <a:lstStyle/>
          <a:p>
            <a:r>
              <a:rPr lang="en-US" dirty="0" smtClean="0"/>
              <a:t>What are the legal issues?</a:t>
            </a:r>
            <a:endParaRPr lang="en-US" dirty="0"/>
          </a:p>
        </p:txBody>
      </p:sp>
      <p:sp>
        <p:nvSpPr>
          <p:cNvPr id="3" name="Content Placeholder 2"/>
          <p:cNvSpPr>
            <a:spLocks noGrp="1"/>
          </p:cNvSpPr>
          <p:nvPr>
            <p:ph idx="10"/>
          </p:nvPr>
        </p:nvSpPr>
        <p:spPr>
          <a:xfrm>
            <a:off x="609600" y="1752600"/>
            <a:ext cx="8077200" cy="5105400"/>
          </a:xfrm>
        </p:spPr>
        <p:txBody>
          <a:bodyPr>
            <a:normAutofit fontScale="77500" lnSpcReduction="20000"/>
          </a:bodyPr>
          <a:lstStyle/>
          <a:p>
            <a:r>
              <a:rPr lang="en-US" sz="3400" dirty="0" smtClean="0"/>
              <a:t>Minnesota Data Practices Act  </a:t>
            </a:r>
          </a:p>
          <a:p>
            <a:pPr lvl="1">
              <a:buFont typeface="Wingdings" pitchFamily="2" charset="2"/>
              <a:buChar char="ü"/>
            </a:pPr>
            <a:r>
              <a:rPr lang="en-US" sz="3000" dirty="0" smtClean="0"/>
              <a:t>Identifies categories of individual data that can be shared</a:t>
            </a:r>
          </a:p>
          <a:p>
            <a:r>
              <a:rPr lang="en-US" sz="3400" dirty="0" smtClean="0"/>
              <a:t>Family Educational Rights and Privacy Act (FERPA)</a:t>
            </a:r>
          </a:p>
          <a:p>
            <a:pPr lvl="1">
              <a:buFont typeface="Wingdings" pitchFamily="2" charset="2"/>
              <a:buChar char="ü"/>
            </a:pPr>
            <a:r>
              <a:rPr lang="en-US" sz="3000" dirty="0" smtClean="0"/>
              <a:t>Restricts an education institution’s ability to disclose data</a:t>
            </a:r>
          </a:p>
          <a:p>
            <a:pPr lvl="1">
              <a:buFont typeface="Wingdings" pitchFamily="2" charset="2"/>
              <a:buChar char="ü"/>
            </a:pPr>
            <a:r>
              <a:rPr lang="en-US" sz="3000" dirty="0" smtClean="0"/>
              <a:t>Restricts MDE and OHE’s ability to </a:t>
            </a:r>
            <a:r>
              <a:rPr lang="en-US" sz="3000" dirty="0" err="1" smtClean="0"/>
              <a:t>redisclose</a:t>
            </a:r>
            <a:r>
              <a:rPr lang="en-US" sz="3000" dirty="0" smtClean="0"/>
              <a:t> student data</a:t>
            </a:r>
          </a:p>
          <a:p>
            <a:r>
              <a:rPr lang="en-US" sz="3400" dirty="0" smtClean="0"/>
              <a:t>MDE and OHE Data Sharing Agreement</a:t>
            </a:r>
          </a:p>
          <a:p>
            <a:pPr lvl="1">
              <a:buFont typeface="Wingdings" pitchFamily="2" charset="2"/>
              <a:buChar char="ü"/>
            </a:pPr>
            <a:r>
              <a:rPr lang="en-US" sz="3000" dirty="0" smtClean="0"/>
              <a:t>Defines student data to be provided by each agency</a:t>
            </a:r>
          </a:p>
          <a:p>
            <a:pPr lvl="1">
              <a:buFont typeface="Wingdings" pitchFamily="2" charset="2"/>
              <a:buChar char="ü"/>
            </a:pPr>
            <a:r>
              <a:rPr lang="en-US" sz="3000" dirty="0" smtClean="0"/>
              <a:t>Specifies linkage and usage of student data as required by FERPA</a:t>
            </a:r>
            <a:endParaRPr lang="en-US" sz="3400" dirty="0" smtClean="0"/>
          </a:p>
          <a:p>
            <a:r>
              <a:rPr lang="en-US" sz="3400" dirty="0" smtClean="0"/>
              <a:t>OHE Enrollment Data Sharing Agreement with higher education institutions</a:t>
            </a:r>
          </a:p>
          <a:p>
            <a:pPr lvl="1">
              <a:buFont typeface="Wingdings" pitchFamily="2" charset="2"/>
              <a:buChar char="ü"/>
            </a:pPr>
            <a:r>
              <a:rPr lang="en-US" sz="3000" dirty="0" smtClean="0"/>
              <a:t>Defines data to be provided by higher education institutions</a:t>
            </a:r>
          </a:p>
          <a:p>
            <a:pPr lvl="1">
              <a:buFont typeface="Wingdings" pitchFamily="2" charset="2"/>
              <a:buChar char="ü"/>
            </a:pPr>
            <a:r>
              <a:rPr lang="en-US" sz="3000" dirty="0" smtClean="0"/>
              <a:t>Specifies OHE’s usage of the data as required by FERPA</a:t>
            </a:r>
            <a:endParaRPr lang="en-US" dirty="0" smtClean="0"/>
          </a:p>
          <a:p>
            <a:endParaRPr lang="en-US" sz="3000" dirty="0" smtClean="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09600"/>
            <a:ext cx="8534400" cy="1371600"/>
          </a:xfrm>
        </p:spPr>
        <p:txBody>
          <a:bodyPr/>
          <a:lstStyle/>
          <a:p>
            <a:r>
              <a:rPr lang="en-US" dirty="0" smtClean="0"/>
              <a:t>Who will </a:t>
            </a:r>
            <a:br>
              <a:rPr lang="en-US" dirty="0" smtClean="0"/>
            </a:br>
            <a:r>
              <a:rPr lang="en-US" dirty="0" smtClean="0"/>
              <a:t>govern SLEDS?</a:t>
            </a:r>
            <a:endParaRPr lang="en-US" dirty="0"/>
          </a:p>
        </p:txBody>
      </p:sp>
      <p:grpSp>
        <p:nvGrpSpPr>
          <p:cNvPr id="24" name="Group 23"/>
          <p:cNvGrpSpPr/>
          <p:nvPr/>
        </p:nvGrpSpPr>
        <p:grpSpPr>
          <a:xfrm>
            <a:off x="1524000" y="228599"/>
            <a:ext cx="6248400" cy="6477001"/>
            <a:chOff x="1524000" y="228599"/>
            <a:chExt cx="6248400" cy="6477001"/>
          </a:xfrm>
        </p:grpSpPr>
        <p:sp>
          <p:nvSpPr>
            <p:cNvPr id="6" name="Oval 5"/>
            <p:cNvSpPr/>
            <p:nvPr/>
          </p:nvSpPr>
          <p:spPr>
            <a:xfrm>
              <a:off x="3929743" y="1665514"/>
              <a:ext cx="1485901" cy="10559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SLEDS Governance Committee</a:t>
              </a:r>
              <a:endParaRPr lang="en-US" sz="1400" dirty="0"/>
            </a:p>
          </p:txBody>
        </p:sp>
        <p:sp>
          <p:nvSpPr>
            <p:cNvPr id="12" name="Oval 11"/>
            <p:cNvSpPr/>
            <p:nvPr/>
          </p:nvSpPr>
          <p:spPr>
            <a:xfrm>
              <a:off x="1524000" y="2879271"/>
              <a:ext cx="1600200" cy="1447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SLEDS Research Committee</a:t>
              </a:r>
              <a:endParaRPr lang="en-US" sz="1400" dirty="0"/>
            </a:p>
          </p:txBody>
        </p:sp>
        <p:sp>
          <p:nvSpPr>
            <p:cNvPr id="13" name="Oval 12"/>
            <p:cNvSpPr/>
            <p:nvPr/>
          </p:nvSpPr>
          <p:spPr>
            <a:xfrm>
              <a:off x="4038599" y="4267200"/>
              <a:ext cx="1219200" cy="1143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SLEDS IT Staff</a:t>
              </a:r>
              <a:endParaRPr lang="en-US" sz="1400" dirty="0"/>
            </a:p>
          </p:txBody>
        </p:sp>
        <p:sp>
          <p:nvSpPr>
            <p:cNvPr id="14" name="Oval 13"/>
            <p:cNvSpPr/>
            <p:nvPr/>
          </p:nvSpPr>
          <p:spPr>
            <a:xfrm>
              <a:off x="6172200" y="2819400"/>
              <a:ext cx="1600200" cy="1447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SLEDS Data Advisory Committee</a:t>
              </a:r>
              <a:endParaRPr lang="en-US" sz="1400" dirty="0"/>
            </a:p>
          </p:txBody>
        </p:sp>
        <p:sp>
          <p:nvSpPr>
            <p:cNvPr id="10" name="Oval 9"/>
            <p:cNvSpPr/>
            <p:nvPr/>
          </p:nvSpPr>
          <p:spPr>
            <a:xfrm>
              <a:off x="3848099" y="2971800"/>
              <a:ext cx="1600200" cy="11811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SLEDS System Coordinators</a:t>
              </a:r>
              <a:endParaRPr lang="en-US" sz="1400" dirty="0"/>
            </a:p>
          </p:txBody>
        </p:sp>
        <p:sp>
          <p:nvSpPr>
            <p:cNvPr id="11" name="Oval 10"/>
            <p:cNvSpPr/>
            <p:nvPr/>
          </p:nvSpPr>
          <p:spPr>
            <a:xfrm>
              <a:off x="4038599" y="5562600"/>
              <a:ext cx="1219200" cy="1143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SLEDS State Data Center</a:t>
              </a:r>
              <a:endParaRPr lang="en-US" sz="1400" dirty="0"/>
            </a:p>
          </p:txBody>
        </p:sp>
        <p:sp>
          <p:nvSpPr>
            <p:cNvPr id="16" name="Oval 15"/>
            <p:cNvSpPr/>
            <p:nvPr/>
          </p:nvSpPr>
          <p:spPr>
            <a:xfrm>
              <a:off x="1676400" y="5257800"/>
              <a:ext cx="1600200" cy="1447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Minnesota Office of Higher Education</a:t>
              </a:r>
              <a:endParaRPr lang="en-US" sz="1400" dirty="0"/>
            </a:p>
          </p:txBody>
        </p:sp>
        <p:sp>
          <p:nvSpPr>
            <p:cNvPr id="17" name="Oval 16"/>
            <p:cNvSpPr/>
            <p:nvPr/>
          </p:nvSpPr>
          <p:spPr>
            <a:xfrm>
              <a:off x="5943600" y="5257800"/>
              <a:ext cx="1600200" cy="1447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Minnesota Department of Education</a:t>
              </a:r>
              <a:endParaRPr lang="en-US" sz="1400" dirty="0"/>
            </a:p>
          </p:txBody>
        </p:sp>
        <p:sp>
          <p:nvSpPr>
            <p:cNvPr id="19" name="Down Arrow 18"/>
            <p:cNvSpPr/>
            <p:nvPr/>
          </p:nvSpPr>
          <p:spPr>
            <a:xfrm>
              <a:off x="4495799" y="2721428"/>
              <a:ext cx="304800" cy="31568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Down Arrow 21"/>
            <p:cNvSpPr/>
            <p:nvPr/>
          </p:nvSpPr>
          <p:spPr>
            <a:xfrm>
              <a:off x="4495799" y="4114800"/>
              <a:ext cx="304800" cy="31568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Down Arrow 22"/>
            <p:cNvSpPr/>
            <p:nvPr/>
          </p:nvSpPr>
          <p:spPr>
            <a:xfrm>
              <a:off x="4495799" y="5334000"/>
              <a:ext cx="304800" cy="31568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Left-Right Arrow 25"/>
            <p:cNvSpPr/>
            <p:nvPr/>
          </p:nvSpPr>
          <p:spPr>
            <a:xfrm>
              <a:off x="3200400" y="3439885"/>
              <a:ext cx="576943" cy="326571"/>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Left-Right Arrow 26"/>
            <p:cNvSpPr/>
            <p:nvPr/>
          </p:nvSpPr>
          <p:spPr>
            <a:xfrm>
              <a:off x="5486400" y="3439885"/>
              <a:ext cx="576943" cy="326571"/>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Left-Right Arrow 27"/>
            <p:cNvSpPr/>
            <p:nvPr/>
          </p:nvSpPr>
          <p:spPr>
            <a:xfrm>
              <a:off x="5334000" y="5867400"/>
              <a:ext cx="576943" cy="326571"/>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Left-Right Arrow 28"/>
            <p:cNvSpPr/>
            <p:nvPr/>
          </p:nvSpPr>
          <p:spPr>
            <a:xfrm>
              <a:off x="3352800" y="5867400"/>
              <a:ext cx="576943" cy="326571"/>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Down Arrow 19"/>
            <p:cNvSpPr/>
            <p:nvPr/>
          </p:nvSpPr>
          <p:spPr>
            <a:xfrm>
              <a:off x="4495799" y="1442357"/>
              <a:ext cx="304800" cy="31568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Oval 20"/>
            <p:cNvSpPr/>
            <p:nvPr/>
          </p:nvSpPr>
          <p:spPr>
            <a:xfrm>
              <a:off x="3905249" y="228599"/>
              <a:ext cx="1485901" cy="121375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P-20 Education Partnership</a:t>
              </a:r>
              <a:endParaRPr lang="en-US" sz="1400" dirty="0"/>
            </a:p>
          </p:txBody>
        </p:sp>
      </p:gr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are SLEDS committee responsibilities?</a:t>
            </a:r>
            <a:endParaRPr lang="en-US" dirty="0"/>
          </a:p>
        </p:txBody>
      </p:sp>
      <p:sp>
        <p:nvSpPr>
          <p:cNvPr id="3" name="Content Placeholder 2"/>
          <p:cNvSpPr>
            <a:spLocks noGrp="1"/>
          </p:cNvSpPr>
          <p:nvPr>
            <p:ph idx="10"/>
          </p:nvPr>
        </p:nvSpPr>
        <p:spPr>
          <a:xfrm>
            <a:off x="609600" y="1828800"/>
            <a:ext cx="8077200" cy="5029200"/>
          </a:xfrm>
        </p:spPr>
        <p:txBody>
          <a:bodyPr/>
          <a:lstStyle/>
          <a:p>
            <a:r>
              <a:rPr lang="en-US" dirty="0" smtClean="0"/>
              <a:t>Governance Committee</a:t>
            </a:r>
          </a:p>
          <a:p>
            <a:pPr lvl="1">
              <a:buFont typeface="Wingdings" pitchFamily="2" charset="2"/>
              <a:buChar char="ü"/>
            </a:pPr>
            <a:r>
              <a:rPr lang="en-US" dirty="0" smtClean="0"/>
              <a:t>Evaluate research requests</a:t>
            </a:r>
          </a:p>
          <a:p>
            <a:pPr lvl="1">
              <a:buFont typeface="Wingdings" pitchFamily="2" charset="2"/>
              <a:buChar char="ü"/>
            </a:pPr>
            <a:r>
              <a:rPr lang="en-US" dirty="0" smtClean="0"/>
              <a:t>Appoint research and data advisory committee members</a:t>
            </a:r>
          </a:p>
          <a:p>
            <a:r>
              <a:rPr lang="en-US" dirty="0" smtClean="0"/>
              <a:t>Research Committee</a:t>
            </a:r>
          </a:p>
          <a:p>
            <a:pPr lvl="1">
              <a:buFont typeface="Wingdings" pitchFamily="2" charset="2"/>
              <a:buChar char="ü"/>
            </a:pPr>
            <a:r>
              <a:rPr lang="en-US" dirty="0" smtClean="0"/>
              <a:t>Develop and evaluate proposed research</a:t>
            </a:r>
          </a:p>
          <a:p>
            <a:pPr lvl="1">
              <a:buFont typeface="Wingdings" pitchFamily="2" charset="2"/>
              <a:buChar char="ü"/>
            </a:pPr>
            <a:r>
              <a:rPr lang="en-US" dirty="0" smtClean="0"/>
              <a:t>Provide technical expertise</a:t>
            </a:r>
          </a:p>
          <a:p>
            <a:r>
              <a:rPr lang="en-US" dirty="0" smtClean="0"/>
              <a:t>Data Advisory Committee</a:t>
            </a:r>
          </a:p>
          <a:p>
            <a:pPr lvl="1">
              <a:buFont typeface="Wingdings" pitchFamily="2" charset="2"/>
              <a:buChar char="ü"/>
            </a:pPr>
            <a:r>
              <a:rPr lang="en-US" dirty="0" smtClean="0"/>
              <a:t>Review technical specifications of data requests</a:t>
            </a:r>
          </a:p>
          <a:p>
            <a:pPr lvl="1">
              <a:buFont typeface="Wingdings" pitchFamily="2" charset="2"/>
              <a:buChar char="ü"/>
            </a:pPr>
            <a:r>
              <a:rPr lang="en-US" dirty="0" smtClean="0"/>
              <a:t>Provide technical expertise on data structure, linkages, user interfaces</a:t>
            </a:r>
          </a:p>
          <a:p>
            <a:endParaRPr lang="en-US"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990600"/>
          </a:xfrm>
        </p:spPr>
        <p:txBody>
          <a:bodyPr/>
          <a:lstStyle/>
          <a:p>
            <a:r>
              <a:rPr lang="en-US" dirty="0" smtClean="0"/>
              <a:t>What are the organizational responsibilities?</a:t>
            </a:r>
            <a:br>
              <a:rPr lang="en-US" dirty="0" smtClean="0"/>
            </a:br>
            <a:r>
              <a:rPr lang="en-US" dirty="0" smtClean="0"/>
              <a:t/>
            </a:r>
            <a:br>
              <a:rPr lang="en-US" dirty="0" smtClean="0"/>
            </a:br>
            <a:endParaRPr lang="en-US" dirty="0"/>
          </a:p>
        </p:txBody>
      </p:sp>
      <p:sp>
        <p:nvSpPr>
          <p:cNvPr id="3" name="Content Placeholder 2"/>
          <p:cNvSpPr>
            <a:spLocks noGrp="1"/>
          </p:cNvSpPr>
          <p:nvPr>
            <p:ph idx="10"/>
          </p:nvPr>
        </p:nvSpPr>
        <p:spPr>
          <a:xfrm>
            <a:off x="609600" y="1981200"/>
            <a:ext cx="8077200" cy="4876800"/>
          </a:xfrm>
        </p:spPr>
        <p:txBody>
          <a:bodyPr/>
          <a:lstStyle/>
          <a:p>
            <a:r>
              <a:rPr lang="en-US" dirty="0" smtClean="0"/>
              <a:t>State Agencies – MDE, OHE, DEED, OET</a:t>
            </a:r>
          </a:p>
          <a:p>
            <a:pPr lvl="1">
              <a:buFont typeface="Wingdings" pitchFamily="2" charset="2"/>
              <a:buChar char="ü"/>
            </a:pPr>
            <a:r>
              <a:rPr lang="en-US" dirty="0" smtClean="0"/>
              <a:t>Maintain student confidentiality during data linkage</a:t>
            </a:r>
          </a:p>
          <a:p>
            <a:pPr lvl="1">
              <a:buFont typeface="Wingdings" pitchFamily="2" charset="2"/>
              <a:buChar char="ü"/>
            </a:pPr>
            <a:r>
              <a:rPr lang="en-US" dirty="0" smtClean="0"/>
              <a:t>Maintain data integrity of new data system</a:t>
            </a:r>
          </a:p>
          <a:p>
            <a:pPr lvl="1">
              <a:buFont typeface="Wingdings" pitchFamily="2" charset="2"/>
              <a:buChar char="ü"/>
            </a:pPr>
            <a:r>
              <a:rPr lang="en-US" dirty="0" smtClean="0"/>
              <a:t>Identify and conduct research for state level policy making using SLEDS data</a:t>
            </a:r>
          </a:p>
          <a:p>
            <a:r>
              <a:rPr lang="en-US" dirty="0" smtClean="0"/>
              <a:t>Postsecondary Institutions </a:t>
            </a:r>
          </a:p>
          <a:p>
            <a:pPr lvl="1">
              <a:buFont typeface="Wingdings" pitchFamily="2" charset="2"/>
              <a:buChar char="ü"/>
            </a:pPr>
            <a:r>
              <a:rPr lang="en-US" dirty="0" smtClean="0"/>
              <a:t>Provide postsecondary education data to OHE</a:t>
            </a:r>
          </a:p>
          <a:p>
            <a:pPr lvl="1">
              <a:buFont typeface="Wingdings" pitchFamily="2" charset="2"/>
              <a:buChar char="ü"/>
            </a:pPr>
            <a:r>
              <a:rPr lang="en-US" dirty="0" smtClean="0"/>
              <a:t>Serve as objective reviewers of state level research</a:t>
            </a:r>
          </a:p>
          <a:p>
            <a:pPr lvl="1">
              <a:buFont typeface="Wingdings" pitchFamily="2" charset="2"/>
              <a:buChar char="ü"/>
            </a:pPr>
            <a:r>
              <a:rPr lang="en-US" dirty="0" smtClean="0"/>
              <a:t>Identify and conduct research using SLEDS data</a:t>
            </a:r>
            <a:endParaRPr lang="en-US"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0"/>
            <a:ext cx="8534400" cy="990600"/>
          </a:xfrm>
        </p:spPr>
        <p:txBody>
          <a:bodyPr/>
          <a:lstStyle/>
          <a:p>
            <a:r>
              <a:rPr lang="en-US" dirty="0" smtClean="0"/>
              <a:t>What are the next steps?</a:t>
            </a:r>
            <a:endParaRPr lang="en-US" dirty="0"/>
          </a:p>
        </p:txBody>
      </p:sp>
      <p:sp>
        <p:nvSpPr>
          <p:cNvPr id="3" name="Content Placeholder 2"/>
          <p:cNvSpPr>
            <a:spLocks noGrp="1"/>
          </p:cNvSpPr>
          <p:nvPr>
            <p:ph idx="10"/>
          </p:nvPr>
        </p:nvSpPr>
        <p:spPr>
          <a:xfrm>
            <a:off x="609600" y="1600200"/>
            <a:ext cx="8077200" cy="4953000"/>
          </a:xfrm>
        </p:spPr>
        <p:txBody>
          <a:bodyPr/>
          <a:lstStyle/>
          <a:p>
            <a:r>
              <a:rPr lang="en-US" dirty="0" smtClean="0"/>
              <a:t>Share the vision of a longitudinal data system</a:t>
            </a:r>
          </a:p>
          <a:p>
            <a:r>
              <a:rPr lang="en-US" dirty="0" smtClean="0"/>
              <a:t>Appointment of committee members by Minnesota’s P-20 Education Partnership</a:t>
            </a:r>
          </a:p>
          <a:p>
            <a:r>
              <a:rPr lang="en-US" dirty="0" smtClean="0"/>
              <a:t>Establish data sharing protocols </a:t>
            </a:r>
          </a:p>
          <a:p>
            <a:r>
              <a:rPr lang="en-US" dirty="0" smtClean="0"/>
              <a:t>Develop technical specifications and construct data system</a:t>
            </a:r>
          </a:p>
          <a:p>
            <a:r>
              <a:rPr lang="en-US" dirty="0" smtClean="0"/>
              <a:t>Formalize research agenda</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47700"/>
            <a:ext cx="8534400" cy="990600"/>
          </a:xfrm>
        </p:spPr>
        <p:txBody>
          <a:bodyPr/>
          <a:lstStyle/>
          <a:p>
            <a:r>
              <a:rPr lang="en-US" dirty="0" smtClean="0"/>
              <a:t>Need more information?</a:t>
            </a:r>
            <a:endParaRPr lang="en-US" dirty="0"/>
          </a:p>
        </p:txBody>
      </p:sp>
      <p:sp>
        <p:nvSpPr>
          <p:cNvPr id="3" name="Content Placeholder 2"/>
          <p:cNvSpPr>
            <a:spLocks noGrp="1"/>
          </p:cNvSpPr>
          <p:nvPr>
            <p:ph idx="10"/>
          </p:nvPr>
        </p:nvSpPr>
        <p:spPr/>
        <p:txBody>
          <a:bodyPr/>
          <a:lstStyle/>
          <a:p>
            <a:pPr>
              <a:buNone/>
            </a:pPr>
            <a:r>
              <a:rPr lang="en-US" b="1" dirty="0" smtClean="0">
                <a:solidFill>
                  <a:schemeClr val="tx2"/>
                </a:solidFill>
              </a:rPr>
              <a:t>Minnesota Office of Higher Education</a:t>
            </a:r>
          </a:p>
          <a:p>
            <a:pPr>
              <a:buNone/>
            </a:pPr>
            <a:r>
              <a:rPr lang="en-US" dirty="0" smtClean="0"/>
              <a:t>	http://</a:t>
            </a:r>
            <a:r>
              <a:rPr lang="en-US" i="1" dirty="0" smtClean="0"/>
              <a:t>www.ohe.state.mn.us</a:t>
            </a:r>
          </a:p>
          <a:p>
            <a:pPr>
              <a:buNone/>
            </a:pPr>
            <a:endParaRPr lang="en-US" sz="900" dirty="0" smtClean="0"/>
          </a:p>
          <a:p>
            <a:pPr lvl="1">
              <a:buNone/>
            </a:pPr>
            <a:r>
              <a:rPr lang="en-US" sz="2800" b="1" dirty="0" smtClean="0"/>
              <a:t>Agency initiatives: </a:t>
            </a:r>
          </a:p>
          <a:p>
            <a:pPr lvl="1">
              <a:buNone/>
            </a:pPr>
            <a:r>
              <a:rPr lang="en-US" sz="2800" b="1" dirty="0" smtClean="0"/>
              <a:t>	</a:t>
            </a:r>
            <a:r>
              <a:rPr lang="en-US" sz="2800" dirty="0" smtClean="0"/>
              <a:t>Minnesota P-20 Statewide Longitudinal Educational Data System </a:t>
            </a:r>
          </a:p>
          <a:p>
            <a:pPr>
              <a:buNone/>
            </a:pPr>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plate_Simple">
  <a:themeElements>
    <a:clrScheme name="Custom 5">
      <a:dk1>
        <a:srgbClr val="246DBC"/>
      </a:dk1>
      <a:lt1>
        <a:srgbClr val="F8F7DB"/>
      </a:lt1>
      <a:dk2>
        <a:srgbClr val="246DBC"/>
      </a:dk2>
      <a:lt2>
        <a:srgbClr val="F8F7DB"/>
      </a:lt2>
      <a:accent1>
        <a:srgbClr val="246DBC"/>
      </a:accent1>
      <a:accent2>
        <a:srgbClr val="49C1F1"/>
      </a:accent2>
      <a:accent3>
        <a:srgbClr val="9EE76B"/>
      </a:accent3>
      <a:accent4>
        <a:srgbClr val="FFEF00"/>
      </a:accent4>
      <a:accent5>
        <a:srgbClr val="FF9A00"/>
      </a:accent5>
      <a:accent6>
        <a:srgbClr val="000000"/>
      </a:accent6>
      <a:hlink>
        <a:srgbClr val="FFFFFF"/>
      </a:hlink>
      <a:folHlink>
        <a:srgbClr val="FFFFF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Template_Simple</Template>
  <TotalTime>508</TotalTime>
  <Words>717</Words>
  <Application>Microsoft Macintosh PowerPoint</Application>
  <PresentationFormat>On-screen Show (4:3)</PresentationFormat>
  <Paragraphs>111</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Template_Simple</vt:lpstr>
      <vt:lpstr>Minnesota’s  P-20 Statewide Longitudinal Education Data System (SLEDS)</vt:lpstr>
      <vt:lpstr>What is SLEDS? </vt:lpstr>
      <vt:lpstr>Why create SLEDS? </vt:lpstr>
      <vt:lpstr>What are federal requirements?</vt:lpstr>
      <vt:lpstr>What is the vision of SLEDS?</vt:lpstr>
      <vt:lpstr>What types of student data  will be included?</vt:lpstr>
      <vt:lpstr>What research can be done  using SLEDS? </vt:lpstr>
      <vt:lpstr>What are the legal issues?</vt:lpstr>
      <vt:lpstr>Who will  govern SLEDS?</vt:lpstr>
      <vt:lpstr>What are SLEDS committee responsibilities?</vt:lpstr>
      <vt:lpstr>What are the organizational responsibilities?  </vt:lpstr>
      <vt:lpstr>What are the next steps?</vt:lpstr>
      <vt:lpstr>Need more information?</vt:lpstr>
    </vt:vector>
  </TitlesOfParts>
  <Company>Office of Higher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Arial 60pt. Bold</dc:title>
  <dc:creator>%username%</dc:creator>
  <cp:lastModifiedBy>Alexandra Djurovich</cp:lastModifiedBy>
  <cp:revision>96</cp:revision>
  <dcterms:created xsi:type="dcterms:W3CDTF">2009-10-15T21:07:55Z</dcterms:created>
  <dcterms:modified xsi:type="dcterms:W3CDTF">2010-04-20T18:13:56Z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-2046354298</vt:i4>
  </property>
  <property fmtid="{D5CDD505-2E9C-101B-9397-08002B2CF9AE}" pid="4" name="_EmailSubject">
    <vt:lpwstr>p-20 page update</vt:lpwstr>
  </property>
  <property fmtid="{D5CDD505-2E9C-101B-9397-08002B2CF9AE}" pid="5" name="_AuthorEmail">
    <vt:lpwstr>alexandra.djurovich@state.mn.us</vt:lpwstr>
  </property>
  <property fmtid="{D5CDD505-2E9C-101B-9397-08002B2CF9AE}" pid="6" name="_AuthorEmailDisplayName">
    <vt:lpwstr>Djurovich, Alexandra (OHE)</vt:lpwstr>
  </property>
</Properties>
</file>