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0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183"/>
    <a:srgbClr val="AECFC8"/>
    <a:srgbClr val="A5D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75" d="100"/>
          <a:sy n="75" d="100"/>
        </p:scale>
        <p:origin x="45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B77AB-924B-4912-ADD3-75EC8CC13FC2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AEEB3-E57F-43A4-ABE3-D3AE1C83D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11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AEEB3-E57F-43A4-ABE3-D3AE1C83D6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7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1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5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22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4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6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7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3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3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3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6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A1FD6F2F-FC6B-4792-B467-945A1C769DA7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6C72985-3065-4F5E-99AF-287BE094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54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lowchart: Process 6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5614" y="753035"/>
            <a:ext cx="989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Welcome to Prekindergarten Orientation</a:t>
            </a:r>
          </a:p>
          <a:p>
            <a:pPr algn="ctr"/>
            <a:endParaRPr lang="en-US" sz="4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2020-2021</a:t>
            </a:r>
            <a:endParaRPr lang="en-US" sz="44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1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Meet the teachers!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846321"/>
          </a:xfrm>
        </p:spPr>
        <p:txBody>
          <a:bodyPr>
            <a:normAutofit/>
          </a:bodyPr>
          <a:lstStyle/>
          <a:p>
            <a:r>
              <a:rPr lang="en-US" dirty="0" smtClean="0"/>
              <a:t>Ms. Broome </a:t>
            </a:r>
            <a:endParaRPr lang="en-US" dirty="0" smtClean="0"/>
          </a:p>
          <a:p>
            <a:pPr lvl="1"/>
            <a:r>
              <a:rPr lang="en-US" dirty="0" smtClean="0"/>
              <a:t>20+</a:t>
            </a:r>
            <a:r>
              <a:rPr lang="en-US" dirty="0" smtClean="0"/>
              <a:t> </a:t>
            </a:r>
            <a:r>
              <a:rPr lang="en-US" dirty="0" smtClean="0"/>
              <a:t>years of teaching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I have taught pre-k, Kindergarten and first grade</a:t>
            </a:r>
          </a:p>
          <a:p>
            <a:pPr lvl="1"/>
            <a:r>
              <a:rPr lang="en-US" dirty="0" smtClean="0"/>
              <a:t>I graduated from the University of South Carolina</a:t>
            </a:r>
            <a:endParaRPr lang="en-US" dirty="0" smtClean="0"/>
          </a:p>
          <a:p>
            <a:pPr marL="457200" lvl="2" indent="0">
              <a:buNone/>
            </a:pPr>
            <a:r>
              <a:rPr lang="en-US" dirty="0" smtClean="0"/>
              <a:t>I live in Great Falls. I have a 29 year old daughter and a 22 year old son.</a:t>
            </a:r>
            <a:endParaRPr lang="en-US" dirty="0"/>
          </a:p>
          <a:p>
            <a:pPr marL="457200" lvl="2" indent="0">
              <a:buNone/>
            </a:pPr>
            <a:endParaRPr lang="en-US" dirty="0"/>
          </a:p>
          <a:p>
            <a:r>
              <a:rPr lang="en-US" dirty="0" smtClean="0"/>
              <a:t>Ms. </a:t>
            </a:r>
            <a:r>
              <a:rPr lang="en-US" dirty="0" smtClean="0"/>
              <a:t>Williams</a:t>
            </a:r>
            <a:endParaRPr lang="en-US" dirty="0" smtClean="0"/>
          </a:p>
          <a:p>
            <a:pPr lvl="1"/>
            <a:r>
              <a:rPr lang="en-US" dirty="0" smtClean="0"/>
              <a:t>9 years </a:t>
            </a:r>
            <a:r>
              <a:rPr lang="en-US" dirty="0" smtClean="0"/>
              <a:t>in education</a:t>
            </a:r>
          </a:p>
          <a:p>
            <a:pPr lvl="1"/>
            <a:r>
              <a:rPr lang="en-US" dirty="0" smtClean="0"/>
              <a:t>I have taught third grade, first grade, and have been long term substitutes in preschool and kindergarten</a:t>
            </a:r>
            <a:endParaRPr lang="en-US" dirty="0" smtClean="0"/>
          </a:p>
          <a:p>
            <a:pPr lvl="1"/>
            <a:r>
              <a:rPr lang="en-US" dirty="0" smtClean="0"/>
              <a:t>I graduated from Kean University in New Jersey (where I was born and grew up)</a:t>
            </a:r>
          </a:p>
          <a:p>
            <a:pPr lvl="1"/>
            <a:r>
              <a:rPr lang="en-US" dirty="0" smtClean="0"/>
              <a:t>I currently live in Rock Hill</a:t>
            </a:r>
          </a:p>
          <a:p>
            <a:pPr lvl="1"/>
            <a:r>
              <a:rPr lang="en-US" dirty="0" smtClean="0"/>
              <a:t>I have no children of my own but foster children of various ages.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94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Pre-K Parent </a:t>
            </a:r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Handbook</a:t>
            </a:r>
          </a:p>
          <a:p>
            <a:endParaRPr lang="en-US" sz="4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Sign and Return the last </a:t>
            </a:r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page</a:t>
            </a:r>
            <a:endParaRPr lang="en-US" sz="4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You keep the Parent/Teacher Agreement with the school calendar at the 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end</a:t>
            </a:r>
          </a:p>
          <a:p>
            <a:endParaRPr lang="en-US" sz="2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You will also receive a Great Falls Elementary Handbook after school begins. </a:t>
            </a:r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6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CERDEP</a:t>
            </a:r>
          </a:p>
          <a:p>
            <a:pPr algn="ctr"/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Child Development Education Program</a:t>
            </a:r>
          </a:p>
          <a:p>
            <a:pPr algn="ctr"/>
            <a:endParaRPr lang="en-US" sz="2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Qualifications to make it into the program are based on…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Residence</a:t>
            </a:r>
          </a:p>
          <a:p>
            <a:pPr lvl="1"/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~You must reside within the 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district/Great Falls 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attendance zone</a:t>
            </a:r>
          </a:p>
          <a:p>
            <a:pPr lvl="1"/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Age</a:t>
            </a:r>
          </a:p>
          <a:p>
            <a:pPr lvl="1"/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~Child must be 4 before September 1</a:t>
            </a:r>
            <a:r>
              <a:rPr lang="en-US" sz="2000" baseline="30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st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</a:p>
          <a:p>
            <a:pPr lvl="1"/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Dial-4 Assessment</a:t>
            </a:r>
          </a:p>
          <a:p>
            <a:pPr lvl="1"/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~Child must have a delay in </a:t>
            </a:r>
            <a:r>
              <a:rPr lang="en-US" sz="2000" u="sng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at least 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one of the three areas (25</a:t>
            </a:r>
            <a:r>
              <a:rPr lang="en-US" sz="2000" baseline="30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</a:t>
            </a: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percentile)</a:t>
            </a:r>
          </a:p>
          <a:p>
            <a:pPr lvl="1"/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Financial Factors</a:t>
            </a:r>
            <a:endParaRPr lang="en-US" sz="20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24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69401" y="284176"/>
            <a:ext cx="989703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Attendance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school year consists of 180 school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days</a:t>
            </a: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Please make sure you make an effort to have your child here as much as possible in order for them to learn and develop the skills needed in Kindergarten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If you are chronically late or absent, your child may be asked to leave the program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Doctors appointments, dentist, etc. needs to have a note turned into the office the day the child returns to school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If your child is sick PLEASE keep them at home….adhere to the sick policy in the CERDEP handbook</a:t>
            </a:r>
            <a:endParaRPr lang="en-US" sz="24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28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Classroom Hours</a:t>
            </a:r>
          </a:p>
          <a:p>
            <a:pPr algn="ctr"/>
            <a:endParaRPr lang="en-US" sz="4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school day is from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7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  <a:sym typeface="Wingdings" panose="05000000000000000000" pitchFamily="2" charset="2"/>
              </a:rPr>
              <a:t>:00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until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2:30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students cannot enter the building until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7:00. 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20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Food </a:t>
            </a:r>
            <a:r>
              <a:rPr lang="en-US" sz="4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Services</a:t>
            </a:r>
          </a:p>
          <a:p>
            <a:pPr algn="ctr"/>
            <a:endParaRPr lang="en-US" sz="4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students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will eat breakfast and lunch in our classroom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Breakfast 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FREE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Lunch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FREE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lvl="1"/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5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School Calendar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There will be an additional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calendar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sent home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during the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first week of school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It is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also located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on the school district website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Start date: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September 8, 2020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Transportation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Transportation is provided by the school district. </a:t>
            </a:r>
            <a:r>
              <a:rPr lang="en-US" sz="2800" b="1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There must be an adult to meet children at the bus stop.</a:t>
            </a:r>
          </a:p>
          <a:p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Please make sure you fill out the </a:t>
            </a: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transportation form, so your teacher knows how your child goes home</a:t>
            </a: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Car Riders MUST have a number…you can’t get your child </a:t>
            </a: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number by calling the school office</a:t>
            </a: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If for some reason transportation changes please send a note in the folder so the teachers will know</a:t>
            </a:r>
            <a:endParaRPr lang="en-US" sz="28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114235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753035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871369"/>
            <a:ext cx="989703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Daily Schedule</a:t>
            </a:r>
          </a:p>
          <a:p>
            <a:pPr algn="ctr"/>
            <a:endParaRPr lang="en-US" sz="4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Our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schedule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is enclosed in the pre-k paperwork. You can also find a schedule on our website.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Confidentiality</a:t>
            </a:r>
          </a:p>
          <a:p>
            <a:pPr algn="ctr"/>
            <a:endParaRPr lang="en-US" sz="4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All paperwork filled out and turned in will be placed in your child’s permanent folder in the school vault and locked up daily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Information about your child will not be released without prior permission from the parent/guardian</a:t>
            </a: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7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5614" y="753035"/>
            <a:ext cx="98970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Discipline/Guidance Policy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Conflict resolution: the teacher will aid the child in working out problems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Redirecting the child: the teacher will often redirect the child if the situation does not get better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Positive encouragement: the teacher gives verbal praise to the children constantly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Consequences: child is sent to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thinking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area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and time out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is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sometimes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used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70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6" name="Flowchart: Process 5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26372" y="720762"/>
            <a:ext cx="98540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Curriculum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World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of Wonders/ELA Literacy and MATH</a:t>
            </a:r>
          </a:p>
          <a:p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Creative Curriculum: this aids in social development and active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learning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0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Waterford-an at home learning program (each   pre-k student will receive a computer to use at home)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Math Seeds and Reading Eggs- school computer</a:t>
            </a:r>
            <a:r>
              <a:rPr lang="en-US" sz="3200" dirty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program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9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718457"/>
            <a:ext cx="98406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Assessing Student Learning</a:t>
            </a:r>
          </a:p>
          <a:p>
            <a:r>
              <a:rPr lang="en-US" sz="3600" dirty="0">
                <a:solidFill>
                  <a:srgbClr val="555183"/>
                </a:solidFill>
                <a:latin typeface="Maiandra GD" panose="020E0502030308020204" pitchFamily="34" charset="0"/>
              </a:rPr>
              <a:t>*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Dial-4 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assesses the students before they enter the 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program</a:t>
            </a:r>
          </a:p>
          <a:p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*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PALS and KRA Kindergarten Readiness Assessment assesses </a:t>
            </a:r>
            <a:r>
              <a:rPr lang="en-US" sz="36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students three times a year to see where they are based on a Kindergarten readiness level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After these assessments, parents will be called in to talk about </a:t>
            </a: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scores and other concerns </a:t>
            </a: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with </a:t>
            </a: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teachers, </a:t>
            </a: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if there are </a:t>
            </a: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any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endParaRPr lang="en-US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Weekly checklists are used for assessing current standards</a:t>
            </a:r>
            <a:endParaRPr lang="en-US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7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29552" y="729343"/>
            <a:ext cx="1003688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Health Information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Health record sheets are on your clipboard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should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be filled out before you leave</a:t>
            </a:r>
            <a:r>
              <a:rPr lang="en-US" sz="2400" dirty="0">
                <a:solidFill>
                  <a:srgbClr val="555183"/>
                </a:solidFill>
                <a:latin typeface="Maiandra GD" panose="020E0502030308020204" pitchFamily="34" charset="0"/>
              </a:rPr>
              <a:t>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today. It is important for us to be aware of any allergies or other health concerns.</a:t>
            </a:r>
          </a:p>
          <a:p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All health records will be saved in the nurse’s office</a:t>
            </a:r>
          </a:p>
          <a:p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district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health policy is located in the packet</a:t>
            </a:r>
          </a:p>
          <a:p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There will be a full time nurse at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GFE</a:t>
            </a:r>
            <a:endParaRPr lang="en-US" sz="24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endParaRPr lang="en-US" sz="10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Most bathroom accidents will be handled by teachers in the classroom. If it is a large accident, the nurse will be called to help your child.  </a:t>
            </a:r>
          </a:p>
          <a:p>
            <a:pPr algn="ctr"/>
            <a:r>
              <a:rPr lang="en-US" sz="3200" dirty="0">
                <a:solidFill>
                  <a:srgbClr val="555183"/>
                </a:solidFill>
                <a:latin typeface="Maiandra GD" panose="020E0502030308020204" pitchFamily="34" charset="0"/>
              </a:rPr>
              <a:t>	</a:t>
            </a:r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endParaRPr lang="en-US" sz="32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7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51857" y="729343"/>
            <a:ext cx="991457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Abuse and Neglect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If the teacher suspects abuse or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neglect,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the teacher must call DSS and report the incident immediately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We will report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what seems </a:t>
            </a:r>
            <a:r>
              <a:rPr lang="en-US" sz="24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to be anything other an accident or “normal” </a:t>
            </a:r>
            <a:endParaRPr lang="en-US" sz="24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7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394"/>
          <a:stretch/>
        </p:blipFill>
        <p:spPr>
          <a:xfrm>
            <a:off x="0" y="-4099"/>
            <a:ext cx="12192000" cy="6862099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1129552" y="634701"/>
            <a:ext cx="10036884" cy="5637007"/>
          </a:xfrm>
          <a:prstGeom prst="flowChartProcess">
            <a:avLst/>
          </a:prstGeom>
          <a:solidFill>
            <a:srgbClr val="AECFC8"/>
          </a:solidFill>
          <a:ln w="57150">
            <a:solidFill>
              <a:srgbClr val="5551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86543" y="751114"/>
            <a:ext cx="987334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Communication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Daily </a:t>
            </a: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Note if needed</a:t>
            </a: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Parent Teacher Conferences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Emails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Phone Calls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 smtClean="0">
                <a:solidFill>
                  <a:srgbClr val="555183"/>
                </a:solidFill>
                <a:latin typeface="Maiandra GD" panose="020E0502030308020204" pitchFamily="34" charset="0"/>
              </a:rPr>
              <a:t>SeeSaw</a:t>
            </a: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 app-Texts</a:t>
            </a: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55183"/>
                </a:solidFill>
                <a:latin typeface="Maiandra GD" panose="020E0502030308020204" pitchFamily="34" charset="0"/>
              </a:rPr>
              <a:t>Monthly Newsletters</a:t>
            </a:r>
            <a:endParaRPr lang="en-US" sz="2800" dirty="0" smtClean="0">
              <a:solidFill>
                <a:srgbClr val="555183"/>
              </a:solidFill>
              <a:latin typeface="Maiandra GD" panose="020E0502030308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555183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5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PREK Important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1792936"/>
            <a:ext cx="10882859" cy="50650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Nap time: small baby </a:t>
            </a:r>
            <a:r>
              <a:rPr lang="en-US" dirty="0" smtClean="0"/>
              <a:t>blanket</a:t>
            </a:r>
            <a:r>
              <a:rPr lang="en-US" dirty="0"/>
              <a:t> </a:t>
            </a:r>
            <a:r>
              <a:rPr lang="en-US" dirty="0" smtClean="0"/>
              <a:t>or a bath towel (no large quilts)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smtClean="0"/>
              <a:t>Birthdays: </a:t>
            </a:r>
            <a:r>
              <a:rPr lang="en-US" dirty="0" smtClean="0"/>
              <a:t>we do not celebrate birthdays in Pre-k with food</a:t>
            </a:r>
            <a:endParaRPr lang="en-US" dirty="0" smtClean="0"/>
          </a:p>
          <a:p>
            <a:r>
              <a:rPr lang="en-US" dirty="0" smtClean="0"/>
              <a:t>Any </a:t>
            </a:r>
            <a:r>
              <a:rPr lang="en-US" dirty="0" smtClean="0"/>
              <a:t>time you enter the school you will need your </a:t>
            </a:r>
            <a:r>
              <a:rPr lang="en-US" dirty="0" smtClean="0"/>
              <a:t>ID ( this will be limited this year due to </a:t>
            </a:r>
            <a:r>
              <a:rPr lang="en-US" dirty="0" err="1" smtClean="0"/>
              <a:t>Covid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Communication </a:t>
            </a:r>
            <a:r>
              <a:rPr lang="en-US" dirty="0" smtClean="0"/>
              <a:t>folders: Please check your child’s folder each day and clean it out each day</a:t>
            </a:r>
            <a:endParaRPr lang="en-US" dirty="0" smtClean="0"/>
          </a:p>
          <a:p>
            <a:r>
              <a:rPr lang="en-US" dirty="0" smtClean="0"/>
              <a:t>Please send your child with a book </a:t>
            </a:r>
            <a:r>
              <a:rPr lang="en-US" dirty="0" smtClean="0"/>
              <a:t>bag (regular size </a:t>
            </a:r>
            <a:r>
              <a:rPr lang="en-US" dirty="0" smtClean="0"/>
              <a:t>that fits a </a:t>
            </a:r>
            <a:r>
              <a:rPr lang="en-US" dirty="0" smtClean="0"/>
              <a:t>folder/books)</a:t>
            </a:r>
          </a:p>
          <a:p>
            <a:r>
              <a:rPr lang="en-US" dirty="0" smtClean="0"/>
              <a:t>Please </a:t>
            </a:r>
            <a:r>
              <a:rPr lang="en-US" dirty="0" smtClean="0"/>
              <a:t>send in a </a:t>
            </a:r>
            <a:r>
              <a:rPr lang="en-US" dirty="0" smtClean="0"/>
              <a:t>Complete </a:t>
            </a:r>
            <a:r>
              <a:rPr lang="en-US" dirty="0" smtClean="0"/>
              <a:t>Change of clothes – shirt, pants, underwear and socks (label </a:t>
            </a:r>
            <a:r>
              <a:rPr lang="en-US" b="1" dirty="0" smtClean="0"/>
              <a:t>everything</a:t>
            </a:r>
            <a:r>
              <a:rPr lang="en-US" dirty="0"/>
              <a:t> </a:t>
            </a:r>
            <a:r>
              <a:rPr lang="en-US" dirty="0" smtClean="0"/>
              <a:t>and put in a plastic grocery bag or large zip lock baggie)</a:t>
            </a:r>
            <a:endParaRPr lang="en-US" dirty="0" smtClean="0"/>
          </a:p>
          <a:p>
            <a:r>
              <a:rPr lang="en-US" dirty="0" smtClean="0"/>
              <a:t>Wish </a:t>
            </a:r>
            <a:r>
              <a:rPr lang="en-US" dirty="0" smtClean="0"/>
              <a:t>List Supplies: Clorox wipes and spray, </a:t>
            </a:r>
            <a:r>
              <a:rPr lang="en-US" dirty="0"/>
              <a:t>b</a:t>
            </a:r>
            <a:r>
              <a:rPr lang="en-US" dirty="0" smtClean="0"/>
              <a:t>aby wipes and tissues, tissues, tissues</a:t>
            </a:r>
            <a:r>
              <a:rPr lang="en-US" dirty="0" smtClean="0"/>
              <a:t>!!!</a:t>
            </a:r>
          </a:p>
          <a:p>
            <a:r>
              <a:rPr lang="en-US" dirty="0" smtClean="0"/>
              <a:t>Send your child to school each day with a small water bottle</a:t>
            </a:r>
            <a:endParaRPr lang="en-US" dirty="0" smtClean="0"/>
          </a:p>
          <a:p>
            <a:r>
              <a:rPr lang="en-US" dirty="0" smtClean="0"/>
              <a:t>Please fill out all forms on the clipboard and give them to a teacher before you leave.</a:t>
            </a:r>
          </a:p>
          <a:p>
            <a:pPr marL="0" indent="0" algn="ctr">
              <a:buNone/>
            </a:pPr>
            <a:r>
              <a:rPr lang="en-US" dirty="0" smtClean="0"/>
              <a:t>THANK YOU SO MUCH FOR COMING!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18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5059</TotalTime>
  <Words>999</Words>
  <Application>Microsoft Office PowerPoint</Application>
  <PresentationFormat>Widescreen</PresentationFormat>
  <Paragraphs>145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Corbel</vt:lpstr>
      <vt:lpstr>Maiandra GD</vt:lpstr>
      <vt:lpstr>Wingdings</vt:lpstr>
      <vt:lpstr>Banded</vt:lpstr>
      <vt:lpstr>PowerPoint Presentation</vt:lpstr>
      <vt:lpstr>Meet the teachers!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PREK Important Points</vt:lpstr>
    </vt:vector>
  </TitlesOfParts>
  <Company>CCSD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Collins</dc:creator>
  <cp:lastModifiedBy>Laura Harris</cp:lastModifiedBy>
  <cp:revision>35</cp:revision>
  <dcterms:created xsi:type="dcterms:W3CDTF">2015-05-29T13:05:54Z</dcterms:created>
  <dcterms:modified xsi:type="dcterms:W3CDTF">2020-08-14T19:05:56Z</dcterms:modified>
</cp:coreProperties>
</file>