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7772400" cy="100584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DAFE"/>
    <a:srgbClr val="CF9BFF"/>
    <a:srgbClr val="FF46A0"/>
    <a:srgbClr val="FFA239"/>
    <a:srgbClr val="B0ED21"/>
    <a:srgbClr val="24CF8B"/>
    <a:srgbClr val="5AABFF"/>
    <a:srgbClr val="CD71FF"/>
    <a:srgbClr val="FF79C2"/>
    <a:srgbClr val="FFBB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72" y="-15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EB0B-FE7E-434D-9BAA-F13A3F00C3B8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A6C4-C5A8-4AFE-B8AF-2AE04D07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831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EB0B-FE7E-434D-9BAA-F13A3F00C3B8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A6C4-C5A8-4AFE-B8AF-2AE04D07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350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EB0B-FE7E-434D-9BAA-F13A3F00C3B8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A6C4-C5A8-4AFE-B8AF-2AE04D07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464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EB0B-FE7E-434D-9BAA-F13A3F00C3B8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A6C4-C5A8-4AFE-B8AF-2AE04D07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6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EB0B-FE7E-434D-9BAA-F13A3F00C3B8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A6C4-C5A8-4AFE-B8AF-2AE04D07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38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EB0B-FE7E-434D-9BAA-F13A3F00C3B8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A6C4-C5A8-4AFE-B8AF-2AE04D07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614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EB0B-FE7E-434D-9BAA-F13A3F00C3B8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A6C4-C5A8-4AFE-B8AF-2AE04D07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096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EB0B-FE7E-434D-9BAA-F13A3F00C3B8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A6C4-C5A8-4AFE-B8AF-2AE04D07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55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EB0B-FE7E-434D-9BAA-F13A3F00C3B8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A6C4-C5A8-4AFE-B8AF-2AE04D07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884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EB0B-FE7E-434D-9BAA-F13A3F00C3B8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A6C4-C5A8-4AFE-B8AF-2AE04D07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682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EB0B-FE7E-434D-9BAA-F13A3F00C3B8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A6C4-C5A8-4AFE-B8AF-2AE04D07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360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BEB0B-FE7E-434D-9BAA-F13A3F00C3B8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EA6C4-C5A8-4AFE-B8AF-2AE04D07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02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1773" t="20458" r="27894" b="10345"/>
          <a:stretch/>
        </p:blipFill>
        <p:spPr>
          <a:xfrm>
            <a:off x="0" y="145775"/>
            <a:ext cx="7673009" cy="9806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4158" y="1643269"/>
            <a:ext cx="6135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entury Gothic" panose="020B0502020202020204" pitchFamily="34" charset="0"/>
              </a:rPr>
              <a:t>Writing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7026" y="5340626"/>
            <a:ext cx="1338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entury Gothic" panose="020B0502020202020204" pitchFamily="34" charset="0"/>
              </a:rPr>
              <a:t>Free Choice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1063" y="2104934"/>
            <a:ext cx="12523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Make a list of your favorite foods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673" y="2138593"/>
            <a:ext cx="13185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000" u="sng">
                <a:solidFill>
                  <a:prstClr val="black"/>
                </a:solidFill>
                <a:latin typeface="Century Gothic" panose="020B0502020202020204" pitchFamily="34" charset="0"/>
              </a:rPr>
              <a:t>Journal</a:t>
            </a:r>
          </a:p>
          <a:p>
            <a:pPr lvl="0" algn="ctr"/>
            <a:r>
              <a:rPr lang="en-US" sz="1600">
                <a:solidFill>
                  <a:prstClr val="black"/>
                </a:solidFill>
                <a:latin typeface="Century Gothic" panose="020B0502020202020204" pitchFamily="34" charset="0"/>
              </a:rPr>
              <a:t>Write a sentence using your sight words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3532" y="2200148"/>
            <a:ext cx="13384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entury Gothic" panose="020B0502020202020204" pitchFamily="34" charset="0"/>
              </a:rPr>
              <a:t>Write a sentence about a book you have read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2" y="2138592"/>
            <a:ext cx="13384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Write 5 words that describe you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69497" y="2200148"/>
            <a:ext cx="1338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err="1" smtClean="0">
                <a:latin typeface="Century Gothic" panose="020B0502020202020204" pitchFamily="34" charset="0"/>
              </a:rPr>
              <a:t>Journal</a:t>
            </a:r>
            <a:r>
              <a:rPr lang="en-US" sz="2400" dirty="0" err="1" smtClean="0">
                <a:latin typeface="Century Gothic" panose="020B0502020202020204" pitchFamily="34" charset="0"/>
              </a:rPr>
              <a:t>Free</a:t>
            </a:r>
            <a:r>
              <a:rPr lang="en-US" sz="2400" dirty="0" smtClean="0">
                <a:latin typeface="Century Gothic" panose="020B0502020202020204" pitchFamily="34" charset="0"/>
              </a:rPr>
              <a:t> Write</a:t>
            </a:r>
            <a:endParaRPr lang="en-US" sz="2400" u="sng" dirty="0" smtClean="0">
              <a:latin typeface="Century Gothic" panose="020B0502020202020204" pitchFamily="34" charset="0"/>
            </a:endParaRPr>
          </a:p>
          <a:p>
            <a:pPr algn="ctr"/>
            <a:endParaRPr lang="en-US" sz="2400" u="sng" dirty="0">
              <a:latin typeface="Century Gothic" panose="020B0502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4927" y="3602428"/>
            <a:ext cx="1490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entury Gothic" panose="020B0502020202020204" pitchFamily="34" charset="0"/>
              </a:rPr>
              <a:t>Complete 3 pages of your handwriting book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75791" y="3740927"/>
            <a:ext cx="1338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Write two sentences about the weather</a:t>
            </a:r>
            <a:r>
              <a:rPr lang="en-US" sz="1400" dirty="0" smtClean="0">
                <a:latin typeface="Century Gothic" panose="020B0502020202020204" pitchFamily="34" charset="0"/>
              </a:rPr>
              <a:t> 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67269" y="3770387"/>
            <a:ext cx="1338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entury Gothic" panose="020B0502020202020204" pitchFamily="34" charset="0"/>
              </a:rPr>
              <a:t>Write a Short </a:t>
            </a:r>
            <a:r>
              <a:rPr lang="en-US" sz="2400" dirty="0" smtClean="0">
                <a:latin typeface="Century Gothic" panose="020B0502020202020204" pitchFamily="34" charset="0"/>
              </a:rPr>
              <a:t>poem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11145" y="3647276"/>
            <a:ext cx="11993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Write about your favorite animal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49615" y="3770387"/>
            <a:ext cx="13384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How many times can you write your name in a minute?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4923" y="5202126"/>
            <a:ext cx="13384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Write about how you celebrate the 4</a:t>
            </a:r>
            <a:r>
              <a:rPr lang="en-US" sz="1400" baseline="30000" dirty="0" smtClean="0">
                <a:latin typeface="Century Gothic" panose="020B0502020202020204" pitchFamily="34" charset="0"/>
              </a:rPr>
              <a:t>th</a:t>
            </a:r>
            <a:r>
              <a:rPr lang="en-US" sz="1400" dirty="0" smtClean="0">
                <a:latin typeface="Century Gothic" panose="020B0502020202020204" pitchFamily="34" charset="0"/>
              </a:rPr>
              <a:t> of July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45974" y="5231507"/>
            <a:ext cx="133847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u="sng" dirty="0" smtClean="0">
                <a:latin typeface="Century Gothic" panose="020B0502020202020204" pitchFamily="34" charset="0"/>
              </a:rPr>
              <a:t>Journal</a:t>
            </a:r>
          </a:p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How can you help the Earth?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1573" y="5222505"/>
            <a:ext cx="13384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entury Gothic" panose="020B0502020202020204" pitchFamily="34" charset="0"/>
              </a:rPr>
              <a:t>Complete 3 </a:t>
            </a:r>
            <a:r>
              <a:rPr lang="en-US" sz="1400" dirty="0" smtClean="0">
                <a:latin typeface="Century Gothic" panose="020B0502020202020204" pitchFamily="34" charset="0"/>
              </a:rPr>
              <a:t>pages of your handwriting</a:t>
            </a:r>
          </a:p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book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13783" y="5207117"/>
            <a:ext cx="1649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entury Gothic" panose="020B0502020202020204" pitchFamily="34" charset="0"/>
              </a:rPr>
              <a:t>Make a list of things in your bedroom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4862" y="6653924"/>
            <a:ext cx="13384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latin typeface="Century Gothic" panose="020B0502020202020204" pitchFamily="34" charset="0"/>
              </a:rPr>
              <a:t>Journa</a:t>
            </a:r>
            <a:r>
              <a:rPr lang="en-US" u="sng" dirty="0" smtClean="0">
                <a:latin typeface="Century Gothic" panose="020B0502020202020204" pitchFamily="34" charset="0"/>
              </a:rPr>
              <a:t>l</a:t>
            </a:r>
          </a:p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What do you see in the clouds?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71430" y="6838590"/>
            <a:ext cx="14875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Make a list of words that rhyme</a:t>
            </a:r>
          </a:p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cat-hat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97086" y="6838590"/>
            <a:ext cx="13384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Century Gothic" panose="020B0502020202020204" pitchFamily="34" charset="0"/>
              </a:rPr>
              <a:t>Write an email to your teacher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41573" y="6891463"/>
            <a:ext cx="1338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Write about a non-living thing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56246" y="6730868"/>
            <a:ext cx="13384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Write about what the President does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1124" y="8207456"/>
            <a:ext cx="13384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Century Gothic" panose="020B0502020202020204" pitchFamily="34" charset="0"/>
              </a:rPr>
              <a:t>Make a list of insects</a:t>
            </a:r>
            <a:endParaRPr lang="en-US" sz="2200" dirty="0">
              <a:latin typeface="Century Gothic" panose="020B0502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75791" y="8282325"/>
            <a:ext cx="1338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entury Gothic" panose="020B0502020202020204" pitchFamily="34" charset="0"/>
              </a:rPr>
              <a:t>Write about a living thing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167269" y="8214086"/>
            <a:ext cx="13749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 smtClean="0">
                <a:latin typeface="Century Gothic" panose="020B0502020202020204" pitchFamily="34" charset="0"/>
              </a:rPr>
              <a:t>Journal</a:t>
            </a:r>
          </a:p>
          <a:p>
            <a:pPr algn="ctr"/>
            <a:r>
              <a:rPr lang="en-US" sz="1600" dirty="0" smtClean="0">
                <a:latin typeface="Century Gothic" panose="020B0502020202020204" pitchFamily="34" charset="0"/>
              </a:rPr>
              <a:t>Write a sentence using your sight words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48199" y="8214086"/>
            <a:ext cx="13384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Write a </a:t>
            </a:r>
            <a:r>
              <a:rPr lang="en-US" dirty="0" smtClean="0">
                <a:latin typeface="Century Gothic" panose="020B0502020202020204" pitchFamily="34" charset="0"/>
              </a:rPr>
              <a:t>letter </a:t>
            </a:r>
            <a:r>
              <a:rPr lang="en-US" dirty="0" smtClean="0">
                <a:latin typeface="Century Gothic" panose="020B0502020202020204" pitchFamily="34" charset="0"/>
              </a:rPr>
              <a:t>to </a:t>
            </a:r>
            <a:r>
              <a:rPr lang="en-US" dirty="0" smtClean="0">
                <a:latin typeface="Century Gothic" panose="020B0502020202020204" pitchFamily="34" charset="0"/>
              </a:rPr>
              <a:t>someone you care about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62866" y="8269011"/>
            <a:ext cx="1338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latin typeface="Century Gothic" panose="020B0502020202020204" pitchFamily="34" charset="0"/>
              </a:rPr>
              <a:t>Journal</a:t>
            </a:r>
          </a:p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What are the signs of Spring?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0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1773" t="20458" r="27894" b="10345"/>
          <a:stretch/>
        </p:blipFill>
        <p:spPr>
          <a:xfrm>
            <a:off x="0" y="145775"/>
            <a:ext cx="7673009" cy="9806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4158" y="1643269"/>
            <a:ext cx="6135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entury Gothic" panose="020B0502020202020204" pitchFamily="34" charset="0"/>
              </a:rPr>
              <a:t>Math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7026" y="5340626"/>
            <a:ext cx="1338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entury Gothic" panose="020B0502020202020204" pitchFamily="34" charset="0"/>
              </a:rPr>
              <a:t>Free Choice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1919" y="2104935"/>
            <a:ext cx="13914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Find the coin that’s worth</a:t>
            </a:r>
          </a:p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1 cent</a:t>
            </a:r>
          </a:p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5 cents</a:t>
            </a:r>
          </a:p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10 cents</a:t>
            </a:r>
          </a:p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25 cents</a:t>
            </a:r>
          </a:p>
          <a:p>
            <a:pPr algn="ctr"/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75791" y="2350963"/>
            <a:ext cx="1338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entury Gothic" panose="020B0502020202020204" pitchFamily="34" charset="0"/>
              </a:rPr>
              <a:t>play outside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3532" y="2200148"/>
            <a:ext cx="13384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Draw a picture using different shapes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24400" y="2242615"/>
            <a:ext cx="11860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Show the # of pennies equal to</a:t>
            </a:r>
            <a:r>
              <a:rPr lang="en-US" sz="1400" dirty="0" smtClean="0">
                <a:latin typeface="Century Gothic" panose="020B0502020202020204" pitchFamily="34" charset="0"/>
              </a:rPr>
              <a:t> </a:t>
            </a:r>
            <a:r>
              <a:rPr lang="en-US" sz="1400" dirty="0" smtClean="0">
                <a:latin typeface="Century Gothic" panose="020B0502020202020204" pitchFamily="34" charset="0"/>
              </a:rPr>
              <a:t>nickel</a:t>
            </a:r>
          </a:p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dime, </a:t>
            </a:r>
            <a:r>
              <a:rPr lang="en-US" sz="1400" dirty="0" smtClean="0">
                <a:latin typeface="Century Gothic" panose="020B0502020202020204" pitchFamily="34" charset="0"/>
              </a:rPr>
              <a:t>quarter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69497" y="2200148"/>
            <a:ext cx="1338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entury Gothic" panose="020B0502020202020204" pitchFamily="34" charset="0"/>
              </a:rPr>
              <a:t>Play a </a:t>
            </a:r>
            <a:r>
              <a:rPr lang="en-US" sz="2400" dirty="0" smtClean="0">
                <a:latin typeface="Century Gothic" panose="020B0502020202020204" pitchFamily="34" charset="0"/>
              </a:rPr>
              <a:t>board game 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4927" y="3602428"/>
            <a:ext cx="149086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entury Gothic" panose="020B0502020202020204" pitchFamily="34" charset="0"/>
              </a:rPr>
              <a:t>Use a recipe to </a:t>
            </a:r>
            <a:r>
              <a:rPr lang="en-US" sz="1600" dirty="0" smtClean="0">
                <a:latin typeface="Century Gothic" panose="020B0502020202020204" pitchFamily="34" charset="0"/>
              </a:rPr>
              <a:t>cook/bake something </a:t>
            </a:r>
            <a:r>
              <a:rPr lang="en-US" sz="1600" dirty="0">
                <a:latin typeface="Century Gothic" panose="020B0502020202020204" pitchFamily="34" charset="0"/>
              </a:rPr>
              <a:t>w</a:t>
            </a:r>
            <a:r>
              <a:rPr lang="en-US" sz="1600" dirty="0" smtClean="0">
                <a:latin typeface="Century Gothic" panose="020B0502020202020204" pitchFamily="34" charset="0"/>
              </a:rPr>
              <a:t>ith </a:t>
            </a:r>
            <a:r>
              <a:rPr lang="en-US" sz="1600" dirty="0" smtClean="0">
                <a:latin typeface="Century Gothic" panose="020B0502020202020204" pitchFamily="34" charset="0"/>
              </a:rPr>
              <a:t>a </a:t>
            </a:r>
            <a:r>
              <a:rPr lang="en-US" sz="1600" dirty="0" smtClean="0">
                <a:latin typeface="Century Gothic" panose="020B0502020202020204" pitchFamily="34" charset="0"/>
              </a:rPr>
              <a:t>family membe</a:t>
            </a:r>
            <a:r>
              <a:rPr lang="en-US" dirty="0" smtClean="0">
                <a:latin typeface="Century Gothic" panose="020B0502020202020204" pitchFamily="34" charset="0"/>
              </a:rPr>
              <a:t>r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75791" y="3740927"/>
            <a:ext cx="13384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Use objects to create patterns AB, AABB, and AABB 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67269" y="3770387"/>
            <a:ext cx="1338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Century Gothic" panose="020B0502020202020204" pitchFamily="34" charset="0"/>
              </a:rPr>
              <a:t>Draw a number line 1-20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11145" y="3647276"/>
            <a:ext cx="11993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Count </a:t>
            </a:r>
            <a:r>
              <a:rPr lang="en-US" sz="1400" dirty="0" smtClean="0">
                <a:latin typeface="Century Gothic" panose="020B0502020202020204" pitchFamily="34" charset="0"/>
              </a:rPr>
              <a:t>to a </a:t>
            </a:r>
            <a:r>
              <a:rPr lang="en-US" sz="1400" dirty="0" smtClean="0">
                <a:latin typeface="Century Gothic" panose="020B0502020202020204" pitchFamily="34" charset="0"/>
              </a:rPr>
              <a:t>Sibling/Pet/stuffed animal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63480" y="3660051"/>
            <a:ext cx="14246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Century Gothic" panose="020B0502020202020204" pitchFamily="34" charset="0"/>
              </a:rPr>
              <a:t>Create a </a:t>
            </a:r>
            <a:r>
              <a:rPr lang="en-US" sz="2000" dirty="0" smtClean="0">
                <a:latin typeface="Century Gothic" panose="020B0502020202020204" pitchFamily="34" charset="0"/>
              </a:rPr>
              <a:t>“Minute </a:t>
            </a:r>
            <a:r>
              <a:rPr lang="en-US" sz="2000" dirty="0" smtClean="0">
                <a:latin typeface="Century Gothic" panose="020B0502020202020204" pitchFamily="34" charset="0"/>
              </a:rPr>
              <a:t>to Win </a:t>
            </a:r>
            <a:r>
              <a:rPr lang="en-US" sz="2000" dirty="0" smtClean="0">
                <a:latin typeface="Century Gothic" panose="020B0502020202020204" pitchFamily="34" charset="0"/>
              </a:rPr>
              <a:t>It” game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4923" y="5202126"/>
            <a:ext cx="1338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Create a weather graph for April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45974" y="5231507"/>
            <a:ext cx="13384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Century Gothic" panose="020B0502020202020204" pitchFamily="34" charset="0"/>
              </a:rPr>
              <a:t>Make a </a:t>
            </a:r>
            <a:r>
              <a:rPr lang="en-US" sz="2200" dirty="0" smtClean="0">
                <a:latin typeface="Century Gothic" panose="020B0502020202020204" pitchFamily="34" charset="0"/>
              </a:rPr>
              <a:t>paper airplane</a:t>
            </a:r>
            <a:endParaRPr lang="en-US" sz="2200" dirty="0">
              <a:latin typeface="Century Gothic" panose="020B0502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1573" y="5231507"/>
            <a:ext cx="1338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entury Gothic" panose="020B0502020202020204" pitchFamily="34" charset="0"/>
              </a:rPr>
              <a:t>Sort a handful of coins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13783" y="5207117"/>
            <a:ext cx="16498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Complete </a:t>
            </a:r>
          </a:p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the 100’s chart mystery picture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4862" y="6653924"/>
            <a:ext cx="13384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Complete </a:t>
            </a:r>
            <a:r>
              <a:rPr lang="en-US" dirty="0" smtClean="0">
                <a:latin typeface="Century Gothic" panose="020B0502020202020204" pitchFamily="34" charset="0"/>
              </a:rPr>
              <a:t>the Earth Day mystery picture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71430" y="6838590"/>
            <a:ext cx="14875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Complete “I Can Subtract Up to 10”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97086" y="6838590"/>
            <a:ext cx="1338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entury Gothic" panose="020B0502020202020204" pitchFamily="34" charset="0"/>
              </a:rPr>
              <a:t>Count backwards </a:t>
            </a:r>
          </a:p>
          <a:p>
            <a:pPr algn="ctr"/>
            <a:r>
              <a:rPr lang="en-US" sz="1600" dirty="0" smtClean="0">
                <a:latin typeface="Century Gothic" panose="020B0502020202020204" pitchFamily="34" charset="0"/>
              </a:rPr>
              <a:t>from 20-1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79677" y="6754183"/>
            <a:ext cx="1300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Create a weather graph for May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56246" y="6730868"/>
            <a:ext cx="13384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entury Gothic" panose="020B0502020202020204" pitchFamily="34" charset="0"/>
              </a:rPr>
              <a:t>Complete ”I Can Write Numbers to 100”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1124" y="8207456"/>
            <a:ext cx="13384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Century Gothic" panose="020B0502020202020204" pitchFamily="34" charset="0"/>
              </a:rPr>
              <a:t>Count by 2’s, 5’s, 10’s to 100</a:t>
            </a:r>
            <a:endParaRPr lang="en-US" sz="2200" dirty="0">
              <a:latin typeface="Century Gothic" panose="020B0502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75791" y="8282325"/>
            <a:ext cx="1338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Complete “Positional Words”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33532" y="8282325"/>
            <a:ext cx="1338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measure things </a:t>
            </a:r>
            <a:r>
              <a:rPr lang="en-US" dirty="0" smtClean="0">
                <a:latin typeface="Century Gothic" panose="020B0502020202020204" pitchFamily="34" charset="0"/>
              </a:rPr>
              <a:t>in </a:t>
            </a:r>
            <a:r>
              <a:rPr lang="en-US" dirty="0" smtClean="0">
                <a:latin typeface="Century Gothic" panose="020B0502020202020204" pitchFamily="34" charset="0"/>
              </a:rPr>
              <a:t>your house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48199" y="8214086"/>
            <a:ext cx="13384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Use tally marks to show how many rolls of toilet paper you have 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62866" y="8269011"/>
            <a:ext cx="133847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>
                <a:latin typeface="Century Gothic" panose="020B0502020202020204" pitchFamily="34" charset="0"/>
              </a:rPr>
              <a:t>Go on a shape hunt</a:t>
            </a:r>
          </a:p>
          <a:p>
            <a:pPr algn="ctr"/>
            <a:r>
              <a:rPr lang="en-US" sz="1300" dirty="0" smtClean="0">
                <a:latin typeface="Century Gothic" panose="020B0502020202020204" pitchFamily="34" charset="0"/>
              </a:rPr>
              <a:t>Find a circle, square, triangle, rectangle</a:t>
            </a:r>
            <a:endParaRPr lang="en-US" sz="13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51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1773" t="20458" r="27894" b="10345"/>
          <a:stretch/>
        </p:blipFill>
        <p:spPr>
          <a:xfrm>
            <a:off x="0" y="117200"/>
            <a:ext cx="7673009" cy="9806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4158" y="1643269"/>
            <a:ext cx="6135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entury Gothic" panose="020B0502020202020204" pitchFamily="34" charset="0"/>
              </a:rPr>
              <a:t>Reading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7026" y="5340626"/>
            <a:ext cx="1338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entury Gothic" panose="020B0502020202020204" pitchFamily="34" charset="0"/>
              </a:rPr>
              <a:t>Free Choice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1919" y="2104935"/>
            <a:ext cx="139147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Find objects around the house that rhyme</a:t>
            </a:r>
            <a:endParaRPr lang="en-US" dirty="0" smtClean="0">
              <a:latin typeface="Century Gothic" panose="020B0502020202020204" pitchFamily="34" charset="0"/>
            </a:endParaRPr>
          </a:p>
          <a:p>
            <a:pPr algn="ctr"/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45974" y="2104935"/>
            <a:ext cx="13682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entury Gothic" panose="020B0502020202020204" pitchFamily="34" charset="0"/>
              </a:rPr>
              <a:t>Read your sight words while doing jumping jacks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3532" y="2200148"/>
            <a:ext cx="1338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Go on a letter hunt in a magazine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24400" y="2242615"/>
            <a:ext cx="1186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Make letters with </a:t>
            </a:r>
            <a:r>
              <a:rPr lang="en-US" dirty="0" err="1" smtClean="0">
                <a:latin typeface="Century Gothic" panose="020B0502020202020204" pitchFamily="34" charset="0"/>
              </a:rPr>
              <a:t>play-doh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69497" y="2200148"/>
            <a:ext cx="1338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Century Gothic" panose="020B0502020202020204" pitchFamily="34" charset="0"/>
              </a:rPr>
              <a:t>Read a story with an adult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4927" y="3602428"/>
            <a:ext cx="149086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entury Gothic" panose="020B0502020202020204" pitchFamily="34" charset="0"/>
              </a:rPr>
              <a:t>Read a recipe to </a:t>
            </a:r>
            <a:r>
              <a:rPr lang="en-US" sz="1600" dirty="0" smtClean="0">
                <a:latin typeface="Century Gothic" panose="020B0502020202020204" pitchFamily="34" charset="0"/>
              </a:rPr>
              <a:t>cook/bake something </a:t>
            </a:r>
            <a:r>
              <a:rPr lang="en-US" sz="1600" dirty="0">
                <a:latin typeface="Century Gothic" panose="020B0502020202020204" pitchFamily="34" charset="0"/>
              </a:rPr>
              <a:t>w</a:t>
            </a:r>
            <a:r>
              <a:rPr lang="en-US" sz="1600" dirty="0" smtClean="0">
                <a:latin typeface="Century Gothic" panose="020B0502020202020204" pitchFamily="34" charset="0"/>
              </a:rPr>
              <a:t>ith </a:t>
            </a:r>
            <a:r>
              <a:rPr lang="en-US" sz="1600" dirty="0" smtClean="0">
                <a:latin typeface="Century Gothic" panose="020B0502020202020204" pitchFamily="34" charset="0"/>
              </a:rPr>
              <a:t>a </a:t>
            </a:r>
            <a:r>
              <a:rPr lang="en-US" sz="1600" dirty="0" smtClean="0">
                <a:latin typeface="Century Gothic" panose="020B0502020202020204" pitchFamily="34" charset="0"/>
              </a:rPr>
              <a:t>family membe</a:t>
            </a:r>
            <a:r>
              <a:rPr lang="en-US" dirty="0" smtClean="0">
                <a:latin typeface="Century Gothic" panose="020B0502020202020204" pitchFamily="34" charset="0"/>
              </a:rPr>
              <a:t>r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75791" y="3740927"/>
            <a:ext cx="13384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Read your sight words to a stuffed animal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33531" y="3660051"/>
            <a:ext cx="12722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Read a book under the covers with a flashlight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11145" y="3647276"/>
            <a:ext cx="11993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Spell the words sun, cat, dog, lip, net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63480" y="3660051"/>
            <a:ext cx="14246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Play memory with your sight words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4923" y="5202126"/>
            <a:ext cx="133847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Century Gothic" panose="020B0502020202020204" pitchFamily="34" charset="0"/>
              </a:rPr>
              <a:t>Flashlight Game:</a:t>
            </a:r>
          </a:p>
          <a:p>
            <a:r>
              <a:rPr lang="en-US" sz="1050" dirty="0" smtClean="0">
                <a:latin typeface="Century Gothic" panose="020B0502020202020204" pitchFamily="34" charset="0"/>
              </a:rPr>
              <a:t>1. Turn off lights</a:t>
            </a:r>
          </a:p>
          <a:p>
            <a:r>
              <a:rPr lang="en-US" sz="1050" dirty="0" smtClean="0">
                <a:latin typeface="Century Gothic" panose="020B0502020202020204" pitchFamily="34" charset="0"/>
              </a:rPr>
              <a:t>2. Tape sight words on the wall</a:t>
            </a:r>
          </a:p>
          <a:p>
            <a:r>
              <a:rPr lang="en-US" sz="1050" dirty="0" smtClean="0">
                <a:latin typeface="Century Gothic" panose="020B0502020202020204" pitchFamily="34" charset="0"/>
              </a:rPr>
              <a:t>3. Shine a flashlight on the words your read</a:t>
            </a:r>
            <a:endParaRPr lang="en-US" sz="1050" dirty="0">
              <a:latin typeface="Century Gothic" panose="020B0502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45974" y="5231507"/>
            <a:ext cx="13384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Century Gothic" panose="020B0502020202020204" pitchFamily="34" charset="0"/>
              </a:rPr>
              <a:t>Record yourself reading</a:t>
            </a:r>
            <a:endParaRPr lang="en-US" sz="2200" dirty="0">
              <a:latin typeface="Century Gothic" panose="020B0502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1573" y="5231507"/>
            <a:ext cx="13384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Find things outside that start with all of the letters A to Z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13783" y="5207117"/>
            <a:ext cx="16498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Write a letter to someone you love 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1124" y="6801824"/>
            <a:ext cx="12722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Lay on a blanket outside and read your favorite book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71430" y="6838590"/>
            <a:ext cx="14875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Call a family member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97086" y="6838590"/>
            <a:ext cx="13384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entury Gothic" panose="020B0502020202020204" pitchFamily="34" charset="0"/>
              </a:rPr>
              <a:t>Read all of your sight words as fast as you can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79677" y="6754183"/>
            <a:ext cx="13003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Spell the words bag, top, hut, bit, peg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56246" y="6730868"/>
            <a:ext cx="13384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entury Gothic" panose="020B0502020202020204" pitchFamily="34" charset="0"/>
              </a:rPr>
              <a:t>Take a nature walk and find things that rhyme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919" y="8207456"/>
            <a:ext cx="1467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400" dirty="0" smtClean="0">
              <a:latin typeface="Century Gothic" panose="020B0502020202020204" pitchFamily="34" charset="0"/>
            </a:endParaRPr>
          </a:p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Write your sight words with sidewalk chalk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75791" y="8282325"/>
            <a:ext cx="13384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Make letters with cereal, beans, noodles, etc.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33532" y="8282325"/>
            <a:ext cx="13384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entury Gothic" panose="020B0502020202020204" pitchFamily="34" charset="0"/>
              </a:rPr>
              <a:t>Hunt for sight words in your favorite book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48199" y="8214086"/>
            <a:ext cx="13384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Practice reciting your address and phone number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62866" y="8269011"/>
            <a:ext cx="133847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>
                <a:latin typeface="Century Gothic" panose="020B0502020202020204" pitchFamily="34" charset="0"/>
              </a:rPr>
              <a:t>Tell the beginning, middle, and end of your favorite story</a:t>
            </a:r>
            <a:endParaRPr lang="en-US" sz="13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0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</TotalTime>
  <Words>570</Words>
  <Application>Microsoft Office PowerPoint</Application>
  <PresentationFormat>Custom</PresentationFormat>
  <Paragraphs>97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</vt:vector>
  </TitlesOfParts>
  <Company>MMSD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Jenna A Edwards</dc:creator>
  <cp:lastModifiedBy>Candia Morris</cp:lastModifiedBy>
  <cp:revision>19</cp:revision>
  <cp:lastPrinted>2020-03-28T15:31:03Z</cp:lastPrinted>
  <dcterms:created xsi:type="dcterms:W3CDTF">2020-03-27T02:40:43Z</dcterms:created>
  <dcterms:modified xsi:type="dcterms:W3CDTF">2020-03-28T17:00:30Z</dcterms:modified>
</cp:coreProperties>
</file>