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8" r:id="rId3"/>
    <p:sldId id="256" r:id="rId4"/>
    <p:sldId id="261" r:id="rId5"/>
    <p:sldId id="262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8084" autoAdjust="0"/>
  </p:normalViewPr>
  <p:slideViewPr>
    <p:cSldViewPr snapToGrid="0">
      <p:cViewPr varScale="1">
        <p:scale>
          <a:sx n="73" d="100"/>
          <a:sy n="73" d="100"/>
        </p:scale>
        <p:origin x="-12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-1446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9" name="Notes Placeholder 8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Students</a:t>
            </a:r>
            <a:r>
              <a:rPr lang="en-US" baseline="0" dirty="0" smtClean="0"/>
              <a:t> will draw and trace the word </a:t>
            </a:r>
            <a:r>
              <a:rPr lang="en-US" baseline="0" dirty="0" err="1" smtClean="0"/>
              <a:t>shima</a:t>
            </a:r>
            <a:r>
              <a:rPr lang="en-US" baseline="0" dirty="0" smtClean="0"/>
              <a:t> on their worksheet.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8C9E7BC-1AC5-4D53-AED0-DA86AFABB46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Students</a:t>
            </a:r>
            <a:r>
              <a:rPr lang="en-US" baseline="0" dirty="0" smtClean="0"/>
              <a:t> will draw and trace the word </a:t>
            </a:r>
            <a:r>
              <a:rPr lang="en-US" baseline="0" dirty="0" err="1" smtClean="0"/>
              <a:t>shima</a:t>
            </a:r>
            <a:r>
              <a:rPr lang="en-US" baseline="0" dirty="0" smtClean="0"/>
              <a:t> on their worksheet.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8C9E7BC-1AC5-4D53-AED0-DA86AFABB46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11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034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5804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6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199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27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487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478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274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204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189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E82C8-0B2A-4011-9D8B-A6E3FDA1C751}" type="datetimeFigureOut">
              <a:rPr lang="en-US" smtClean="0"/>
              <a:pPr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C3955-F512-4CC8-AD4E-B6D42DE53F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9418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370" y="1064711"/>
            <a:ext cx="9144000" cy="1505799"/>
          </a:xfrm>
        </p:spPr>
        <p:txBody>
          <a:bodyPr>
            <a:normAutofit/>
          </a:bodyPr>
          <a:lstStyle/>
          <a:p>
            <a:r>
              <a:rPr lang="en-US" sz="9600" dirty="0" smtClean="0">
                <a:latin typeface="Times New Roman Navajo" pitchFamily="18" charset="0"/>
                <a:cs typeface="Times New Roman Navajo" pitchFamily="18" charset="0"/>
              </a:rPr>
              <a:t>K’4 Clanship</a:t>
            </a:r>
            <a:endParaRPr lang="en-US" sz="9600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1978" y="3627090"/>
            <a:ext cx="10141907" cy="1655762"/>
          </a:xfrm>
        </p:spPr>
        <p:txBody>
          <a:bodyPr>
            <a:normAutofit/>
          </a:bodyPr>
          <a:lstStyle/>
          <a:p>
            <a:r>
              <a:rPr lang="en-US" sz="6600" smtClean="0"/>
              <a:t>Kindergarten</a:t>
            </a:r>
            <a:r>
              <a:rPr lang="en-US" sz="6600" dirty="0" smtClean="0"/>
              <a:t>: Maternal Clan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7759" y="2401784"/>
            <a:ext cx="965756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will identify and name kinship term for Mother.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350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Din4 Culture</a:t>
            </a:r>
            <a:b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smtClean="0">
                <a:effectLst/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Kindergarten </a:t>
            </a:r>
            <a: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Student Friendly Objective:</a:t>
            </a:r>
            <a:endParaRPr lang="en-US" dirty="0">
              <a:latin typeface="Times New Roman Navaj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2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0" y="787083"/>
            <a:ext cx="7635240" cy="89693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Times New Roman Navajo" panose="00000400000000000000" pitchFamily="2" charset="0"/>
              </a:rPr>
              <a:t>Din4 Clanship</a:t>
            </a:r>
            <a:endParaRPr lang="en-US" sz="9600" dirty="0">
              <a:latin typeface="Times New Roman Navajo" panose="000004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7804" y="2830594"/>
            <a:ext cx="4191000" cy="1371600"/>
          </a:xfrm>
        </p:spPr>
        <p:txBody>
          <a:bodyPr>
            <a:normAutofit lnSpcReduction="10000"/>
          </a:bodyPr>
          <a:lstStyle/>
          <a:p>
            <a:r>
              <a:rPr lang="en-US" sz="9600" b="1" u="sng" dirty="0" smtClean="0">
                <a:latin typeface="Times New Roman Navajo" panose="00000400000000000000" pitchFamily="2" charset="0"/>
              </a:rPr>
              <a:t>Shim1</a:t>
            </a:r>
          </a:p>
          <a:p>
            <a:endParaRPr lang="en-US" sz="9600" dirty="0"/>
          </a:p>
        </p:txBody>
      </p:sp>
      <p:pic>
        <p:nvPicPr>
          <p:cNvPr id="1026" name="Picture 2" descr="C:\Users\jtsosie2011\AppData\Local\Microsoft\Windows\Temporary Internet Files\Content.IE5\RVVZJ5BO\mother_with_infant_child_0071-0804-1015-2132_SMU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328" y="851095"/>
            <a:ext cx="3182112" cy="45895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581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7759" y="2401784"/>
            <a:ext cx="965756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will identify and name kinship term for Mother and her clan.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350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Din4 Culture</a:t>
            </a:r>
            <a:b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smtClean="0">
                <a:effectLst/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Kindergarten </a:t>
            </a:r>
            <a:r>
              <a:rPr lang="en-US" dirty="0" smtClean="0">
                <a:latin typeface="Times New Roman Navajo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Student Friendly Objective:</a:t>
            </a:r>
            <a:endParaRPr lang="en-US" dirty="0">
              <a:latin typeface="Times New Roman Navaj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2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0" y="787083"/>
            <a:ext cx="7635240" cy="89693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Times New Roman Navajo" panose="00000400000000000000" pitchFamily="2" charset="0"/>
              </a:rPr>
              <a:t>Din4 Clanship</a:t>
            </a:r>
            <a:endParaRPr lang="en-US" sz="9600" dirty="0">
              <a:latin typeface="Times New Roman Navajo" panose="000004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3952" y="2784100"/>
            <a:ext cx="7948048" cy="1371600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smtClean="0">
                <a:latin typeface="Times New Roman Navajo" panose="00000400000000000000" pitchFamily="2" charset="0"/>
              </a:rPr>
              <a:t>Shim1 </a:t>
            </a:r>
            <a:r>
              <a:rPr lang="en-US" sz="4400" b="1" dirty="0" err="1" smtClean="0">
                <a:latin typeface="Times New Roman Navajo" panose="00000400000000000000" pitchFamily="2" charset="0"/>
              </a:rPr>
              <a:t>Ma’iiDeeshgiizhnii</a:t>
            </a:r>
            <a:r>
              <a:rPr lang="en-US" sz="4400" b="1" dirty="0" smtClean="0">
                <a:latin typeface="Times New Roman Navajo" panose="00000400000000000000" pitchFamily="2" charset="0"/>
              </a:rPr>
              <a:t> nil9.</a:t>
            </a:r>
          </a:p>
          <a:p>
            <a:endParaRPr lang="en-US" sz="9600" dirty="0"/>
          </a:p>
        </p:txBody>
      </p:sp>
      <p:pic>
        <p:nvPicPr>
          <p:cNvPr id="1026" name="Picture 2" descr="C:\Users\jtsosie2011\AppData\Local\Microsoft\Windows\Temporary Internet Files\Content.IE5\RVVZJ5BO\mother_with_infant_child_0071-0804-1015-2132_SMU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328" y="851095"/>
            <a:ext cx="3182112" cy="45895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581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87" y="0"/>
            <a:ext cx="6219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2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68</Words>
  <Application>Microsoft Office PowerPoint</Application>
  <PresentationFormat>Custom</PresentationFormat>
  <Paragraphs>14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K’4 Clanship</vt:lpstr>
      <vt:lpstr>Din4 Culture Kindergarten Student Friendly Objective:</vt:lpstr>
      <vt:lpstr>Din4 Clanship</vt:lpstr>
      <vt:lpstr>Din4 Culture Kindergarten Student Friendly Objective:</vt:lpstr>
      <vt:lpstr>Din4 Clanship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Dine’ Clanship</dc:title>
  <dc:creator>Bill Thomas</dc:creator>
  <cp:lastModifiedBy>jtsosie2011</cp:lastModifiedBy>
  <cp:revision>20</cp:revision>
  <dcterms:created xsi:type="dcterms:W3CDTF">2015-06-08T17:19:33Z</dcterms:created>
  <dcterms:modified xsi:type="dcterms:W3CDTF">2018-06-13T13:40:07Z</dcterms:modified>
</cp:coreProperties>
</file>