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7010400" cy="939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6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6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9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2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6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2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3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0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87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5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C48F6-87F5-4F85-8D35-6BC1797CBF33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B4006-8C3D-4D60-AE7A-4199CFC80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6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200400"/>
            <a:ext cx="5143500" cy="2943577"/>
          </a:xfrm>
        </p:spPr>
        <p:txBody>
          <a:bodyPr>
            <a:noAutofit/>
          </a:bodyPr>
          <a:lstStyle/>
          <a:p>
            <a:r>
              <a:rPr lang="en-US" u="sng" dirty="0" smtClean="0">
                <a:latin typeface="Bodoni MT Condensed" panose="02070606080606020203" pitchFamily="18" charset="0"/>
              </a:rPr>
              <a:t>Organized by the Kindergartner ESL Friends</a:t>
            </a:r>
            <a:endParaRPr lang="en-US" u="sng" dirty="0">
              <a:latin typeface="Bodoni MT Condensed" panose="02070606080606020203" pitchFamily="18" charset="0"/>
            </a:endParaRPr>
          </a:p>
          <a:p>
            <a:r>
              <a:rPr lang="en-US" dirty="0" smtClean="0">
                <a:latin typeface="Bodoni MT Condensed" panose="02070606080606020203" pitchFamily="18" charset="0"/>
              </a:rPr>
              <a:t>Our Kindergarten ESL friends have been learning about volunteering.  They decided to help Mrs. Cunniff by organizing a clothing drive. </a:t>
            </a:r>
          </a:p>
          <a:p>
            <a:r>
              <a:rPr lang="en-US" dirty="0" smtClean="0">
                <a:latin typeface="Bodoni MT Condensed" panose="02070606080606020203" pitchFamily="18" charset="0"/>
              </a:rPr>
              <a:t>Mrs. Cunniff is in need of pants and t-shirts, sizes 4-8, for both boys and girls.  Clothing can have small holes or stains.  Used clothes only please!</a:t>
            </a:r>
          </a:p>
          <a:p>
            <a:r>
              <a:rPr lang="en-US" dirty="0" smtClean="0">
                <a:latin typeface="Bodoni MT Condensed" panose="02070606080606020203" pitchFamily="18" charset="0"/>
              </a:rPr>
              <a:t>Please drop off your donations to the office by May 20</a:t>
            </a:r>
            <a:r>
              <a:rPr lang="en-US" baseline="30000" dirty="0" smtClean="0">
                <a:latin typeface="Bodoni MT Condensed" panose="02070606080606020203" pitchFamily="18" charset="0"/>
              </a:rPr>
              <a:t>th</a:t>
            </a:r>
            <a:r>
              <a:rPr lang="en-US" dirty="0" smtClean="0">
                <a:latin typeface="Bodoni MT Condensed" panose="02070606080606020203" pitchFamily="18" charset="0"/>
              </a:rPr>
              <a:t>.  </a:t>
            </a:r>
          </a:p>
          <a:p>
            <a:r>
              <a:rPr lang="en-US" dirty="0" smtClean="0">
                <a:latin typeface="Bodoni MT Condensed" panose="02070606080606020203" pitchFamily="18" charset="0"/>
              </a:rPr>
              <a:t>Thank you so much for helping our kids learn how to help others.</a:t>
            </a:r>
          </a:p>
          <a:p>
            <a:endParaRPr lang="en-US" dirty="0">
              <a:latin typeface="Bodoni MT Condensed" panose="02070606080606020203" pitchFamily="18" charset="0"/>
            </a:endParaRPr>
          </a:p>
          <a:p>
            <a:r>
              <a:rPr lang="es-ES" dirty="0">
                <a:latin typeface="Bodoni MT Condensed" panose="02070606080606020203" pitchFamily="18" charset="0"/>
              </a:rPr>
              <a:t>Nuestros amigos de </a:t>
            </a:r>
            <a:r>
              <a:rPr lang="es-ES" dirty="0" smtClean="0">
                <a:latin typeface="Bodoni MT Condensed" panose="02070606080606020203" pitchFamily="18" charset="0"/>
              </a:rPr>
              <a:t>Kindergarten </a:t>
            </a:r>
            <a:r>
              <a:rPr lang="es-ES" dirty="0" err="1" smtClean="0">
                <a:latin typeface="Bodoni MT Condensed" panose="02070606080606020203" pitchFamily="18" charset="0"/>
              </a:rPr>
              <a:t>ESL</a:t>
            </a:r>
            <a:r>
              <a:rPr lang="es-ES" dirty="0" smtClean="0">
                <a:latin typeface="Bodoni MT Condensed" panose="02070606080606020203" pitchFamily="18" charset="0"/>
              </a:rPr>
              <a:t> </a:t>
            </a:r>
            <a:r>
              <a:rPr lang="es-ES" dirty="0">
                <a:latin typeface="Bodoni MT Condensed" panose="02070606080606020203" pitchFamily="18" charset="0"/>
              </a:rPr>
              <a:t>han estado aprendiendo sobre el voluntariado. Decidieron ayudar a la Sra. Cunniff organizando una colecta de ropa.</a:t>
            </a:r>
          </a:p>
          <a:p>
            <a:r>
              <a:rPr lang="es-ES" dirty="0">
                <a:latin typeface="Bodoni MT Condensed" panose="02070606080606020203" pitchFamily="18" charset="0"/>
              </a:rPr>
              <a:t>La Sra. Cunniff necesita pantalones y camisetas, tallas 4-8, para niños y niñas. La ropa puede tener pequeños agujeros o manchas.</a:t>
            </a:r>
          </a:p>
          <a:p>
            <a:r>
              <a:rPr lang="es-ES" dirty="0">
                <a:latin typeface="Bodoni MT Condensed" panose="02070606080606020203" pitchFamily="18" charset="0"/>
              </a:rPr>
              <a:t>Por favor deje sus donaciones en la oficina antes del 20 de mayo.</a:t>
            </a:r>
          </a:p>
          <a:p>
            <a:r>
              <a:rPr lang="es-ES" dirty="0">
                <a:latin typeface="Bodoni MT Condensed" panose="02070606080606020203" pitchFamily="18" charset="0"/>
              </a:rPr>
              <a:t>Muchas gracias por ayudar a nuestros niños a aprender cómo ayudar a los demás.</a:t>
            </a:r>
            <a:r>
              <a:rPr lang="en-US" dirty="0" smtClean="0">
                <a:latin typeface="Bodoni MT Condensed" panose="02070606080606020203" pitchFamily="18" charset="0"/>
              </a:rPr>
              <a:t> </a:t>
            </a:r>
            <a:endParaRPr lang="en-US" dirty="0">
              <a:latin typeface="Bodoni MT Condensed" panose="02070606080606020203" pitchFamily="18" charset="0"/>
            </a:endParaRPr>
          </a:p>
        </p:txBody>
      </p:sp>
      <p:sp>
        <p:nvSpPr>
          <p:cNvPr id="5" name="AutoShape 2" descr="Clothing Drive Fundraiser — Grace Christian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956276"/>
            <a:ext cx="3708400" cy="2129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6876" t="8390" r="12944" b="7810"/>
          <a:stretch/>
        </p:blipFill>
        <p:spPr>
          <a:xfrm rot="20315393">
            <a:off x="815238" y="8465904"/>
            <a:ext cx="1934530" cy="23099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8446">
            <a:off x="3861391" y="8268162"/>
            <a:ext cx="2238334" cy="252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168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Bodoni MT Condensed</vt:lpstr>
      <vt:lpstr>Calibri</vt:lpstr>
      <vt:lpstr>Calibri Light</vt:lpstr>
      <vt:lpstr>Office Theme</vt:lpstr>
      <vt:lpstr>PowerPoint Presentation</vt:lpstr>
    </vt:vector>
  </TitlesOfParts>
  <Company>Flemington Raritan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Guerrero, Jamie Lynn</dc:creator>
  <cp:lastModifiedBy>Whalen, Jeanne</cp:lastModifiedBy>
  <cp:revision>4</cp:revision>
  <cp:lastPrinted>2022-05-04T13:27:05Z</cp:lastPrinted>
  <dcterms:created xsi:type="dcterms:W3CDTF">2022-05-04T13:13:36Z</dcterms:created>
  <dcterms:modified xsi:type="dcterms:W3CDTF">2022-05-09T19:55:56Z</dcterms:modified>
</cp:coreProperties>
</file>