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0"/>
  </p:notesMasterIdLst>
  <p:handoutMasterIdLst>
    <p:handoutMasterId r:id="rId21"/>
  </p:handoutMasterIdLst>
  <p:sldIdLst>
    <p:sldId id="256" r:id="rId2"/>
    <p:sldId id="290" r:id="rId3"/>
    <p:sldId id="258" r:id="rId4"/>
    <p:sldId id="284" r:id="rId5"/>
    <p:sldId id="259" r:id="rId6"/>
    <p:sldId id="262" r:id="rId7"/>
    <p:sldId id="263" r:id="rId8"/>
    <p:sldId id="264" r:id="rId9"/>
    <p:sldId id="268" r:id="rId10"/>
    <p:sldId id="270" r:id="rId11"/>
    <p:sldId id="271" r:id="rId12"/>
    <p:sldId id="287" r:id="rId13"/>
    <p:sldId id="273" r:id="rId14"/>
    <p:sldId id="288" r:id="rId15"/>
    <p:sldId id="291" r:id="rId16"/>
    <p:sldId id="279" r:id="rId17"/>
    <p:sldId id="280" r:id="rId18"/>
    <p:sldId id="292" r:id="rId1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39F8B2-A286-4DB8-91DD-E557789F1CF7}" v="3" dt="2022-08-24T22:44:03.560"/>
    <p1510:client id="{D846D969-6E27-4588-B408-0F2BDD246A08}" v="6" dt="2022-08-24T20:27:05.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Huffman" userId="a696a374-7fbe-4b11-984b-93af9b422277" providerId="ADAL" clId="{D846D969-6E27-4588-B408-0F2BDD246A08}"/>
    <pc:docChg chg="undo custSel addSld delSld modSld sldOrd">
      <pc:chgData name="Michelle Huffman" userId="a696a374-7fbe-4b11-984b-93af9b422277" providerId="ADAL" clId="{D846D969-6E27-4588-B408-0F2BDD246A08}" dt="2022-08-24T20:31:28.547" v="1986" actId="255"/>
      <pc:docMkLst>
        <pc:docMk/>
      </pc:docMkLst>
      <pc:sldChg chg="modSp mod ord">
        <pc:chgData name="Michelle Huffman" userId="a696a374-7fbe-4b11-984b-93af9b422277" providerId="ADAL" clId="{D846D969-6E27-4588-B408-0F2BDD246A08}" dt="2022-08-24T19:59:50.976" v="755"/>
        <pc:sldMkLst>
          <pc:docMk/>
          <pc:sldMk cId="744476770" sldId="258"/>
        </pc:sldMkLst>
        <pc:spChg chg="mod">
          <ac:chgData name="Michelle Huffman" userId="a696a374-7fbe-4b11-984b-93af9b422277" providerId="ADAL" clId="{D846D969-6E27-4588-B408-0F2BDD246A08}" dt="2022-08-24T19:59:47.508" v="753" actId="20577"/>
          <ac:spMkLst>
            <pc:docMk/>
            <pc:sldMk cId="744476770" sldId="258"/>
            <ac:spMk id="3" creationId="{00000000-0000-0000-0000-000000000000}"/>
          </ac:spMkLst>
        </pc:spChg>
      </pc:sldChg>
      <pc:sldChg chg="modSp mod ord">
        <pc:chgData name="Michelle Huffman" userId="a696a374-7fbe-4b11-984b-93af9b422277" providerId="ADAL" clId="{D846D969-6E27-4588-B408-0F2BDD246A08}" dt="2022-08-24T20:00:14.711" v="761"/>
        <pc:sldMkLst>
          <pc:docMk/>
          <pc:sldMk cId="3564816923" sldId="259"/>
        </pc:sldMkLst>
        <pc:spChg chg="mod">
          <ac:chgData name="Michelle Huffman" userId="a696a374-7fbe-4b11-984b-93af9b422277" providerId="ADAL" clId="{D846D969-6E27-4588-B408-0F2BDD246A08}" dt="2022-08-24T20:00:12.208" v="759" actId="20577"/>
          <ac:spMkLst>
            <pc:docMk/>
            <pc:sldMk cId="3564816923" sldId="259"/>
            <ac:spMk id="3" creationId="{00000000-0000-0000-0000-000000000000}"/>
          </ac:spMkLst>
        </pc:spChg>
      </pc:sldChg>
      <pc:sldChg chg="del">
        <pc:chgData name="Michelle Huffman" userId="a696a374-7fbe-4b11-984b-93af9b422277" providerId="ADAL" clId="{D846D969-6E27-4588-B408-0F2BDD246A08}" dt="2022-08-24T20:00:25.670" v="762" actId="47"/>
        <pc:sldMkLst>
          <pc:docMk/>
          <pc:sldMk cId="3600754350" sldId="260"/>
        </pc:sldMkLst>
      </pc:sldChg>
      <pc:sldChg chg="modSp mod ord">
        <pc:chgData name="Michelle Huffman" userId="a696a374-7fbe-4b11-984b-93af9b422277" providerId="ADAL" clId="{D846D969-6E27-4588-B408-0F2BDD246A08}" dt="2022-08-24T20:01:05.554" v="851" actId="20577"/>
        <pc:sldMkLst>
          <pc:docMk/>
          <pc:sldMk cId="288326999" sldId="262"/>
        </pc:sldMkLst>
        <pc:spChg chg="mod">
          <ac:chgData name="Michelle Huffman" userId="a696a374-7fbe-4b11-984b-93af9b422277" providerId="ADAL" clId="{D846D969-6E27-4588-B408-0F2BDD246A08}" dt="2022-08-24T20:01:05.554" v="851" actId="20577"/>
          <ac:spMkLst>
            <pc:docMk/>
            <pc:sldMk cId="288326999" sldId="262"/>
            <ac:spMk id="3" creationId="{00000000-0000-0000-0000-000000000000}"/>
          </ac:spMkLst>
        </pc:spChg>
      </pc:sldChg>
      <pc:sldChg chg="modSp mod ord">
        <pc:chgData name="Michelle Huffman" userId="a696a374-7fbe-4b11-984b-93af9b422277" providerId="ADAL" clId="{D846D969-6E27-4588-B408-0F2BDD246A08}" dt="2022-08-24T20:02:47.459" v="908" actId="20577"/>
        <pc:sldMkLst>
          <pc:docMk/>
          <pc:sldMk cId="3646977699" sldId="263"/>
        </pc:sldMkLst>
        <pc:spChg chg="mod">
          <ac:chgData name="Michelle Huffman" userId="a696a374-7fbe-4b11-984b-93af9b422277" providerId="ADAL" clId="{D846D969-6E27-4588-B408-0F2BDD246A08}" dt="2022-08-24T20:02:47.459" v="908" actId="20577"/>
          <ac:spMkLst>
            <pc:docMk/>
            <pc:sldMk cId="3646977699" sldId="263"/>
            <ac:spMk id="3" creationId="{00000000-0000-0000-0000-000000000000}"/>
          </ac:spMkLst>
        </pc:spChg>
      </pc:sldChg>
      <pc:sldChg chg="modSp mod ord">
        <pc:chgData name="Michelle Huffman" userId="a696a374-7fbe-4b11-984b-93af9b422277" providerId="ADAL" clId="{D846D969-6E27-4588-B408-0F2BDD246A08}" dt="2022-08-24T20:03:25.293" v="928"/>
        <pc:sldMkLst>
          <pc:docMk/>
          <pc:sldMk cId="3043564538" sldId="264"/>
        </pc:sldMkLst>
        <pc:spChg chg="mod">
          <ac:chgData name="Michelle Huffman" userId="a696a374-7fbe-4b11-984b-93af9b422277" providerId="ADAL" clId="{D846D969-6E27-4588-B408-0F2BDD246A08}" dt="2022-08-24T20:03:19.499" v="926" actId="20577"/>
          <ac:spMkLst>
            <pc:docMk/>
            <pc:sldMk cId="3043564538" sldId="264"/>
            <ac:spMk id="3" creationId="{00000000-0000-0000-0000-000000000000}"/>
          </ac:spMkLst>
        </pc:spChg>
      </pc:sldChg>
      <pc:sldChg chg="del">
        <pc:chgData name="Michelle Huffman" userId="a696a374-7fbe-4b11-984b-93af9b422277" providerId="ADAL" clId="{D846D969-6E27-4588-B408-0F2BDD246A08}" dt="2022-08-24T20:03:37.858" v="929" actId="47"/>
        <pc:sldMkLst>
          <pc:docMk/>
          <pc:sldMk cId="546817369" sldId="265"/>
        </pc:sldMkLst>
      </pc:sldChg>
      <pc:sldChg chg="del ord">
        <pc:chgData name="Michelle Huffman" userId="a696a374-7fbe-4b11-984b-93af9b422277" providerId="ADAL" clId="{D846D969-6E27-4588-B408-0F2BDD246A08}" dt="2022-08-24T20:02:50.952" v="909" actId="47"/>
        <pc:sldMkLst>
          <pc:docMk/>
          <pc:sldMk cId="1955866193" sldId="266"/>
        </pc:sldMkLst>
      </pc:sldChg>
      <pc:sldChg chg="modSp mod ord">
        <pc:chgData name="Michelle Huffman" userId="a696a374-7fbe-4b11-984b-93af9b422277" providerId="ADAL" clId="{D846D969-6E27-4588-B408-0F2BDD246A08}" dt="2022-08-24T20:06:46.886" v="1138"/>
        <pc:sldMkLst>
          <pc:docMk/>
          <pc:sldMk cId="1550030173" sldId="268"/>
        </pc:sldMkLst>
        <pc:spChg chg="mod">
          <ac:chgData name="Michelle Huffman" userId="a696a374-7fbe-4b11-984b-93af9b422277" providerId="ADAL" clId="{D846D969-6E27-4588-B408-0F2BDD246A08}" dt="2022-08-24T20:06:43.794" v="1136" actId="20577"/>
          <ac:spMkLst>
            <pc:docMk/>
            <pc:sldMk cId="1550030173" sldId="268"/>
            <ac:spMk id="3" creationId="{00000000-0000-0000-0000-000000000000}"/>
          </ac:spMkLst>
        </pc:spChg>
      </pc:sldChg>
      <pc:sldChg chg="modSp ord">
        <pc:chgData name="Michelle Huffman" userId="a696a374-7fbe-4b11-984b-93af9b422277" providerId="ADAL" clId="{D846D969-6E27-4588-B408-0F2BDD246A08}" dt="2022-08-24T20:07:01.951" v="1142"/>
        <pc:sldMkLst>
          <pc:docMk/>
          <pc:sldMk cId="3776766163" sldId="270"/>
        </pc:sldMkLst>
        <pc:graphicFrameChg chg="mod">
          <ac:chgData name="Michelle Huffman" userId="a696a374-7fbe-4b11-984b-93af9b422277" providerId="ADAL" clId="{D846D969-6E27-4588-B408-0F2BDD246A08}" dt="2022-08-24T20:06:55.489" v="1140" actId="20577"/>
          <ac:graphicFrameMkLst>
            <pc:docMk/>
            <pc:sldMk cId="3776766163" sldId="270"/>
            <ac:graphicFrameMk id="7" creationId="{99B86242-05D4-4624-B5BC-5AE1B47ED49C}"/>
          </ac:graphicFrameMkLst>
        </pc:graphicFrameChg>
      </pc:sldChg>
      <pc:sldChg chg="modSp mod ord">
        <pc:chgData name="Michelle Huffman" userId="a696a374-7fbe-4b11-984b-93af9b422277" providerId="ADAL" clId="{D846D969-6E27-4588-B408-0F2BDD246A08}" dt="2022-08-24T20:07:57.041" v="1241" actId="20577"/>
        <pc:sldMkLst>
          <pc:docMk/>
          <pc:sldMk cId="996783646" sldId="271"/>
        </pc:sldMkLst>
        <pc:spChg chg="mod">
          <ac:chgData name="Michelle Huffman" userId="a696a374-7fbe-4b11-984b-93af9b422277" providerId="ADAL" clId="{D846D969-6E27-4588-B408-0F2BDD246A08}" dt="2022-08-24T20:07:57.041" v="1241" actId="20577"/>
          <ac:spMkLst>
            <pc:docMk/>
            <pc:sldMk cId="996783646" sldId="271"/>
            <ac:spMk id="3" creationId="{00000000-0000-0000-0000-000000000000}"/>
          </ac:spMkLst>
        </pc:spChg>
      </pc:sldChg>
      <pc:sldChg chg="del">
        <pc:chgData name="Michelle Huffman" userId="a696a374-7fbe-4b11-984b-93af9b422277" providerId="ADAL" clId="{D846D969-6E27-4588-B408-0F2BDD246A08}" dt="2022-08-24T20:09:12.581" v="1274" actId="47"/>
        <pc:sldMkLst>
          <pc:docMk/>
          <pc:sldMk cId="2218129093" sldId="272"/>
        </pc:sldMkLst>
      </pc:sldChg>
      <pc:sldChg chg="modSp mod ord">
        <pc:chgData name="Michelle Huffman" userId="a696a374-7fbe-4b11-984b-93af9b422277" providerId="ADAL" clId="{D846D969-6E27-4588-B408-0F2BDD246A08}" dt="2022-08-24T20:10:38.754" v="1466" actId="20577"/>
        <pc:sldMkLst>
          <pc:docMk/>
          <pc:sldMk cId="119221860" sldId="273"/>
        </pc:sldMkLst>
        <pc:spChg chg="mod">
          <ac:chgData name="Michelle Huffman" userId="a696a374-7fbe-4b11-984b-93af9b422277" providerId="ADAL" clId="{D846D969-6E27-4588-B408-0F2BDD246A08}" dt="2022-08-24T20:10:38.754" v="1466" actId="20577"/>
          <ac:spMkLst>
            <pc:docMk/>
            <pc:sldMk cId="119221860" sldId="273"/>
            <ac:spMk id="3" creationId="{00000000-0000-0000-0000-000000000000}"/>
          </ac:spMkLst>
        </pc:spChg>
      </pc:sldChg>
      <pc:sldChg chg="del">
        <pc:chgData name="Michelle Huffman" userId="a696a374-7fbe-4b11-984b-93af9b422277" providerId="ADAL" clId="{D846D969-6E27-4588-B408-0F2BDD246A08}" dt="2022-08-24T20:12:35.226" v="1469" actId="47"/>
        <pc:sldMkLst>
          <pc:docMk/>
          <pc:sldMk cId="3957855607" sldId="274"/>
        </pc:sldMkLst>
      </pc:sldChg>
      <pc:sldChg chg="del">
        <pc:chgData name="Michelle Huffman" userId="a696a374-7fbe-4b11-984b-93af9b422277" providerId="ADAL" clId="{D846D969-6E27-4588-B408-0F2BDD246A08}" dt="2022-08-24T20:12:46.731" v="1470" actId="47"/>
        <pc:sldMkLst>
          <pc:docMk/>
          <pc:sldMk cId="3884119182" sldId="276"/>
        </pc:sldMkLst>
      </pc:sldChg>
      <pc:sldChg chg="modSp mod ord">
        <pc:chgData name="Michelle Huffman" userId="a696a374-7fbe-4b11-984b-93af9b422277" providerId="ADAL" clId="{D846D969-6E27-4588-B408-0F2BDD246A08}" dt="2022-08-24T20:13:02.529" v="1489" actId="20577"/>
        <pc:sldMkLst>
          <pc:docMk/>
          <pc:sldMk cId="2892073476" sldId="279"/>
        </pc:sldMkLst>
        <pc:spChg chg="mod">
          <ac:chgData name="Michelle Huffman" userId="a696a374-7fbe-4b11-984b-93af9b422277" providerId="ADAL" clId="{D846D969-6E27-4588-B408-0F2BDD246A08}" dt="2022-08-24T20:13:02.529" v="1489" actId="20577"/>
          <ac:spMkLst>
            <pc:docMk/>
            <pc:sldMk cId="2892073476" sldId="279"/>
            <ac:spMk id="3" creationId="{00000000-0000-0000-0000-000000000000}"/>
          </ac:spMkLst>
        </pc:spChg>
      </pc:sldChg>
      <pc:sldChg chg="modSp mod">
        <pc:chgData name="Michelle Huffman" userId="a696a374-7fbe-4b11-984b-93af9b422277" providerId="ADAL" clId="{D846D969-6E27-4588-B408-0F2BDD246A08}" dt="2022-08-24T20:28:17.458" v="1828" actId="20577"/>
        <pc:sldMkLst>
          <pc:docMk/>
          <pc:sldMk cId="1104845882" sldId="280"/>
        </pc:sldMkLst>
        <pc:spChg chg="mod">
          <ac:chgData name="Michelle Huffman" userId="a696a374-7fbe-4b11-984b-93af9b422277" providerId="ADAL" clId="{D846D969-6E27-4588-B408-0F2BDD246A08}" dt="2022-08-24T20:28:17.458" v="1828" actId="20577"/>
          <ac:spMkLst>
            <pc:docMk/>
            <pc:sldMk cId="1104845882" sldId="280"/>
            <ac:spMk id="2" creationId="{00000000-0000-0000-0000-000000000000}"/>
          </ac:spMkLst>
        </pc:spChg>
        <pc:spChg chg="mod">
          <ac:chgData name="Michelle Huffman" userId="a696a374-7fbe-4b11-984b-93af9b422277" providerId="ADAL" clId="{D846D969-6E27-4588-B408-0F2BDD246A08}" dt="2022-08-24T20:24:51.300" v="1636" actId="255"/>
          <ac:spMkLst>
            <pc:docMk/>
            <pc:sldMk cId="1104845882" sldId="280"/>
            <ac:spMk id="3" creationId="{00000000-0000-0000-0000-000000000000}"/>
          </ac:spMkLst>
        </pc:spChg>
      </pc:sldChg>
      <pc:sldChg chg="del">
        <pc:chgData name="Michelle Huffman" userId="a696a374-7fbe-4b11-984b-93af9b422277" providerId="ADAL" clId="{D846D969-6E27-4588-B408-0F2BDD246A08}" dt="2022-08-24T20:24:59.218" v="1637" actId="47"/>
        <pc:sldMkLst>
          <pc:docMk/>
          <pc:sldMk cId="2664238839" sldId="281"/>
        </pc:sldMkLst>
      </pc:sldChg>
      <pc:sldChg chg="ord">
        <pc:chgData name="Michelle Huffman" userId="a696a374-7fbe-4b11-984b-93af9b422277" providerId="ADAL" clId="{D846D969-6E27-4588-B408-0F2BDD246A08}" dt="2022-08-24T19:59:57.398" v="757"/>
        <pc:sldMkLst>
          <pc:docMk/>
          <pc:sldMk cId="2682611178" sldId="284"/>
        </pc:sldMkLst>
      </pc:sldChg>
      <pc:sldChg chg="modSp mod ord">
        <pc:chgData name="Michelle Huffman" userId="a696a374-7fbe-4b11-984b-93af9b422277" providerId="ADAL" clId="{D846D969-6E27-4588-B408-0F2BDD246A08}" dt="2022-08-24T20:08:35.348" v="1273"/>
        <pc:sldMkLst>
          <pc:docMk/>
          <pc:sldMk cId="2128201691" sldId="287"/>
        </pc:sldMkLst>
        <pc:spChg chg="mod">
          <ac:chgData name="Michelle Huffman" userId="a696a374-7fbe-4b11-984b-93af9b422277" providerId="ADAL" clId="{D846D969-6E27-4588-B408-0F2BDD246A08}" dt="2022-08-24T20:08:32.347" v="1271" actId="20577"/>
          <ac:spMkLst>
            <pc:docMk/>
            <pc:sldMk cId="2128201691" sldId="287"/>
            <ac:spMk id="3" creationId="{00000000-0000-0000-0000-000000000000}"/>
          </ac:spMkLst>
        </pc:spChg>
      </pc:sldChg>
      <pc:sldChg chg="ord">
        <pc:chgData name="Michelle Huffman" userId="a696a374-7fbe-4b11-984b-93af9b422277" providerId="ADAL" clId="{D846D969-6E27-4588-B408-0F2BDD246A08}" dt="2022-08-24T20:12:19.565" v="1468"/>
        <pc:sldMkLst>
          <pc:docMk/>
          <pc:sldMk cId="1362961068" sldId="288"/>
        </pc:sldMkLst>
      </pc:sldChg>
      <pc:sldChg chg="del">
        <pc:chgData name="Michelle Huffman" userId="a696a374-7fbe-4b11-984b-93af9b422277" providerId="ADAL" clId="{D846D969-6E27-4588-B408-0F2BDD246A08}" dt="2022-08-24T20:13:12.685" v="1490" actId="47"/>
        <pc:sldMkLst>
          <pc:docMk/>
          <pc:sldMk cId="2958422017" sldId="289"/>
        </pc:sldMkLst>
      </pc:sldChg>
      <pc:sldChg chg="addSp delSp modSp new mod setBg">
        <pc:chgData name="Michelle Huffman" userId="a696a374-7fbe-4b11-984b-93af9b422277" providerId="ADAL" clId="{D846D969-6E27-4588-B408-0F2BDD246A08}" dt="2022-08-24T20:27:44.972" v="1818" actId="122"/>
        <pc:sldMkLst>
          <pc:docMk/>
          <pc:sldMk cId="597131309" sldId="290"/>
        </pc:sldMkLst>
        <pc:spChg chg="mod">
          <ac:chgData name="Michelle Huffman" userId="a696a374-7fbe-4b11-984b-93af9b422277" providerId="ADAL" clId="{D846D969-6E27-4588-B408-0F2BDD246A08}" dt="2022-08-24T20:27:44.972" v="1818" actId="122"/>
          <ac:spMkLst>
            <pc:docMk/>
            <pc:sldMk cId="597131309" sldId="290"/>
            <ac:spMk id="2" creationId="{87C8759F-DE56-4769-225F-AAFB31E3D58C}"/>
          </ac:spMkLst>
        </pc:spChg>
        <pc:spChg chg="mod">
          <ac:chgData name="Michelle Huffman" userId="a696a374-7fbe-4b11-984b-93af9b422277" providerId="ADAL" clId="{D846D969-6E27-4588-B408-0F2BDD246A08}" dt="2022-08-24T20:27:17.699" v="1777" actId="26606"/>
          <ac:spMkLst>
            <pc:docMk/>
            <pc:sldMk cId="597131309" sldId="290"/>
            <ac:spMk id="3" creationId="{F0128B4C-353E-AA8B-AA57-E401968E6E3F}"/>
          </ac:spMkLst>
        </pc:spChg>
        <pc:spChg chg="add">
          <ac:chgData name="Michelle Huffman" userId="a696a374-7fbe-4b11-984b-93af9b422277" providerId="ADAL" clId="{D846D969-6E27-4588-B408-0F2BDD246A08}" dt="2022-08-24T20:27:17.699" v="1777" actId="26606"/>
          <ac:spMkLst>
            <pc:docMk/>
            <pc:sldMk cId="597131309" sldId="290"/>
            <ac:spMk id="1033" creationId="{EBF87945-A001-489F-9D9B-7D9435F0B9CA}"/>
          </ac:spMkLst>
        </pc:spChg>
        <pc:spChg chg="add">
          <ac:chgData name="Michelle Huffman" userId="a696a374-7fbe-4b11-984b-93af9b422277" providerId="ADAL" clId="{D846D969-6E27-4588-B408-0F2BDD246A08}" dt="2022-08-24T20:27:17.699" v="1777" actId="26606"/>
          <ac:spMkLst>
            <pc:docMk/>
            <pc:sldMk cId="597131309" sldId="290"/>
            <ac:spMk id="1034" creationId="{4B6ECB93-D7FF-4F09-A8ED-D4588EE7C7DA}"/>
          </ac:spMkLst>
        </pc:spChg>
        <pc:picChg chg="add mod">
          <ac:chgData name="Michelle Huffman" userId="a696a374-7fbe-4b11-984b-93af9b422277" providerId="ADAL" clId="{D846D969-6E27-4588-B408-0F2BDD246A08}" dt="2022-08-24T20:27:17.699" v="1777" actId="26606"/>
          <ac:picMkLst>
            <pc:docMk/>
            <pc:sldMk cId="597131309" sldId="290"/>
            <ac:picMk id="1026" creationId="{4458B035-6DB4-E07A-10C7-EC82EB8D9BFC}"/>
          </ac:picMkLst>
        </pc:picChg>
        <pc:cxnChg chg="add del">
          <ac:chgData name="Michelle Huffman" userId="a696a374-7fbe-4b11-984b-93af9b422277" providerId="ADAL" clId="{D846D969-6E27-4588-B408-0F2BDD246A08}" dt="2022-08-24T20:27:17.686" v="1776" actId="26606"/>
          <ac:cxnSpMkLst>
            <pc:docMk/>
            <pc:sldMk cId="597131309" sldId="290"/>
            <ac:cxnSpMk id="1031" creationId="{A7F400EE-A8A5-48AF-B4D6-291B52C6F0B0}"/>
          </ac:cxnSpMkLst>
        </pc:cxnChg>
      </pc:sldChg>
      <pc:sldChg chg="modSp new mod">
        <pc:chgData name="Michelle Huffman" userId="a696a374-7fbe-4b11-984b-93af9b422277" providerId="ADAL" clId="{D846D969-6E27-4588-B408-0F2BDD246A08}" dt="2022-08-24T20:23:05.191" v="1506" actId="255"/>
        <pc:sldMkLst>
          <pc:docMk/>
          <pc:sldMk cId="810583725" sldId="291"/>
        </pc:sldMkLst>
        <pc:spChg chg="mod">
          <ac:chgData name="Michelle Huffman" userId="a696a374-7fbe-4b11-984b-93af9b422277" providerId="ADAL" clId="{D846D969-6E27-4588-B408-0F2BDD246A08}" dt="2022-08-24T20:13:24.580" v="1502" actId="20577"/>
          <ac:spMkLst>
            <pc:docMk/>
            <pc:sldMk cId="810583725" sldId="291"/>
            <ac:spMk id="2" creationId="{ED8176CA-400E-37DE-E5F6-0C05295AD3DC}"/>
          </ac:spMkLst>
        </pc:spChg>
        <pc:spChg chg="mod">
          <ac:chgData name="Michelle Huffman" userId="a696a374-7fbe-4b11-984b-93af9b422277" providerId="ADAL" clId="{D846D969-6E27-4588-B408-0F2BDD246A08}" dt="2022-08-24T20:23:05.191" v="1506" actId="255"/>
          <ac:spMkLst>
            <pc:docMk/>
            <pc:sldMk cId="810583725" sldId="291"/>
            <ac:spMk id="3" creationId="{872D7CA7-7D35-BE37-747C-4F2DF820A00E}"/>
          </ac:spMkLst>
        </pc:spChg>
      </pc:sldChg>
      <pc:sldChg chg="modSp new mod">
        <pc:chgData name="Michelle Huffman" userId="a696a374-7fbe-4b11-984b-93af9b422277" providerId="ADAL" clId="{D846D969-6E27-4588-B408-0F2BDD246A08}" dt="2022-08-24T20:31:28.547" v="1986" actId="255"/>
        <pc:sldMkLst>
          <pc:docMk/>
          <pc:sldMk cId="4072307458" sldId="292"/>
        </pc:sldMkLst>
        <pc:spChg chg="mod">
          <ac:chgData name="Michelle Huffman" userId="a696a374-7fbe-4b11-984b-93af9b422277" providerId="ADAL" clId="{D846D969-6E27-4588-B408-0F2BDD246A08}" dt="2022-08-24T20:31:28.547" v="1986" actId="255"/>
          <ac:spMkLst>
            <pc:docMk/>
            <pc:sldMk cId="4072307458" sldId="292"/>
            <ac:spMk id="3" creationId="{DB709A0B-BED6-24CD-5412-EF69912B41A6}"/>
          </ac:spMkLst>
        </pc:spChg>
      </pc:sldChg>
    </pc:docChg>
  </pc:docChgLst>
  <pc:docChgLst>
    <pc:chgData name="Michelle Huffman" userId="a696a374-7fbe-4b11-984b-93af9b422277" providerId="ADAL" clId="{3039F8B2-A286-4DB8-91DD-E557789F1CF7}"/>
    <pc:docChg chg="custSel mod modSld modNotesMaster">
      <pc:chgData name="Michelle Huffman" userId="a696a374-7fbe-4b11-984b-93af9b422277" providerId="ADAL" clId="{3039F8B2-A286-4DB8-91DD-E557789F1CF7}" dt="2022-08-24T22:46:54.104" v="71"/>
      <pc:docMkLst>
        <pc:docMk/>
      </pc:docMkLst>
      <pc:sldChg chg="modSp mod">
        <pc:chgData name="Michelle Huffman" userId="a696a374-7fbe-4b11-984b-93af9b422277" providerId="ADAL" clId="{3039F8B2-A286-4DB8-91DD-E557789F1CF7}" dt="2022-08-24T22:37:43.506" v="16" actId="20577"/>
        <pc:sldMkLst>
          <pc:docMk/>
          <pc:sldMk cId="119221860" sldId="273"/>
        </pc:sldMkLst>
        <pc:spChg chg="mod">
          <ac:chgData name="Michelle Huffman" userId="a696a374-7fbe-4b11-984b-93af9b422277" providerId="ADAL" clId="{3039F8B2-A286-4DB8-91DD-E557789F1CF7}" dt="2022-08-24T22:37:32.833" v="8" actId="20577"/>
          <ac:spMkLst>
            <pc:docMk/>
            <pc:sldMk cId="119221860" sldId="273"/>
            <ac:spMk id="2" creationId="{00000000-0000-0000-0000-000000000000}"/>
          </ac:spMkLst>
        </pc:spChg>
        <pc:spChg chg="mod">
          <ac:chgData name="Michelle Huffman" userId="a696a374-7fbe-4b11-984b-93af9b422277" providerId="ADAL" clId="{3039F8B2-A286-4DB8-91DD-E557789F1CF7}" dt="2022-08-24T22:37:43.506" v="16" actId="20577"/>
          <ac:spMkLst>
            <pc:docMk/>
            <pc:sldMk cId="119221860" sldId="273"/>
            <ac:spMk id="3" creationId="{00000000-0000-0000-0000-000000000000}"/>
          </ac:spMkLst>
        </pc:spChg>
      </pc:sldChg>
      <pc:sldChg chg="modSp mod">
        <pc:chgData name="Michelle Huffman" userId="a696a374-7fbe-4b11-984b-93af9b422277" providerId="ADAL" clId="{3039F8B2-A286-4DB8-91DD-E557789F1CF7}" dt="2022-08-24T22:38:43.605" v="69" actId="20577"/>
        <pc:sldMkLst>
          <pc:docMk/>
          <pc:sldMk cId="2892073476" sldId="279"/>
        </pc:sldMkLst>
        <pc:spChg chg="mod">
          <ac:chgData name="Michelle Huffman" userId="a696a374-7fbe-4b11-984b-93af9b422277" providerId="ADAL" clId="{3039F8B2-A286-4DB8-91DD-E557789F1CF7}" dt="2022-08-24T22:38:43.605" v="69" actId="20577"/>
          <ac:spMkLst>
            <pc:docMk/>
            <pc:sldMk cId="2892073476" sldId="279"/>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111ABA-7F2C-4A64-9755-C69CE920584C}" type="doc">
      <dgm:prSet loTypeId="urn:microsoft.com/office/officeart/2005/8/layout/hierarchy1" loCatId="hierarchy" qsTypeId="urn:microsoft.com/office/officeart/2005/8/quickstyle/simple2" qsCatId="simple" csTypeId="urn:microsoft.com/office/officeart/2005/8/colors/accent3_2" csCatId="accent3" phldr="1"/>
      <dgm:spPr/>
      <dgm:t>
        <a:bodyPr/>
        <a:lstStyle/>
        <a:p>
          <a:endParaRPr lang="en-US"/>
        </a:p>
      </dgm:t>
    </dgm:pt>
    <dgm:pt modelId="{F142735F-2995-4410-88C7-F4B3694806B3}">
      <dgm:prSet/>
      <dgm:spPr/>
      <dgm:t>
        <a:bodyPr/>
        <a:lstStyle/>
        <a:p>
          <a:r>
            <a:rPr lang="en-US" dirty="0"/>
            <a:t>Please send in a snack </a:t>
          </a:r>
          <a:r>
            <a:rPr lang="en-US" b="1" u="sng" dirty="0"/>
            <a:t>daily.</a:t>
          </a:r>
          <a:endParaRPr lang="en-US" dirty="0"/>
        </a:p>
      </dgm:t>
    </dgm:pt>
    <dgm:pt modelId="{6E088C5F-80FB-4EDA-9326-4E7DBEF0C20D}" type="parTrans" cxnId="{E548049D-BAC5-47FC-AB15-0186587C7151}">
      <dgm:prSet/>
      <dgm:spPr/>
      <dgm:t>
        <a:bodyPr/>
        <a:lstStyle/>
        <a:p>
          <a:endParaRPr lang="en-US"/>
        </a:p>
      </dgm:t>
    </dgm:pt>
    <dgm:pt modelId="{0B70EDBD-6B95-4C64-99FE-BCB13BF08A2E}" type="sibTrans" cxnId="{E548049D-BAC5-47FC-AB15-0186587C7151}">
      <dgm:prSet/>
      <dgm:spPr/>
      <dgm:t>
        <a:bodyPr/>
        <a:lstStyle/>
        <a:p>
          <a:endParaRPr lang="en-US"/>
        </a:p>
      </dgm:t>
    </dgm:pt>
    <dgm:pt modelId="{D41F1EA3-CF47-4A9C-89D4-3546E68575AD}">
      <dgm:prSet/>
      <dgm:spPr/>
      <dgm:t>
        <a:bodyPr/>
        <a:lstStyle/>
        <a:p>
          <a:r>
            <a:rPr lang="en-US"/>
            <a:t>We will have a snack time designated daily.</a:t>
          </a:r>
        </a:p>
      </dgm:t>
    </dgm:pt>
    <dgm:pt modelId="{EFF058E9-B82B-4E03-8224-A6E50E1AB6A8}" type="parTrans" cxnId="{637CC130-C336-4C43-B8EC-6613AF075F0F}">
      <dgm:prSet/>
      <dgm:spPr/>
      <dgm:t>
        <a:bodyPr/>
        <a:lstStyle/>
        <a:p>
          <a:endParaRPr lang="en-US"/>
        </a:p>
      </dgm:t>
    </dgm:pt>
    <dgm:pt modelId="{F4AE9454-04E4-4D47-9192-150A82481CBC}" type="sibTrans" cxnId="{637CC130-C336-4C43-B8EC-6613AF075F0F}">
      <dgm:prSet/>
      <dgm:spPr/>
      <dgm:t>
        <a:bodyPr/>
        <a:lstStyle/>
        <a:p>
          <a:endParaRPr lang="en-US"/>
        </a:p>
      </dgm:t>
    </dgm:pt>
    <dgm:pt modelId="{AD47C05F-F4FD-470B-8FFE-C7AB8318F06B}" type="pres">
      <dgm:prSet presAssocID="{4A111ABA-7F2C-4A64-9755-C69CE920584C}" presName="hierChild1" presStyleCnt="0">
        <dgm:presLayoutVars>
          <dgm:chPref val="1"/>
          <dgm:dir/>
          <dgm:animOne val="branch"/>
          <dgm:animLvl val="lvl"/>
          <dgm:resizeHandles/>
        </dgm:presLayoutVars>
      </dgm:prSet>
      <dgm:spPr/>
    </dgm:pt>
    <dgm:pt modelId="{46BAD1AB-12FD-42D4-B836-45C6E08760AE}" type="pres">
      <dgm:prSet presAssocID="{F142735F-2995-4410-88C7-F4B3694806B3}" presName="hierRoot1" presStyleCnt="0"/>
      <dgm:spPr/>
    </dgm:pt>
    <dgm:pt modelId="{FA0F3BF6-E971-4890-992C-72EF4BBEE0B0}" type="pres">
      <dgm:prSet presAssocID="{F142735F-2995-4410-88C7-F4B3694806B3}" presName="composite" presStyleCnt="0"/>
      <dgm:spPr/>
    </dgm:pt>
    <dgm:pt modelId="{902C8F61-9527-4AC4-B89D-15E376CEB5D1}" type="pres">
      <dgm:prSet presAssocID="{F142735F-2995-4410-88C7-F4B3694806B3}" presName="background" presStyleLbl="node0" presStyleIdx="0" presStyleCnt="2"/>
      <dgm:spPr/>
    </dgm:pt>
    <dgm:pt modelId="{7D0F365E-165A-40DD-91D6-C0816CF41B7F}" type="pres">
      <dgm:prSet presAssocID="{F142735F-2995-4410-88C7-F4B3694806B3}" presName="text" presStyleLbl="fgAcc0" presStyleIdx="0" presStyleCnt="2">
        <dgm:presLayoutVars>
          <dgm:chPref val="3"/>
        </dgm:presLayoutVars>
      </dgm:prSet>
      <dgm:spPr/>
    </dgm:pt>
    <dgm:pt modelId="{140CD0A6-CA18-4557-8A7C-02C6EDC1B431}" type="pres">
      <dgm:prSet presAssocID="{F142735F-2995-4410-88C7-F4B3694806B3}" presName="hierChild2" presStyleCnt="0"/>
      <dgm:spPr/>
    </dgm:pt>
    <dgm:pt modelId="{B4AB9B38-F834-4180-A234-9113927328E3}" type="pres">
      <dgm:prSet presAssocID="{D41F1EA3-CF47-4A9C-89D4-3546E68575AD}" presName="hierRoot1" presStyleCnt="0"/>
      <dgm:spPr/>
    </dgm:pt>
    <dgm:pt modelId="{98753638-5425-43DE-8424-B6610AC8EC7C}" type="pres">
      <dgm:prSet presAssocID="{D41F1EA3-CF47-4A9C-89D4-3546E68575AD}" presName="composite" presStyleCnt="0"/>
      <dgm:spPr/>
    </dgm:pt>
    <dgm:pt modelId="{3A21B5FD-CE10-4F50-BD16-6BABDC7D226B}" type="pres">
      <dgm:prSet presAssocID="{D41F1EA3-CF47-4A9C-89D4-3546E68575AD}" presName="background" presStyleLbl="node0" presStyleIdx="1" presStyleCnt="2"/>
      <dgm:spPr/>
    </dgm:pt>
    <dgm:pt modelId="{AA66A986-32B5-47DD-B656-CC06EAAE2763}" type="pres">
      <dgm:prSet presAssocID="{D41F1EA3-CF47-4A9C-89D4-3546E68575AD}" presName="text" presStyleLbl="fgAcc0" presStyleIdx="1" presStyleCnt="2">
        <dgm:presLayoutVars>
          <dgm:chPref val="3"/>
        </dgm:presLayoutVars>
      </dgm:prSet>
      <dgm:spPr/>
    </dgm:pt>
    <dgm:pt modelId="{89A181A2-EC36-4862-80BF-7703630AD86D}" type="pres">
      <dgm:prSet presAssocID="{D41F1EA3-CF47-4A9C-89D4-3546E68575AD}" presName="hierChild2" presStyleCnt="0"/>
      <dgm:spPr/>
    </dgm:pt>
  </dgm:ptLst>
  <dgm:cxnLst>
    <dgm:cxn modelId="{637CC130-C336-4C43-B8EC-6613AF075F0F}" srcId="{4A111ABA-7F2C-4A64-9755-C69CE920584C}" destId="{D41F1EA3-CF47-4A9C-89D4-3546E68575AD}" srcOrd="1" destOrd="0" parTransId="{EFF058E9-B82B-4E03-8224-A6E50E1AB6A8}" sibTransId="{F4AE9454-04E4-4D47-9192-150A82481CBC}"/>
    <dgm:cxn modelId="{83A4AB5A-6FD2-4031-8D6F-89CC501FA0CA}" type="presOf" srcId="{4A111ABA-7F2C-4A64-9755-C69CE920584C}" destId="{AD47C05F-F4FD-470B-8FFE-C7AB8318F06B}" srcOrd="0" destOrd="0" presId="urn:microsoft.com/office/officeart/2005/8/layout/hierarchy1"/>
    <dgm:cxn modelId="{E092549B-000B-4CB3-BD56-BD30B396292F}" type="presOf" srcId="{D41F1EA3-CF47-4A9C-89D4-3546E68575AD}" destId="{AA66A986-32B5-47DD-B656-CC06EAAE2763}" srcOrd="0" destOrd="0" presId="urn:microsoft.com/office/officeart/2005/8/layout/hierarchy1"/>
    <dgm:cxn modelId="{E548049D-BAC5-47FC-AB15-0186587C7151}" srcId="{4A111ABA-7F2C-4A64-9755-C69CE920584C}" destId="{F142735F-2995-4410-88C7-F4B3694806B3}" srcOrd="0" destOrd="0" parTransId="{6E088C5F-80FB-4EDA-9326-4E7DBEF0C20D}" sibTransId="{0B70EDBD-6B95-4C64-99FE-BCB13BF08A2E}"/>
    <dgm:cxn modelId="{BAA6529E-A6B4-4119-A13D-0F9DF1DB60C6}" type="presOf" srcId="{F142735F-2995-4410-88C7-F4B3694806B3}" destId="{7D0F365E-165A-40DD-91D6-C0816CF41B7F}" srcOrd="0" destOrd="0" presId="urn:microsoft.com/office/officeart/2005/8/layout/hierarchy1"/>
    <dgm:cxn modelId="{9F99324C-6CF8-40BA-9D11-7B30F79C3A7D}" type="presParOf" srcId="{AD47C05F-F4FD-470B-8FFE-C7AB8318F06B}" destId="{46BAD1AB-12FD-42D4-B836-45C6E08760AE}" srcOrd="0" destOrd="0" presId="urn:microsoft.com/office/officeart/2005/8/layout/hierarchy1"/>
    <dgm:cxn modelId="{D707E788-5533-473C-8A53-8FC49F4AF3B3}" type="presParOf" srcId="{46BAD1AB-12FD-42D4-B836-45C6E08760AE}" destId="{FA0F3BF6-E971-4890-992C-72EF4BBEE0B0}" srcOrd="0" destOrd="0" presId="urn:microsoft.com/office/officeart/2005/8/layout/hierarchy1"/>
    <dgm:cxn modelId="{12A02E7E-C45B-4F52-BDA9-B306895DD607}" type="presParOf" srcId="{FA0F3BF6-E971-4890-992C-72EF4BBEE0B0}" destId="{902C8F61-9527-4AC4-B89D-15E376CEB5D1}" srcOrd="0" destOrd="0" presId="urn:microsoft.com/office/officeart/2005/8/layout/hierarchy1"/>
    <dgm:cxn modelId="{601CB006-CE23-4AB0-9A9A-371DB8015EEA}" type="presParOf" srcId="{FA0F3BF6-E971-4890-992C-72EF4BBEE0B0}" destId="{7D0F365E-165A-40DD-91D6-C0816CF41B7F}" srcOrd="1" destOrd="0" presId="urn:microsoft.com/office/officeart/2005/8/layout/hierarchy1"/>
    <dgm:cxn modelId="{1DFFD356-9E68-450D-BF07-D138187B7E9B}" type="presParOf" srcId="{46BAD1AB-12FD-42D4-B836-45C6E08760AE}" destId="{140CD0A6-CA18-4557-8A7C-02C6EDC1B431}" srcOrd="1" destOrd="0" presId="urn:microsoft.com/office/officeart/2005/8/layout/hierarchy1"/>
    <dgm:cxn modelId="{9874725C-46A9-4999-A9C9-8C67254646B1}" type="presParOf" srcId="{AD47C05F-F4FD-470B-8FFE-C7AB8318F06B}" destId="{B4AB9B38-F834-4180-A234-9113927328E3}" srcOrd="1" destOrd="0" presId="urn:microsoft.com/office/officeart/2005/8/layout/hierarchy1"/>
    <dgm:cxn modelId="{F2173FA5-FE11-47FE-BBDC-E05C794076DE}" type="presParOf" srcId="{B4AB9B38-F834-4180-A234-9113927328E3}" destId="{98753638-5425-43DE-8424-B6610AC8EC7C}" srcOrd="0" destOrd="0" presId="urn:microsoft.com/office/officeart/2005/8/layout/hierarchy1"/>
    <dgm:cxn modelId="{4C29F0A8-90B8-41F2-AC4F-F135641223EB}" type="presParOf" srcId="{98753638-5425-43DE-8424-B6610AC8EC7C}" destId="{3A21B5FD-CE10-4F50-BD16-6BABDC7D226B}" srcOrd="0" destOrd="0" presId="urn:microsoft.com/office/officeart/2005/8/layout/hierarchy1"/>
    <dgm:cxn modelId="{8892493B-5431-4684-97F7-9F6CAE34BB77}" type="presParOf" srcId="{98753638-5425-43DE-8424-B6610AC8EC7C}" destId="{AA66A986-32B5-47DD-B656-CC06EAAE2763}" srcOrd="1" destOrd="0" presId="urn:microsoft.com/office/officeart/2005/8/layout/hierarchy1"/>
    <dgm:cxn modelId="{02E42F4F-3139-44FC-B87D-B058D88FD8E7}" type="presParOf" srcId="{B4AB9B38-F834-4180-A234-9113927328E3}" destId="{89A181A2-EC36-4862-80BF-7703630AD86D}"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C8F61-9527-4AC4-B89D-15E376CEB5D1}">
      <dsp:nvSpPr>
        <dsp:cNvPr id="0" name=""/>
        <dsp:cNvSpPr/>
      </dsp:nvSpPr>
      <dsp:spPr>
        <a:xfrm>
          <a:off x="804" y="847751"/>
          <a:ext cx="2822091" cy="179202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D0F365E-165A-40DD-91D6-C0816CF41B7F}">
      <dsp:nvSpPr>
        <dsp:cNvPr id="0" name=""/>
        <dsp:cNvSpPr/>
      </dsp:nvSpPr>
      <dsp:spPr>
        <a:xfrm>
          <a:off x="314369" y="1145639"/>
          <a:ext cx="2822091" cy="179202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Please send in a snack </a:t>
          </a:r>
          <a:r>
            <a:rPr lang="en-US" sz="2800" b="1" u="sng" kern="1200" dirty="0"/>
            <a:t>daily.</a:t>
          </a:r>
          <a:endParaRPr lang="en-US" sz="2800" kern="1200" dirty="0"/>
        </a:p>
      </dsp:txBody>
      <dsp:txXfrm>
        <a:off x="366856" y="1198126"/>
        <a:ext cx="2717117" cy="1687054"/>
      </dsp:txXfrm>
    </dsp:sp>
    <dsp:sp modelId="{3A21B5FD-CE10-4F50-BD16-6BABDC7D226B}">
      <dsp:nvSpPr>
        <dsp:cNvPr id="0" name=""/>
        <dsp:cNvSpPr/>
      </dsp:nvSpPr>
      <dsp:spPr>
        <a:xfrm>
          <a:off x="3450027" y="847751"/>
          <a:ext cx="2822091" cy="179202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A66A986-32B5-47DD-B656-CC06EAAE2763}">
      <dsp:nvSpPr>
        <dsp:cNvPr id="0" name=""/>
        <dsp:cNvSpPr/>
      </dsp:nvSpPr>
      <dsp:spPr>
        <a:xfrm>
          <a:off x="3763593" y="1145639"/>
          <a:ext cx="2822091" cy="179202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We will have a snack time designated daily.</a:t>
          </a:r>
        </a:p>
      </dsp:txBody>
      <dsp:txXfrm>
        <a:off x="3816080" y="1198126"/>
        <a:ext cx="2717117" cy="16870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683B31-5251-903A-2026-1EB858BBE7B2}"/>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BBAEFD7-E834-9744-3298-E3F8B61BBDF7}"/>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48B83C66-ADB0-4912-B9F3-8EBDC012BBD0}" type="datetimeFigureOut">
              <a:rPr lang="en-US" smtClean="0"/>
              <a:t>8/24/2022</a:t>
            </a:fld>
            <a:endParaRPr lang="en-US"/>
          </a:p>
        </p:txBody>
      </p:sp>
      <p:sp>
        <p:nvSpPr>
          <p:cNvPr id="4" name="Footer Placeholder 3">
            <a:extLst>
              <a:ext uri="{FF2B5EF4-FFF2-40B4-BE49-F238E27FC236}">
                <a16:creationId xmlns:a16="http://schemas.microsoft.com/office/drawing/2014/main" id="{CB3ED1B8-BB7C-2D2B-0718-F39FD12654B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C2EC70D-7AF8-F4D3-FB4B-C04A9901A986}"/>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34E15FD5-E363-479B-BC1B-8E9079753FCD}" type="slidenum">
              <a:rPr lang="en-US" smtClean="0"/>
              <a:t>‹#›</a:t>
            </a:fld>
            <a:endParaRPr lang="en-US"/>
          </a:p>
        </p:txBody>
      </p:sp>
    </p:spTree>
    <p:extLst>
      <p:ext uri="{BB962C8B-B14F-4D97-AF65-F5344CB8AC3E}">
        <p14:creationId xmlns:p14="http://schemas.microsoft.com/office/powerpoint/2010/main" val="310770427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9BC8D993-4030-4B78-AD0F-EF806B8C1E66}" type="datetimeFigureOut">
              <a:rPr lang="en-US"/>
              <a:t>8/24/2022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E5D6343E-ED4C-4AEF-8AEF-5A17AB1DECE0}" type="slidenum">
              <a:rPr lang="en-US"/>
              <a:t>‹#›</a:t>
            </a:fld>
            <a:endParaRPr lang="en-US"/>
          </a:p>
        </p:txBody>
      </p:sp>
    </p:spTree>
    <p:extLst>
      <p:ext uri="{BB962C8B-B14F-4D97-AF65-F5344CB8AC3E}">
        <p14:creationId xmlns:p14="http://schemas.microsoft.com/office/powerpoint/2010/main" val="53723347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59363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09066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4175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5409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3811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23155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72928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04659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08757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34179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98585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70910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99560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47561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92422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F33580-5D3C-430F-900F-693C449E0443}" type="datetime1">
              <a:rPr lang="en-US" smtClean="0"/>
              <a:t>8/24/2022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6774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C43CF4-9E7B-44F4-A1E7-8143266FF8EC}" type="datetime1">
              <a:rPr lang="en-US" smtClean="0"/>
              <a:t>8/24/2022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63152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E70246-F3DC-4648-BE15-8C8BD67B758F}" type="datetime1">
              <a:rPr lang="en-US" smtClean="0"/>
              <a:t>8/24/2022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11261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1CCF57-5C9F-4D02-8DC0-7854FEB7831F}" type="datetime1">
              <a:rPr lang="en-US" smtClean="0"/>
              <a:t>8/24/2022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518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947E84-A088-40A8-B047-BCA4722962AC}" type="datetime1">
              <a:rPr lang="en-US" smtClean="0"/>
              <a:t>8/24/2022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749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DB9410-0017-4E94-A684-4F0F21775B39}" type="datetime1">
              <a:rPr lang="en-US" smtClean="0"/>
              <a:t>8/24/2022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16465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FEA9DB-A398-4F98-B6FF-9E4EACAC6200}" type="datetime1">
              <a:rPr lang="en-US" smtClean="0"/>
              <a:t>8/24/2022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37080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3E07CD-8F4E-423B-9721-6F748D772F03}" type="datetime1">
              <a:rPr lang="en-US" smtClean="0"/>
              <a:t>8/24/2022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02294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CBD1F2-1635-4629-B812-581381EC1D95}" type="datetime1">
              <a:rPr lang="en-US" smtClean="0"/>
              <a:t>8/24/2022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5423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B1F15-AB42-42A9-8444-B46DD2E2DAD8}" type="datetime1">
              <a:rPr lang="en-US" smtClean="0"/>
              <a:t>8/24/2022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6443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9A3415-5984-4BEF-B999-DB3894643120}" type="datetime1">
              <a:rPr lang="en-US" smtClean="0"/>
              <a:t>8/24/2022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47500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30625A-7E43-4F7E-9D44-EB0FFDBF590C}" type="datetime1">
              <a:rPr lang="en-US" smtClean="0"/>
              <a:t>8/24/2022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3287450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lunchapplication.com/" TargetMode="External"/><Relationship Id="rId4" Type="http://schemas.openxmlformats.org/officeDocument/2006/relationships/hyperlink" Target="http://www.k12paymentcenter.com/" TargetMode="Externa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onslow.schoolcashonlin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remind.com/join/c9ahc9"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99609" y="679731"/>
            <a:ext cx="4171994" cy="3736540"/>
          </a:xfrm>
        </p:spPr>
        <p:txBody>
          <a:bodyPr>
            <a:normAutofit/>
          </a:bodyPr>
          <a:lstStyle/>
          <a:p>
            <a:pPr algn="l"/>
            <a:r>
              <a:rPr lang="en-US" b="1"/>
              <a:t>Welcome to </a:t>
            </a:r>
            <a:br>
              <a:rPr lang="en-US" b="1">
                <a:cs typeface="Calibri Light"/>
              </a:rPr>
            </a:br>
            <a:r>
              <a:rPr lang="en-US" b="1"/>
              <a:t>Heritage Elementary!</a:t>
            </a:r>
          </a:p>
        </p:txBody>
      </p:sp>
      <p:sp>
        <p:nvSpPr>
          <p:cNvPr id="3" name="Subtitle 2"/>
          <p:cNvSpPr>
            <a:spLocks noGrp="1"/>
          </p:cNvSpPr>
          <p:nvPr>
            <p:ph type="subTitle" idx="1"/>
          </p:nvPr>
        </p:nvSpPr>
        <p:spPr>
          <a:xfrm>
            <a:off x="599609" y="4685288"/>
            <a:ext cx="4171994" cy="1035781"/>
          </a:xfrm>
        </p:spPr>
        <p:txBody>
          <a:bodyPr vert="horz" lIns="91440" tIns="45720" rIns="91440" bIns="45720" rtlCol="0">
            <a:normAutofit/>
          </a:bodyPr>
          <a:lstStyle/>
          <a:p>
            <a:pPr algn="l"/>
            <a:r>
              <a:rPr lang="en-US" b="1">
                <a:cs typeface="Calibri"/>
              </a:rPr>
              <a:t>2022-2023</a:t>
            </a:r>
          </a:p>
        </p:txBody>
      </p:sp>
      <p:grpSp>
        <p:nvGrpSpPr>
          <p:cNvPr id="20" name="Group 19">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1" name="Straight Connector 20">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sign in front of a house&#10;&#10;Description automatically generated">
            <a:extLst>
              <a:ext uri="{FF2B5EF4-FFF2-40B4-BE49-F238E27FC236}">
                <a16:creationId xmlns:a16="http://schemas.microsoft.com/office/drawing/2014/main" id="{EC990DC9-83F0-42C6-A962-8E874D2279C1}"/>
              </a:ext>
            </a:extLst>
          </p:cNvPr>
          <p:cNvPicPr>
            <a:picLocks noChangeAspect="1"/>
          </p:cNvPicPr>
          <p:nvPr/>
        </p:nvPicPr>
        <p:blipFill>
          <a:blip r:embed="rId3"/>
          <a:stretch>
            <a:fillRect/>
          </a:stretch>
        </p:blipFill>
        <p:spPr>
          <a:xfrm>
            <a:off x="6529453" y="557360"/>
            <a:ext cx="3831067" cy="5632704"/>
          </a:xfrm>
          <a:prstGeom prst="rect">
            <a:avLst/>
          </a:prstGeom>
        </p:spPr>
      </p:pic>
      <p:sp>
        <p:nvSpPr>
          <p:cNvPr id="5" name="TextBox 4">
            <a:extLst>
              <a:ext uri="{FF2B5EF4-FFF2-40B4-BE49-F238E27FC236}">
                <a16:creationId xmlns:a16="http://schemas.microsoft.com/office/drawing/2014/main" id="{B4E1CFB9-219B-4156-B2DE-313089DF82D2}"/>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6" name="Slide Number Placeholder 5">
            <a:extLst>
              <a:ext uri="{FF2B5EF4-FFF2-40B4-BE49-F238E27FC236}">
                <a16:creationId xmlns:a16="http://schemas.microsoft.com/office/drawing/2014/main" id="{0121D937-2FF2-6648-9A7E-0CDC242DABDC}"/>
              </a:ext>
            </a:extLst>
          </p:cNvPr>
          <p:cNvSpPr>
            <a:spLocks noGrp="1"/>
          </p:cNvSpPr>
          <p:nvPr>
            <p:ph type="sldNum" sz="quarter" idx="12"/>
          </p:nvPr>
        </p:nvSpPr>
        <p:spPr/>
        <p:txBody>
          <a:bodyPr/>
          <a:lstStyle/>
          <a:p>
            <a:fld id="{48F63A3B-78C7-47BE-AE5E-E10140E04643}" type="slidenum">
              <a:rPr lang="en-US" smtClean="0"/>
              <a:t>1</a:t>
            </a:fld>
            <a:endParaRPr lang="en-US"/>
          </a:p>
        </p:txBody>
      </p:sp>
    </p:spTree>
    <p:extLst>
      <p:ext uri="{BB962C8B-B14F-4D97-AF65-F5344CB8AC3E}">
        <p14:creationId xmlns:p14="http://schemas.microsoft.com/office/powerpoint/2010/main" val="2029942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C8759F-DE56-4769-225F-AAFB31E3D58C}"/>
              </a:ext>
            </a:extLst>
          </p:cNvPr>
          <p:cNvSpPr>
            <a:spLocks noGrp="1"/>
          </p:cNvSpPr>
          <p:nvPr>
            <p:ph type="title"/>
          </p:nvPr>
        </p:nvSpPr>
        <p:spPr>
          <a:xfrm>
            <a:off x="838200" y="365760"/>
            <a:ext cx="10515600" cy="1325563"/>
          </a:xfrm>
        </p:spPr>
        <p:txBody>
          <a:bodyPr>
            <a:normAutofit/>
          </a:bodyPr>
          <a:lstStyle/>
          <a:p>
            <a:pPr algn="ctr"/>
            <a:r>
              <a:rPr lang="en-US" dirty="0">
                <a:solidFill>
                  <a:schemeClr val="bg1"/>
                </a:solidFill>
                <a:latin typeface="Comic Sans MS" panose="030F0702030302020204" pitchFamily="66" charset="0"/>
              </a:rPr>
              <a:t>Ms. Huffman</a:t>
            </a:r>
          </a:p>
        </p:txBody>
      </p:sp>
      <p:sp>
        <p:nvSpPr>
          <p:cNvPr id="3" name="Content Placeholder 2">
            <a:extLst>
              <a:ext uri="{FF2B5EF4-FFF2-40B4-BE49-F238E27FC236}">
                <a16:creationId xmlns:a16="http://schemas.microsoft.com/office/drawing/2014/main" id="{F0128B4C-353E-AA8B-AA57-E401968E6E3F}"/>
              </a:ext>
            </a:extLst>
          </p:cNvPr>
          <p:cNvSpPr>
            <a:spLocks noGrp="1"/>
          </p:cNvSpPr>
          <p:nvPr>
            <p:ph idx="1"/>
          </p:nvPr>
        </p:nvSpPr>
        <p:spPr>
          <a:xfrm>
            <a:off x="841248" y="2276857"/>
            <a:ext cx="5015484" cy="3900106"/>
          </a:xfrm>
        </p:spPr>
        <p:txBody>
          <a:bodyPr anchor="ctr">
            <a:normAutofit/>
          </a:bodyPr>
          <a:lstStyle/>
          <a:p>
            <a:r>
              <a:rPr lang="en-US" sz="1700">
                <a:latin typeface="Comic Sans MS" panose="030F0702030302020204" pitchFamily="66" charset="0"/>
              </a:rPr>
              <a:t>My name is Michelle Huffman.  This will be my 19</a:t>
            </a:r>
            <a:r>
              <a:rPr lang="en-US" sz="1700" baseline="30000">
                <a:latin typeface="Comic Sans MS" panose="030F0702030302020204" pitchFamily="66" charset="0"/>
              </a:rPr>
              <a:t>th</a:t>
            </a:r>
            <a:r>
              <a:rPr lang="en-US" sz="1700">
                <a:latin typeface="Comic Sans MS" panose="030F0702030302020204" pitchFamily="66" charset="0"/>
              </a:rPr>
              <a:t> year of teaching.  I have been at Heritage Elementary for 15 years.  My experience is 12 years in kindergarten, 5 years in first grade, and one year as a Reading Specialist.  I am so excited to be back in kindergarten this year!</a:t>
            </a:r>
          </a:p>
          <a:p>
            <a:r>
              <a:rPr lang="en-US" sz="1700">
                <a:latin typeface="Comic Sans MS" panose="030F0702030302020204" pitchFamily="66" charset="0"/>
              </a:rPr>
              <a:t>I graduated from UNCW with a Bachelor’s Degree and Master’s Degree in Elementary Education.  I am also a National Board Certified Teacher.</a:t>
            </a:r>
          </a:p>
          <a:p>
            <a:r>
              <a:rPr lang="en-US" sz="1700">
                <a:latin typeface="Comic Sans MS" panose="030F0702030302020204" pitchFamily="66" charset="0"/>
              </a:rPr>
              <a:t>Things I like: traveling, going to the beach</a:t>
            </a:r>
          </a:p>
          <a:p>
            <a:endParaRPr lang="en-US" sz="1700">
              <a:latin typeface="Comic Sans MS" panose="030F0702030302020204" pitchFamily="66" charset="0"/>
            </a:endParaRPr>
          </a:p>
        </p:txBody>
      </p:sp>
      <p:pic>
        <p:nvPicPr>
          <p:cNvPr id="1026" name="Picture 2">
            <a:extLst>
              <a:ext uri="{FF2B5EF4-FFF2-40B4-BE49-F238E27FC236}">
                <a16:creationId xmlns:a16="http://schemas.microsoft.com/office/drawing/2014/main" id="{4458B035-6DB4-E07A-10C7-EC82EB8D9B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548" b="-3"/>
          <a:stretch/>
        </p:blipFill>
        <p:spPr bwMode="auto">
          <a:xfrm>
            <a:off x="6335270" y="2276857"/>
            <a:ext cx="5015484" cy="39001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5B3E2F6-6B0A-AC64-D072-B59CEF78798B}"/>
              </a:ext>
            </a:extLst>
          </p:cNvPr>
          <p:cNvSpPr>
            <a:spLocks noGrp="1"/>
          </p:cNvSpPr>
          <p:nvPr>
            <p:ph type="sldNum" sz="quarter" idx="12"/>
          </p:nvPr>
        </p:nvSpPr>
        <p:spPr/>
        <p:txBody>
          <a:bodyPr/>
          <a:lstStyle/>
          <a:p>
            <a:fld id="{48F63A3B-78C7-47BE-AE5E-E10140E04643}" type="slidenum">
              <a:rPr lang="en-US" smtClean="0"/>
              <a:t>2</a:t>
            </a:fld>
            <a:endParaRPr lang="en-US"/>
          </a:p>
        </p:txBody>
      </p:sp>
    </p:spTree>
    <p:extLst>
      <p:ext uri="{BB962C8B-B14F-4D97-AF65-F5344CB8AC3E}">
        <p14:creationId xmlns:p14="http://schemas.microsoft.com/office/powerpoint/2010/main" val="597131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11A6C77-6109-4F77-975B-C375615A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B343D17-9934-455E-B326-2F39206BA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4" name="Freeform 44">
              <a:extLst>
                <a:ext uri="{FF2B5EF4-FFF2-40B4-BE49-F238E27FC236}">
                  <a16:creationId xmlns:a16="http://schemas.microsoft.com/office/drawing/2014/main" id="{A8AA2B63-BFCD-40D0-B2D0-CB714D70E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5">
              <a:extLst>
                <a:ext uri="{FF2B5EF4-FFF2-40B4-BE49-F238E27FC236}">
                  <a16:creationId xmlns:a16="http://schemas.microsoft.com/office/drawing/2014/main" id="{80834EBB-06EA-4C69-AF7A-D5A4E69D8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6">
              <a:extLst>
                <a:ext uri="{FF2B5EF4-FFF2-40B4-BE49-F238E27FC236}">
                  <a16:creationId xmlns:a16="http://schemas.microsoft.com/office/drawing/2014/main" id="{2D314EC1-63E0-43B5-9CD5-F25593B2C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7">
              <a:extLst>
                <a:ext uri="{FF2B5EF4-FFF2-40B4-BE49-F238E27FC236}">
                  <a16:creationId xmlns:a16="http://schemas.microsoft.com/office/drawing/2014/main" id="{9577EB7D-16A7-4E05-9105-431E729665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27">
              <a:extLst>
                <a:ext uri="{FF2B5EF4-FFF2-40B4-BE49-F238E27FC236}">
                  <a16:creationId xmlns:a16="http://schemas.microsoft.com/office/drawing/2014/main" id="{EC1741C3-592F-47B5-93A0-66FC0BB97E4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047280" y="759805"/>
            <a:ext cx="10306520" cy="1325563"/>
          </a:xfrm>
        </p:spPr>
        <p:txBody>
          <a:bodyPr>
            <a:normAutofit/>
          </a:bodyPr>
          <a:lstStyle/>
          <a:p>
            <a:r>
              <a:rPr lang="en-US" sz="4000" b="1">
                <a:solidFill>
                  <a:srgbClr val="FFFFFF"/>
                </a:solidFill>
              </a:rPr>
              <a:t>Nightly Routine</a:t>
            </a:r>
          </a:p>
        </p:txBody>
      </p:sp>
      <p:pic>
        <p:nvPicPr>
          <p:cNvPr id="5" name="Picture 5" descr="A close up of a logo&#10;&#10;Description automatically generated">
            <a:extLst>
              <a:ext uri="{FF2B5EF4-FFF2-40B4-BE49-F238E27FC236}">
                <a16:creationId xmlns:a16="http://schemas.microsoft.com/office/drawing/2014/main" id="{93271A45-3E62-4692-82B5-2C2FE25FCBE9}"/>
              </a:ext>
            </a:extLst>
          </p:cNvPr>
          <p:cNvPicPr>
            <a:picLocks noChangeAspect="1"/>
          </p:cNvPicPr>
          <p:nvPr/>
        </p:nvPicPr>
        <p:blipFill rotWithShape="1">
          <a:blip r:embed="rId3"/>
          <a:srcRect t="4345" r="-3" b="10986"/>
          <a:stretch/>
        </p:blipFill>
        <p:spPr>
          <a:xfrm>
            <a:off x="1424902" y="2492376"/>
            <a:ext cx="3209779" cy="3563372"/>
          </a:xfrm>
          <a:prstGeom prst="rect">
            <a:avLst/>
          </a:prstGeom>
        </p:spPr>
      </p:pic>
      <p:sp>
        <p:nvSpPr>
          <p:cNvPr id="3" name="Content Placeholder 2"/>
          <p:cNvSpPr>
            <a:spLocks noGrp="1"/>
          </p:cNvSpPr>
          <p:nvPr>
            <p:ph idx="1"/>
          </p:nvPr>
        </p:nvSpPr>
        <p:spPr>
          <a:xfrm>
            <a:off x="5295569" y="2494450"/>
            <a:ext cx="5471529" cy="3563159"/>
          </a:xfrm>
        </p:spPr>
        <p:txBody>
          <a:bodyPr vert="horz" lIns="91440" tIns="45720" rIns="91440" bIns="45720" rtlCol="0" anchor="t">
            <a:normAutofit/>
          </a:bodyPr>
          <a:lstStyle/>
          <a:p>
            <a:pPr marL="0" indent="0">
              <a:buNone/>
            </a:pPr>
            <a:r>
              <a:rPr lang="en-US" sz="2000" b="1" dirty="0"/>
              <a:t>Every night your child will bring home their folder. </a:t>
            </a:r>
            <a:endParaRPr lang="en-US" sz="2000" b="1" dirty="0">
              <a:cs typeface="Calibri"/>
            </a:endParaRPr>
          </a:p>
          <a:p>
            <a:pPr marL="0" indent="0">
              <a:buNone/>
            </a:pPr>
            <a:r>
              <a:rPr lang="en-US" sz="2000" b="1" dirty="0"/>
              <a:t>Please put money in an envelope in the front pocket (lunch, field trips, etc.- please write a note indicating what the money is for).</a:t>
            </a:r>
            <a:endParaRPr lang="en-US" sz="2000" b="1" dirty="0">
              <a:cs typeface="Calibri"/>
            </a:endParaRPr>
          </a:p>
          <a:p>
            <a:pPr marL="0" indent="0">
              <a:buNone/>
            </a:pPr>
            <a:r>
              <a:rPr lang="en-US" sz="2000" b="1" dirty="0"/>
              <a:t>You will write any notes to me/other school officials and place inside the pocket as well. </a:t>
            </a:r>
            <a:endParaRPr lang="en-US" sz="2000" b="1" dirty="0">
              <a:cs typeface="Calibri"/>
            </a:endParaRPr>
          </a:p>
        </p:txBody>
      </p:sp>
      <p:sp>
        <p:nvSpPr>
          <p:cNvPr id="4" name="Slide Number Placeholder 3">
            <a:extLst>
              <a:ext uri="{FF2B5EF4-FFF2-40B4-BE49-F238E27FC236}">
                <a16:creationId xmlns:a16="http://schemas.microsoft.com/office/drawing/2014/main" id="{902AEF1E-D9D6-8873-2005-BF11AA9C8178}"/>
              </a:ext>
            </a:extLst>
          </p:cNvPr>
          <p:cNvSpPr>
            <a:spLocks noGrp="1"/>
          </p:cNvSpPr>
          <p:nvPr>
            <p:ph type="sldNum" sz="quarter" idx="12"/>
          </p:nvPr>
        </p:nvSpPr>
        <p:spPr/>
        <p:txBody>
          <a:bodyPr/>
          <a:lstStyle/>
          <a:p>
            <a:fld id="{48F63A3B-78C7-47BE-AE5E-E10140E04643}" type="slidenum">
              <a:rPr lang="en-US" smtClean="0"/>
              <a:t>3</a:t>
            </a:fld>
            <a:endParaRPr lang="en-US"/>
          </a:p>
        </p:txBody>
      </p:sp>
    </p:spTree>
    <p:extLst>
      <p:ext uri="{BB962C8B-B14F-4D97-AF65-F5344CB8AC3E}">
        <p14:creationId xmlns:p14="http://schemas.microsoft.com/office/powerpoint/2010/main" val="744476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US" sz="3700" b="1"/>
              <a:t>Homework and Newsletters</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vert="horz" lIns="91440" tIns="45720" rIns="91440" bIns="45720" rtlCol="0" anchor="ctr">
            <a:normAutofit/>
          </a:bodyPr>
          <a:lstStyle/>
          <a:p>
            <a:r>
              <a:rPr lang="en-US" sz="2000"/>
              <a:t>Homework should take less than 30 minutes</a:t>
            </a:r>
            <a:endParaRPr lang="en-US" sz="2000">
              <a:cs typeface="Calibri"/>
            </a:endParaRPr>
          </a:p>
          <a:p>
            <a:r>
              <a:rPr lang="en-US" sz="2000"/>
              <a:t>Newsletters: Will come home periodically to review material covered.</a:t>
            </a:r>
            <a:endParaRPr lang="en-US" sz="2000">
              <a:cs typeface="Calibri"/>
            </a:endParaRPr>
          </a:p>
          <a:p>
            <a:endParaRPr lang="en-US" sz="2000"/>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refrigerator&#10;&#10;Description automatically generated">
            <a:extLst>
              <a:ext uri="{FF2B5EF4-FFF2-40B4-BE49-F238E27FC236}">
                <a16:creationId xmlns:a16="http://schemas.microsoft.com/office/drawing/2014/main" id="{9FBE228D-B6DF-4DDE-9945-3B5069A2E4F2}"/>
              </a:ext>
            </a:extLst>
          </p:cNvPr>
          <p:cNvPicPr>
            <a:picLocks noChangeAspect="1"/>
          </p:cNvPicPr>
          <p:nvPr/>
        </p:nvPicPr>
        <p:blipFill rotWithShape="1">
          <a:blip r:embed="rId3"/>
          <a:srcRect l="9737" r="10880"/>
          <a:stretch/>
        </p:blipFill>
        <p:spPr>
          <a:xfrm>
            <a:off x="5977788" y="799352"/>
            <a:ext cx="5425410" cy="5259296"/>
          </a:xfrm>
          <a:prstGeom prst="rect">
            <a:avLst/>
          </a:prstGeom>
        </p:spPr>
      </p:pic>
      <p:sp>
        <p:nvSpPr>
          <p:cNvPr id="5" name="Slide Number Placeholder 4">
            <a:extLst>
              <a:ext uri="{FF2B5EF4-FFF2-40B4-BE49-F238E27FC236}">
                <a16:creationId xmlns:a16="http://schemas.microsoft.com/office/drawing/2014/main" id="{6ADB05F2-A879-99E4-B414-39BBEA10705D}"/>
              </a:ext>
            </a:extLst>
          </p:cNvPr>
          <p:cNvSpPr>
            <a:spLocks noGrp="1"/>
          </p:cNvSpPr>
          <p:nvPr>
            <p:ph type="sldNum" sz="quarter" idx="12"/>
          </p:nvPr>
        </p:nvSpPr>
        <p:spPr/>
        <p:txBody>
          <a:bodyPr/>
          <a:lstStyle/>
          <a:p>
            <a:fld id="{48F63A3B-78C7-47BE-AE5E-E10140E04643}" type="slidenum">
              <a:rPr lang="en-US" smtClean="0"/>
              <a:t>4</a:t>
            </a:fld>
            <a:endParaRPr lang="en-US"/>
          </a:p>
        </p:txBody>
      </p:sp>
    </p:spTree>
    <p:extLst>
      <p:ext uri="{BB962C8B-B14F-4D97-AF65-F5344CB8AC3E}">
        <p14:creationId xmlns:p14="http://schemas.microsoft.com/office/powerpoint/2010/main" val="268261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1646" y="349664"/>
            <a:ext cx="5845571" cy="1638377"/>
          </a:xfrm>
        </p:spPr>
        <p:txBody>
          <a:bodyPr anchor="b">
            <a:normAutofit/>
          </a:bodyPr>
          <a:lstStyle/>
          <a:p>
            <a:r>
              <a:rPr lang="en-US" sz="4800"/>
              <a:t>Behavior Policy</a:t>
            </a:r>
          </a:p>
        </p:txBody>
      </p:sp>
      <p:sp>
        <p:nvSpPr>
          <p:cNvPr id="3" name="Content Placeholder 2"/>
          <p:cNvSpPr>
            <a:spLocks noGrp="1"/>
          </p:cNvSpPr>
          <p:nvPr>
            <p:ph idx="1"/>
          </p:nvPr>
        </p:nvSpPr>
        <p:spPr>
          <a:xfrm>
            <a:off x="587988" y="2620641"/>
            <a:ext cx="5837750" cy="3023702"/>
          </a:xfrm>
        </p:spPr>
        <p:txBody>
          <a:bodyPr vert="horz" lIns="91440" tIns="45720" rIns="91440" bIns="45720" rtlCol="0" anchor="ctr">
            <a:normAutofit/>
          </a:bodyPr>
          <a:lstStyle/>
          <a:p>
            <a:pPr marL="0" indent="0">
              <a:buNone/>
            </a:pPr>
            <a:endParaRPr lang="en-US" sz="2000" dirty="0"/>
          </a:p>
          <a:p>
            <a:pPr marL="0" indent="0">
              <a:buNone/>
            </a:pPr>
            <a:endParaRPr lang="en-US" sz="2000" dirty="0"/>
          </a:p>
          <a:p>
            <a:pPr marL="0" indent="0">
              <a:buNone/>
            </a:pPr>
            <a:r>
              <a:rPr lang="en-US" sz="2000" dirty="0"/>
              <a:t>Please sign my behavior policy.</a:t>
            </a:r>
            <a:endParaRPr lang="en-US" sz="2000" dirty="0">
              <a:cs typeface="Calibri"/>
            </a:endParaRPr>
          </a:p>
          <a:p>
            <a:pPr marL="0" indent="0">
              <a:buNone/>
            </a:pPr>
            <a:r>
              <a:rPr lang="en-US" sz="2000" dirty="0">
                <a:cs typeface="Calibri"/>
              </a:rPr>
              <a:t>It will be kept in the Homework Folder.</a:t>
            </a:r>
          </a:p>
          <a:p>
            <a:pPr marL="0" indent="0">
              <a:buNone/>
            </a:pPr>
            <a:r>
              <a:rPr lang="en-US" sz="2000" dirty="0"/>
              <a:t>Thank you!</a:t>
            </a:r>
            <a:endParaRPr lang="en-US" sz="2000" dirty="0">
              <a:cs typeface="Calibri"/>
            </a:endParaRPr>
          </a:p>
        </p:txBody>
      </p:sp>
      <p:sp>
        <p:nvSpPr>
          <p:cNvPr id="18" name="Rectangle 1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drawing&#10;&#10;Description automatically generated">
            <a:extLst>
              <a:ext uri="{FF2B5EF4-FFF2-40B4-BE49-F238E27FC236}">
                <a16:creationId xmlns:a16="http://schemas.microsoft.com/office/drawing/2014/main" id="{5F79C154-3727-41F3-B2A7-31093FAF5346}"/>
              </a:ext>
            </a:extLst>
          </p:cNvPr>
          <p:cNvPicPr>
            <a:picLocks noChangeAspect="1"/>
          </p:cNvPicPr>
          <p:nvPr/>
        </p:nvPicPr>
        <p:blipFill rotWithShape="1">
          <a:blip r:embed="rId3"/>
          <a:srcRect l="7025" r="12073" b="-1"/>
          <a:stretch/>
        </p:blipFill>
        <p:spPr>
          <a:xfrm>
            <a:off x="7421373" y="627954"/>
            <a:ext cx="4235516" cy="5353373"/>
          </a:xfrm>
          <a:prstGeom prst="rect">
            <a:avLst/>
          </a:prstGeom>
        </p:spPr>
      </p:pic>
      <p:sp>
        <p:nvSpPr>
          <p:cNvPr id="22" name="Rectangle 21">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74E4AEB3-F401-BB92-6FE6-70969E358B06}"/>
              </a:ext>
            </a:extLst>
          </p:cNvPr>
          <p:cNvSpPr>
            <a:spLocks noGrp="1"/>
          </p:cNvSpPr>
          <p:nvPr>
            <p:ph type="sldNum" sz="quarter" idx="12"/>
          </p:nvPr>
        </p:nvSpPr>
        <p:spPr/>
        <p:txBody>
          <a:bodyPr/>
          <a:lstStyle/>
          <a:p>
            <a:fld id="{48F63A3B-78C7-47BE-AE5E-E10140E04643}" type="slidenum">
              <a:rPr lang="en-US" smtClean="0"/>
              <a:t>5</a:t>
            </a:fld>
            <a:endParaRPr lang="en-US"/>
          </a:p>
        </p:txBody>
      </p:sp>
    </p:spTree>
    <p:extLst>
      <p:ext uri="{BB962C8B-B14F-4D97-AF65-F5344CB8AC3E}">
        <p14:creationId xmlns:p14="http://schemas.microsoft.com/office/powerpoint/2010/main" val="356481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US" sz="4000" b="1"/>
              <a:t>Bus and Pickups</a:t>
            </a:r>
          </a:p>
        </p:txBody>
      </p:sp>
      <p:grpSp>
        <p:nvGrpSpPr>
          <p:cNvPr id="22" name="Group 2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vert="horz" lIns="91440" tIns="45720" rIns="91440" bIns="45720" rtlCol="0" anchor="ctr">
            <a:normAutofit/>
          </a:bodyPr>
          <a:lstStyle/>
          <a:p>
            <a:pPr marL="0" indent="0">
              <a:buNone/>
            </a:pPr>
            <a:r>
              <a:rPr lang="en-US" sz="2000" b="1" dirty="0"/>
              <a:t>For the first two weeks of school, your child must wear their tags that identify if they are bus riders or pickup. Any changes to their afternoon routine must be accompanied by a note</a:t>
            </a:r>
            <a:r>
              <a:rPr lang="en-US" sz="2000" b="1" dirty="0">
                <a:cs typeface="Calibri"/>
              </a:rPr>
              <a:t> t</a:t>
            </a:r>
            <a:r>
              <a:rPr lang="en-US" sz="2000" b="1" dirty="0"/>
              <a:t>hat states:</a:t>
            </a:r>
            <a:endParaRPr lang="en-US" sz="2000" b="1" dirty="0">
              <a:cs typeface="Calibri"/>
            </a:endParaRPr>
          </a:p>
          <a:p>
            <a:pPr marL="0" indent="0">
              <a:buNone/>
            </a:pPr>
            <a:r>
              <a:rPr lang="en-US" sz="2000" b="1" dirty="0"/>
              <a:t>Child’s name</a:t>
            </a:r>
            <a:endParaRPr lang="en-US" sz="2000" b="1" dirty="0">
              <a:cs typeface="Calibri"/>
            </a:endParaRPr>
          </a:p>
          <a:p>
            <a:pPr marL="0" indent="0">
              <a:buNone/>
            </a:pPr>
            <a:r>
              <a:rPr lang="en-US" sz="2000" b="1" dirty="0"/>
              <a:t>Teacher’s name </a:t>
            </a:r>
            <a:endParaRPr lang="en-US" sz="2000" b="1" dirty="0">
              <a:cs typeface="Calibri"/>
            </a:endParaRPr>
          </a:p>
          <a:p>
            <a:pPr marL="0" indent="0">
              <a:buNone/>
            </a:pPr>
            <a:r>
              <a:rPr lang="en-US" sz="2000" b="1" dirty="0"/>
              <a:t>Bus #</a:t>
            </a:r>
            <a:endParaRPr lang="en-US" sz="2000" b="1" dirty="0">
              <a:cs typeface="Calibri"/>
            </a:endParaRPr>
          </a:p>
          <a:p>
            <a:pPr marL="0" indent="0">
              <a:buNone/>
            </a:pPr>
            <a:r>
              <a:rPr lang="en-US" sz="2000" b="1" dirty="0"/>
              <a:t>Address</a:t>
            </a:r>
            <a:endParaRPr lang="en-US" sz="2000" b="1" dirty="0">
              <a:cs typeface="Calibri"/>
            </a:endParaRPr>
          </a:p>
          <a:p>
            <a:pPr marL="0" indent="0">
              <a:buNone/>
            </a:pPr>
            <a:r>
              <a:rPr lang="en-US" sz="2000" b="1" dirty="0"/>
              <a:t>No bus changes by phone or e-mail (only written notes or a fax will be accepted).</a:t>
            </a:r>
            <a:endParaRPr lang="en-US" sz="2000" b="1" dirty="0">
              <a:cs typeface="Calibri"/>
            </a:endParaRPr>
          </a:p>
        </p:txBody>
      </p:sp>
      <p:sp>
        <p:nvSpPr>
          <p:cNvPr id="28" name="Rectangle 2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drawing&#10;&#10;Description automatically generated">
            <a:extLst>
              <a:ext uri="{FF2B5EF4-FFF2-40B4-BE49-F238E27FC236}">
                <a16:creationId xmlns:a16="http://schemas.microsoft.com/office/drawing/2014/main" id="{6B1A3404-CD39-48A4-9A15-41DA25BE7A9B}"/>
              </a:ext>
            </a:extLst>
          </p:cNvPr>
          <p:cNvPicPr>
            <a:picLocks noChangeAspect="1"/>
          </p:cNvPicPr>
          <p:nvPr/>
        </p:nvPicPr>
        <p:blipFill rotWithShape="1">
          <a:blip r:embed="rId3"/>
          <a:srcRect l="12716" r="6145" b="1"/>
          <a:stretch/>
        </p:blipFill>
        <p:spPr>
          <a:xfrm>
            <a:off x="5977788" y="799352"/>
            <a:ext cx="5425410" cy="5259296"/>
          </a:xfrm>
          <a:prstGeom prst="rect">
            <a:avLst/>
          </a:prstGeom>
        </p:spPr>
      </p:pic>
      <p:sp>
        <p:nvSpPr>
          <p:cNvPr id="5" name="Slide Number Placeholder 4">
            <a:extLst>
              <a:ext uri="{FF2B5EF4-FFF2-40B4-BE49-F238E27FC236}">
                <a16:creationId xmlns:a16="http://schemas.microsoft.com/office/drawing/2014/main" id="{CCF4BDD3-7CB7-CA7A-461E-E9F1CB9B5651}"/>
              </a:ext>
            </a:extLst>
          </p:cNvPr>
          <p:cNvSpPr>
            <a:spLocks noGrp="1"/>
          </p:cNvSpPr>
          <p:nvPr>
            <p:ph type="sldNum" sz="quarter" idx="12"/>
          </p:nvPr>
        </p:nvSpPr>
        <p:spPr/>
        <p:txBody>
          <a:bodyPr/>
          <a:lstStyle/>
          <a:p>
            <a:fld id="{48F63A3B-78C7-47BE-AE5E-E10140E04643}" type="slidenum">
              <a:rPr lang="en-US" smtClean="0"/>
              <a:t>6</a:t>
            </a:fld>
            <a:endParaRPr lang="en-US"/>
          </a:p>
        </p:txBody>
      </p:sp>
    </p:spTree>
    <p:extLst>
      <p:ext uri="{BB962C8B-B14F-4D97-AF65-F5344CB8AC3E}">
        <p14:creationId xmlns:p14="http://schemas.microsoft.com/office/powerpoint/2010/main" val="288326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1646" y="349664"/>
            <a:ext cx="5845571" cy="1638377"/>
          </a:xfrm>
        </p:spPr>
        <p:txBody>
          <a:bodyPr anchor="b">
            <a:normAutofit/>
          </a:bodyPr>
          <a:lstStyle/>
          <a:p>
            <a:r>
              <a:rPr lang="en-US" sz="4800" b="1"/>
              <a:t>Pick Up Procedure</a:t>
            </a:r>
          </a:p>
        </p:txBody>
      </p:sp>
      <p:sp>
        <p:nvSpPr>
          <p:cNvPr id="3" name="Content Placeholder 2"/>
          <p:cNvSpPr>
            <a:spLocks noGrp="1"/>
          </p:cNvSpPr>
          <p:nvPr>
            <p:ph idx="1"/>
          </p:nvPr>
        </p:nvSpPr>
        <p:spPr>
          <a:xfrm>
            <a:off x="587988" y="2620641"/>
            <a:ext cx="5837750" cy="3023702"/>
          </a:xfrm>
        </p:spPr>
        <p:txBody>
          <a:bodyPr vert="horz" lIns="91440" tIns="45720" rIns="91440" bIns="45720" rtlCol="0" anchor="ctr">
            <a:normAutofit/>
          </a:bodyPr>
          <a:lstStyle/>
          <a:p>
            <a:pPr marL="0" indent="0">
              <a:buNone/>
            </a:pPr>
            <a:r>
              <a:rPr lang="en-US" sz="2000" b="1" dirty="0">
                <a:cs typeface="Calibri"/>
              </a:rPr>
              <a:t>Pick-up will begin at 3:00 in the pick- up line. Please be punctual but not early.</a:t>
            </a:r>
          </a:p>
          <a:p>
            <a:pPr marL="0" indent="0">
              <a:buNone/>
            </a:pPr>
            <a:r>
              <a:rPr lang="en-US" sz="2000" b="1" dirty="0"/>
              <a:t>If you have an older sibling, they will be picked up with my class every day !</a:t>
            </a:r>
          </a:p>
          <a:p>
            <a:pPr marL="0" indent="0">
              <a:buNone/>
            </a:pPr>
            <a:endParaRPr lang="en-US" sz="2000" b="1" dirty="0">
              <a:cs typeface="Calibri"/>
            </a:endParaRPr>
          </a:p>
          <a:p>
            <a:pPr marL="0" indent="0">
              <a:buNone/>
            </a:pPr>
            <a:r>
              <a:rPr lang="en-US" sz="2000" b="1" dirty="0">
                <a:cs typeface="Calibri"/>
              </a:rPr>
              <a:t>**There will be no check-outs after 2:45 p.m.</a:t>
            </a:r>
          </a:p>
          <a:p>
            <a:pPr marL="0" indent="0">
              <a:buNone/>
            </a:pPr>
            <a:endParaRPr lang="en-US" sz="2000" b="1" dirty="0">
              <a:cs typeface="Calibri"/>
            </a:endParaRPr>
          </a:p>
        </p:txBody>
      </p:sp>
      <p:sp>
        <p:nvSpPr>
          <p:cNvPr id="22" name="Rectangle 2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drawing&#10;&#10;Description automatically generated">
            <a:extLst>
              <a:ext uri="{FF2B5EF4-FFF2-40B4-BE49-F238E27FC236}">
                <a16:creationId xmlns:a16="http://schemas.microsoft.com/office/drawing/2014/main" id="{40CC3583-0483-497A-90B4-16B7B2A652E1}"/>
              </a:ext>
            </a:extLst>
          </p:cNvPr>
          <p:cNvPicPr>
            <a:picLocks noChangeAspect="1"/>
          </p:cNvPicPr>
          <p:nvPr/>
        </p:nvPicPr>
        <p:blipFill rotWithShape="1">
          <a:blip r:embed="rId3"/>
          <a:srcRect t="23181" b="983"/>
          <a:stretch/>
        </p:blipFill>
        <p:spPr>
          <a:xfrm>
            <a:off x="7421373" y="627954"/>
            <a:ext cx="4235516" cy="5353373"/>
          </a:xfrm>
          <a:prstGeom prst="rect">
            <a:avLst/>
          </a:prstGeom>
        </p:spPr>
      </p:pic>
      <p:sp>
        <p:nvSpPr>
          <p:cNvPr id="26" name="Rectangle 25">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81B61B3-4816-4D7B-7AFA-D36475636376}"/>
              </a:ext>
            </a:extLst>
          </p:cNvPr>
          <p:cNvSpPr>
            <a:spLocks noGrp="1"/>
          </p:cNvSpPr>
          <p:nvPr>
            <p:ph type="sldNum" sz="quarter" idx="12"/>
          </p:nvPr>
        </p:nvSpPr>
        <p:spPr/>
        <p:txBody>
          <a:bodyPr/>
          <a:lstStyle/>
          <a:p>
            <a:fld id="{48F63A3B-78C7-47BE-AE5E-E10140E04643}" type="slidenum">
              <a:rPr lang="en-US" smtClean="0"/>
              <a:t>7</a:t>
            </a:fld>
            <a:endParaRPr lang="en-US"/>
          </a:p>
        </p:txBody>
      </p:sp>
    </p:spTree>
    <p:extLst>
      <p:ext uri="{BB962C8B-B14F-4D97-AF65-F5344CB8AC3E}">
        <p14:creationId xmlns:p14="http://schemas.microsoft.com/office/powerpoint/2010/main" val="3646977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23" name="Rectangle 2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4928291" cy="1035781"/>
          </a:xfrm>
        </p:spPr>
        <p:txBody>
          <a:bodyPr anchor="ctr">
            <a:normAutofit/>
          </a:bodyPr>
          <a:lstStyle/>
          <a:p>
            <a:r>
              <a:rPr lang="en-US" sz="3600"/>
              <a:t>Morning Routine</a:t>
            </a:r>
          </a:p>
        </p:txBody>
      </p:sp>
      <p:sp>
        <p:nvSpPr>
          <p:cNvPr id="3" name="Content Placeholder 2"/>
          <p:cNvSpPr>
            <a:spLocks noGrp="1"/>
          </p:cNvSpPr>
          <p:nvPr>
            <p:ph idx="1"/>
          </p:nvPr>
        </p:nvSpPr>
        <p:spPr>
          <a:xfrm>
            <a:off x="1045029" y="2524721"/>
            <a:ext cx="4991629" cy="3677123"/>
          </a:xfrm>
        </p:spPr>
        <p:txBody>
          <a:bodyPr vert="horz" lIns="91440" tIns="45720" rIns="91440" bIns="45720" rtlCol="0" anchor="ctr">
            <a:normAutofit/>
          </a:bodyPr>
          <a:lstStyle/>
          <a:p>
            <a:pPr marL="342900" indent="0" fontAlgn="base">
              <a:spcBef>
                <a:spcPct val="20000"/>
              </a:spcBef>
              <a:spcAft>
                <a:spcPct val="0"/>
              </a:spcAft>
              <a:buNone/>
            </a:pPr>
            <a:r>
              <a:rPr kumimoji="0" lang="en-US" altLang="en-US" sz="1800" b="0" i="0" u="none" strike="noStrike" kern="0" cap="none" spc="0" normalizeH="0" baseline="0" noProof="0" dirty="0">
                <a:ln>
                  <a:noFill/>
                </a:ln>
                <a:effectLst/>
                <a:uLnTx/>
                <a:uFillTx/>
                <a:latin typeface="Arial"/>
                <a:ea typeface="+mn-ea"/>
                <a:cs typeface="+mn-cs"/>
              </a:rPr>
              <a:t>You may bring your child in the first week to walk him/her through the morning routine.</a:t>
            </a:r>
            <a:endParaRPr lang="en-US" altLang="en-US" sz="1800" kern="0" dirty="0">
              <a:latin typeface="Arial"/>
              <a:cs typeface="Arial"/>
            </a:endParaRPr>
          </a:p>
          <a:p>
            <a:pPr marL="342900" indent="0" fontAlgn="base">
              <a:spcBef>
                <a:spcPct val="20000"/>
              </a:spcBef>
              <a:spcAft>
                <a:spcPct val="0"/>
              </a:spcAft>
              <a:buNone/>
            </a:pPr>
            <a:endParaRPr lang="en-US" altLang="en-US" sz="1800" b="0" i="0" u="none" strike="noStrike" kern="0" cap="none" spc="0" normalizeH="0" baseline="0" noProof="0" dirty="0">
              <a:ln>
                <a:noFill/>
              </a:ln>
              <a:effectLst/>
              <a:uLnTx/>
              <a:uFillTx/>
              <a:latin typeface="Arial"/>
              <a:cs typeface="Arial"/>
            </a:endParaRPr>
          </a:p>
        </p:txBody>
      </p:sp>
      <p:pic>
        <p:nvPicPr>
          <p:cNvPr id="4" name="Picture 4" descr="A picture containing doll, drawing, clock&#10;&#10;Description automatically generated">
            <a:extLst>
              <a:ext uri="{FF2B5EF4-FFF2-40B4-BE49-F238E27FC236}">
                <a16:creationId xmlns:a16="http://schemas.microsoft.com/office/drawing/2014/main" id="{3D8736A8-8B7B-4087-81F2-4F0DFB66E4D5}"/>
              </a:ext>
            </a:extLst>
          </p:cNvPr>
          <p:cNvPicPr>
            <a:picLocks noChangeAspect="1"/>
          </p:cNvPicPr>
          <p:nvPr/>
        </p:nvPicPr>
        <p:blipFill rotWithShape="1">
          <a:blip r:embed="rId3"/>
          <a:srcRect r="2" b="1890"/>
          <a:stretch/>
        </p:blipFill>
        <p:spPr>
          <a:xfrm>
            <a:off x="6788383" y="613147"/>
            <a:ext cx="4565417" cy="5593443"/>
          </a:xfrm>
          <a:prstGeom prst="rect">
            <a:avLst/>
          </a:prstGeom>
        </p:spPr>
      </p:pic>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3434AC0C-55D9-AFA2-AC2F-DCBD50E0C825}"/>
              </a:ext>
            </a:extLst>
          </p:cNvPr>
          <p:cNvSpPr>
            <a:spLocks noGrp="1"/>
          </p:cNvSpPr>
          <p:nvPr>
            <p:ph type="sldNum" sz="quarter" idx="12"/>
          </p:nvPr>
        </p:nvSpPr>
        <p:spPr/>
        <p:txBody>
          <a:bodyPr/>
          <a:lstStyle/>
          <a:p>
            <a:fld id="{48F63A3B-78C7-47BE-AE5E-E10140E04643}" type="slidenum">
              <a:rPr lang="en-US" smtClean="0"/>
              <a:t>8</a:t>
            </a:fld>
            <a:endParaRPr lang="en-US"/>
          </a:p>
        </p:txBody>
      </p:sp>
    </p:spTree>
    <p:extLst>
      <p:ext uri="{BB962C8B-B14F-4D97-AF65-F5344CB8AC3E}">
        <p14:creationId xmlns:p14="http://schemas.microsoft.com/office/powerpoint/2010/main" val="3043564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9">
            <a:extLst>
              <a:ext uri="{FF2B5EF4-FFF2-40B4-BE49-F238E27FC236}">
                <a16:creationId xmlns:a16="http://schemas.microsoft.com/office/drawing/2014/main" id="{30992ED3-FA99-4FAD-A3CA-2B9B3BB8B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643467"/>
            <a:ext cx="3424430" cy="5573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E5F65298-0134-4AF2-B0A4-3F7E706D28B2}"/>
              </a:ext>
            </a:extLst>
          </p:cNvPr>
          <p:cNvSpPr>
            <a:spLocks noGrp="1"/>
          </p:cNvSpPr>
          <p:nvPr>
            <p:ph type="title"/>
          </p:nvPr>
        </p:nvSpPr>
        <p:spPr>
          <a:xfrm>
            <a:off x="8384458" y="996950"/>
            <a:ext cx="2969342" cy="5028490"/>
          </a:xfrm>
        </p:spPr>
        <p:txBody>
          <a:bodyPr anchor="ctr">
            <a:normAutofit/>
          </a:bodyPr>
          <a:lstStyle/>
          <a:p>
            <a:r>
              <a:rPr lang="en-US" sz="8000" b="1">
                <a:solidFill>
                  <a:srgbClr val="FFFFFF"/>
                </a:solidFill>
                <a:cs typeface="Calibri Light"/>
              </a:rPr>
              <a:t>Lunch</a:t>
            </a:r>
            <a:endParaRPr lang="en-US">
              <a:solidFill>
                <a:srgbClr val="FFFFFF"/>
              </a:solidFill>
            </a:endParaRPr>
          </a:p>
        </p:txBody>
      </p:sp>
      <p:pic>
        <p:nvPicPr>
          <p:cNvPr id="10" name="Picture 10" descr="A drawing of a face&#10;&#10;Description automatically generated">
            <a:extLst>
              <a:ext uri="{FF2B5EF4-FFF2-40B4-BE49-F238E27FC236}">
                <a16:creationId xmlns:a16="http://schemas.microsoft.com/office/drawing/2014/main" id="{E62E6528-B95F-4664-99D0-9F6ECA522430}"/>
              </a:ext>
            </a:extLst>
          </p:cNvPr>
          <p:cNvPicPr>
            <a:picLocks noChangeAspect="1"/>
          </p:cNvPicPr>
          <p:nvPr/>
        </p:nvPicPr>
        <p:blipFill>
          <a:blip r:embed="rId3"/>
          <a:stretch>
            <a:fillRect/>
          </a:stretch>
        </p:blipFill>
        <p:spPr>
          <a:xfrm>
            <a:off x="814339" y="842366"/>
            <a:ext cx="6720316" cy="2710527"/>
          </a:xfrm>
          <a:prstGeom prst="rect">
            <a:avLst/>
          </a:prstGeom>
        </p:spPr>
      </p:pic>
      <p:sp>
        <p:nvSpPr>
          <p:cNvPr id="3" name="Content Placeholder 2"/>
          <p:cNvSpPr>
            <a:spLocks noGrp="1"/>
          </p:cNvSpPr>
          <p:nvPr>
            <p:ph idx="1"/>
          </p:nvPr>
        </p:nvSpPr>
        <p:spPr>
          <a:xfrm>
            <a:off x="814339" y="3053559"/>
            <a:ext cx="6717405" cy="3148058"/>
          </a:xfrm>
        </p:spPr>
        <p:txBody>
          <a:bodyPr vert="horz" lIns="91440" tIns="45720" rIns="91440" bIns="45720" rtlCol="0" anchor="t">
            <a:noAutofit/>
          </a:bodyPr>
          <a:lstStyle/>
          <a:p>
            <a:pPr marL="0" indent="0">
              <a:buNone/>
            </a:pPr>
            <a:endParaRPr lang="en-US" sz="1400" dirty="0">
              <a:cs typeface="Calibri"/>
            </a:endParaRPr>
          </a:p>
          <a:p>
            <a:endParaRPr lang="en-US" sz="1400" dirty="0"/>
          </a:p>
          <a:p>
            <a:r>
              <a:rPr lang="en-US" sz="1200" dirty="0"/>
              <a:t>Cost of Lunch is</a:t>
            </a:r>
            <a:endParaRPr lang="en-US" sz="1200" dirty="0">
              <a:cs typeface="Calibri"/>
            </a:endParaRPr>
          </a:p>
          <a:p>
            <a:pPr lvl="1"/>
            <a:r>
              <a:rPr lang="en-US" sz="1200" dirty="0"/>
              <a:t>full price $2.50</a:t>
            </a:r>
          </a:p>
          <a:p>
            <a:pPr lvl="1"/>
            <a:r>
              <a:rPr lang="en-US" sz="1200" dirty="0">
                <a:cs typeface="Calibri"/>
              </a:rPr>
              <a:t>Reduced price $0.40</a:t>
            </a:r>
          </a:p>
          <a:p>
            <a:r>
              <a:rPr lang="en-US" sz="1200" dirty="0"/>
              <a:t>Milk .50</a:t>
            </a:r>
            <a:endParaRPr lang="en-US" sz="1200" dirty="0">
              <a:cs typeface="Calibri"/>
            </a:endParaRPr>
          </a:p>
          <a:p>
            <a:r>
              <a:rPr lang="en-US" sz="1200" dirty="0"/>
              <a:t> Cost of Breakfast is</a:t>
            </a:r>
          </a:p>
          <a:p>
            <a:pPr lvl="1"/>
            <a:r>
              <a:rPr lang="en-US" sz="1200" dirty="0">
                <a:cs typeface="Calibri"/>
              </a:rPr>
              <a:t>Full price $1.25</a:t>
            </a:r>
          </a:p>
          <a:p>
            <a:pPr lvl="1"/>
            <a:r>
              <a:rPr lang="en-US" sz="1200" dirty="0">
                <a:cs typeface="Calibri"/>
              </a:rPr>
              <a:t>Reduced price - free</a:t>
            </a:r>
          </a:p>
          <a:p>
            <a:pPr marL="0" indent="0">
              <a:buNone/>
            </a:pPr>
            <a:r>
              <a:rPr lang="en-US" sz="1400" dirty="0"/>
              <a:t>Online meal payments are available at </a:t>
            </a:r>
            <a:r>
              <a:rPr lang="en-US" sz="1400" dirty="0">
                <a:hlinkClick r:id="rId4"/>
              </a:rPr>
              <a:t>www.k12paymentcenter.com</a:t>
            </a:r>
            <a:endParaRPr lang="en-US" sz="1400" dirty="0"/>
          </a:p>
          <a:p>
            <a:pPr marL="0" indent="0">
              <a:buNone/>
            </a:pPr>
            <a:r>
              <a:rPr lang="en-US" sz="1400" dirty="0"/>
              <a:t>Free and Reduced applications are available at </a:t>
            </a:r>
            <a:r>
              <a:rPr lang="en-US" sz="1400" dirty="0">
                <a:hlinkClick r:id="rId5"/>
              </a:rPr>
              <a:t>https://www.lunchapplication.com/</a:t>
            </a:r>
            <a:endParaRPr lang="en-US" sz="1400" dirty="0"/>
          </a:p>
          <a:p>
            <a:pPr marL="0" indent="0">
              <a:buNone/>
            </a:pPr>
            <a:endParaRPr lang="en-US" sz="1400" dirty="0"/>
          </a:p>
          <a:p>
            <a:pPr marL="0" indent="0">
              <a:buNone/>
            </a:pPr>
            <a:endParaRPr lang="en-US" sz="1400" dirty="0">
              <a:cs typeface="Calibri"/>
            </a:endParaRPr>
          </a:p>
          <a:p>
            <a:endParaRPr lang="en-US" sz="600" dirty="0"/>
          </a:p>
        </p:txBody>
      </p:sp>
      <p:sp>
        <p:nvSpPr>
          <p:cNvPr id="2" name="Slide Number Placeholder 1">
            <a:extLst>
              <a:ext uri="{FF2B5EF4-FFF2-40B4-BE49-F238E27FC236}">
                <a16:creationId xmlns:a16="http://schemas.microsoft.com/office/drawing/2014/main" id="{44DE5E83-9FF1-8D3A-793C-F04939BFA1F4}"/>
              </a:ext>
            </a:extLst>
          </p:cNvPr>
          <p:cNvSpPr>
            <a:spLocks noGrp="1"/>
          </p:cNvSpPr>
          <p:nvPr>
            <p:ph type="sldNum" sz="quarter" idx="12"/>
          </p:nvPr>
        </p:nvSpPr>
        <p:spPr/>
        <p:txBody>
          <a:bodyPr/>
          <a:lstStyle/>
          <a:p>
            <a:fld id="{48F63A3B-78C7-47BE-AE5E-E10140E04643}" type="slidenum">
              <a:rPr lang="en-US" smtClean="0"/>
              <a:t>9</a:t>
            </a:fld>
            <a:endParaRPr lang="en-US"/>
          </a:p>
        </p:txBody>
      </p:sp>
    </p:spTree>
    <p:extLst>
      <p:ext uri="{BB962C8B-B14F-4D97-AF65-F5344CB8AC3E}">
        <p14:creationId xmlns:p14="http://schemas.microsoft.com/office/powerpoint/2010/main" val="1550030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30" y="254726"/>
            <a:ext cx="6586491" cy="1660702"/>
          </a:xfrm>
        </p:spPr>
        <p:txBody>
          <a:bodyPr anchor="b">
            <a:noAutofit/>
          </a:bodyPr>
          <a:lstStyle/>
          <a:p>
            <a:r>
              <a:rPr lang="en-US" sz="9600" b="1"/>
              <a:t>      Snack</a:t>
            </a:r>
          </a:p>
        </p:txBody>
      </p:sp>
      <p:pic>
        <p:nvPicPr>
          <p:cNvPr id="14" name="Picture 14" descr="A picture containing drawing&#10;&#10;Description automatically generated">
            <a:extLst>
              <a:ext uri="{FF2B5EF4-FFF2-40B4-BE49-F238E27FC236}">
                <a16:creationId xmlns:a16="http://schemas.microsoft.com/office/drawing/2014/main" id="{A4B8A3BE-59D8-455A-B8B7-7035F8E99721}"/>
              </a:ext>
            </a:extLst>
          </p:cNvPr>
          <p:cNvPicPr>
            <a:picLocks noChangeAspect="1"/>
          </p:cNvPicPr>
          <p:nvPr/>
        </p:nvPicPr>
        <p:blipFill rotWithShape="1">
          <a:blip r:embed="rId3"/>
          <a:srcRect l="7367" r="16749"/>
          <a:stretch/>
        </p:blipFill>
        <p:spPr>
          <a:xfrm>
            <a:off x="258325" y="10"/>
            <a:ext cx="4635571" cy="6857990"/>
          </a:xfrm>
          <a:prstGeom prst="rect">
            <a:avLst/>
          </a:prstGeom>
          <a:effectLst/>
        </p:spPr>
      </p:pic>
      <p:cxnSp>
        <p:nvCxnSpPr>
          <p:cNvPr id="19" name="Straight Connector 1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1F640"/>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99B86242-05D4-4624-B5BC-5AE1B47ED49C}"/>
              </a:ext>
            </a:extLst>
          </p:cNvPr>
          <p:cNvGraphicFramePr>
            <a:graphicFrameLocks noGrp="1"/>
          </p:cNvGraphicFramePr>
          <p:nvPr>
            <p:ph idx="1"/>
            <p:extLst>
              <p:ext uri="{D42A27DB-BD31-4B8C-83A1-F6EECF244321}">
                <p14:modId xmlns:p14="http://schemas.microsoft.com/office/powerpoint/2010/main" val="2920541455"/>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6691713A-F3AB-F324-BC30-85301273407B}"/>
              </a:ext>
            </a:extLst>
          </p:cNvPr>
          <p:cNvSpPr>
            <a:spLocks noGrp="1"/>
          </p:cNvSpPr>
          <p:nvPr>
            <p:ph type="sldNum" sz="quarter" idx="12"/>
          </p:nvPr>
        </p:nvSpPr>
        <p:spPr/>
        <p:txBody>
          <a:bodyPr/>
          <a:lstStyle/>
          <a:p>
            <a:fld id="{48F63A3B-78C7-47BE-AE5E-E10140E04643}" type="slidenum">
              <a:rPr lang="en-US" smtClean="0"/>
              <a:t>10</a:t>
            </a:fld>
            <a:endParaRPr lang="en-US"/>
          </a:p>
        </p:txBody>
      </p:sp>
    </p:spTree>
    <p:extLst>
      <p:ext uri="{BB962C8B-B14F-4D97-AF65-F5344CB8AC3E}">
        <p14:creationId xmlns:p14="http://schemas.microsoft.com/office/powerpoint/2010/main" val="3776766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3662" y="386930"/>
            <a:ext cx="10066122" cy="1298448"/>
          </a:xfrm>
        </p:spPr>
        <p:txBody>
          <a:bodyPr anchor="b">
            <a:normAutofit/>
          </a:bodyPr>
          <a:lstStyle/>
          <a:p>
            <a:r>
              <a:rPr lang="en-US" b="1"/>
              <a:t>Enrichment Schedule</a:t>
            </a:r>
            <a:br>
              <a:rPr lang="en-US" b="1"/>
            </a:br>
            <a:r>
              <a:rPr lang="en-US" b="1">
                <a:cs typeface="Calibri Light"/>
              </a:rPr>
              <a:t>Wave Days</a:t>
            </a:r>
          </a:p>
        </p:txBody>
      </p:sp>
      <p:sp>
        <p:nvSpPr>
          <p:cNvPr id="27" name="Rectangle 2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93661" y="2599509"/>
            <a:ext cx="4530898" cy="3639450"/>
          </a:xfrm>
        </p:spPr>
        <p:txBody>
          <a:bodyPr vert="horz" lIns="91440" tIns="45720" rIns="91440" bIns="45720" rtlCol="0" anchor="ctr">
            <a:normAutofit/>
          </a:bodyPr>
          <a:lstStyle/>
          <a:p>
            <a:pPr marL="0" indent="0">
              <a:buNone/>
            </a:pPr>
            <a:r>
              <a:rPr lang="en-US" sz="2000" dirty="0">
                <a:cs typeface="Calibri"/>
              </a:rPr>
              <a:t>9:00- 9:45</a:t>
            </a:r>
          </a:p>
          <a:p>
            <a:pPr marL="0" indent="0">
              <a:buNone/>
            </a:pPr>
            <a:r>
              <a:rPr lang="en-US" sz="2000" dirty="0">
                <a:cs typeface="Calibri"/>
              </a:rPr>
              <a:t>A-No Special</a:t>
            </a:r>
          </a:p>
          <a:p>
            <a:pPr marL="0" indent="0">
              <a:buNone/>
            </a:pPr>
            <a:r>
              <a:rPr lang="en-US" sz="2000" dirty="0">
                <a:cs typeface="Calibri"/>
              </a:rPr>
              <a:t>B-PE</a:t>
            </a:r>
          </a:p>
          <a:p>
            <a:pPr marL="0" indent="0">
              <a:buNone/>
            </a:pPr>
            <a:r>
              <a:rPr lang="en-US" sz="2000" dirty="0">
                <a:cs typeface="Calibri"/>
              </a:rPr>
              <a:t>C-Music</a:t>
            </a:r>
          </a:p>
          <a:p>
            <a:pPr marL="0" indent="0">
              <a:buNone/>
            </a:pPr>
            <a:r>
              <a:rPr lang="en-US" sz="2000" dirty="0">
                <a:cs typeface="Calibri"/>
              </a:rPr>
              <a:t>D- Art</a:t>
            </a:r>
          </a:p>
          <a:p>
            <a:pPr marL="0" indent="0">
              <a:buNone/>
            </a:pPr>
            <a:r>
              <a:rPr lang="en-US" sz="2000" dirty="0">
                <a:cs typeface="Calibri"/>
              </a:rPr>
              <a:t>E-Media and Community Leadership</a:t>
            </a:r>
          </a:p>
          <a:p>
            <a:pPr marL="0" indent="0">
              <a:buNone/>
            </a:pPr>
            <a:endParaRPr lang="en-US" sz="2000" dirty="0">
              <a:cs typeface="Calibri"/>
            </a:endParaRPr>
          </a:p>
          <a:p>
            <a:pPr marL="0" indent="0">
              <a:buNone/>
            </a:pPr>
            <a:r>
              <a:rPr lang="en-US" sz="2000" dirty="0">
                <a:cs typeface="Calibri"/>
              </a:rPr>
              <a:t>A calendar with letter days will be placed in your child's red folder.</a:t>
            </a:r>
          </a:p>
          <a:p>
            <a:pPr marL="0" indent="0">
              <a:buNone/>
            </a:pPr>
            <a:endParaRPr lang="en-US" sz="2000" dirty="0">
              <a:cs typeface="Calibri"/>
            </a:endParaRPr>
          </a:p>
        </p:txBody>
      </p:sp>
      <p:pic>
        <p:nvPicPr>
          <p:cNvPr id="4" name="Picture 4" descr="A picture containing drawing&#10;&#10;Description automatically generated">
            <a:extLst>
              <a:ext uri="{FF2B5EF4-FFF2-40B4-BE49-F238E27FC236}">
                <a16:creationId xmlns:a16="http://schemas.microsoft.com/office/drawing/2014/main" id="{4215F8D4-34D3-41AC-8B31-F8F3F1EFE3D2}"/>
              </a:ext>
            </a:extLst>
          </p:cNvPr>
          <p:cNvPicPr>
            <a:picLocks noChangeAspect="1"/>
          </p:cNvPicPr>
          <p:nvPr/>
        </p:nvPicPr>
        <p:blipFill rotWithShape="1">
          <a:blip r:embed="rId3"/>
          <a:srcRect l="10126" r="7390" b="2"/>
          <a:stretch/>
        </p:blipFill>
        <p:spPr>
          <a:xfrm>
            <a:off x="5911532" y="2842854"/>
            <a:ext cx="5150277" cy="2997045"/>
          </a:xfrm>
          <a:prstGeom prst="rect">
            <a:avLst/>
          </a:prstGeom>
        </p:spPr>
      </p:pic>
      <p:sp>
        <p:nvSpPr>
          <p:cNvPr id="31" name="Rectangle 3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6E465CE-0496-8CAA-F3B8-2D12E2F61554}"/>
              </a:ext>
            </a:extLst>
          </p:cNvPr>
          <p:cNvSpPr>
            <a:spLocks noGrp="1"/>
          </p:cNvSpPr>
          <p:nvPr>
            <p:ph type="sldNum" sz="quarter" idx="12"/>
          </p:nvPr>
        </p:nvSpPr>
        <p:spPr/>
        <p:txBody>
          <a:bodyPr/>
          <a:lstStyle/>
          <a:p>
            <a:fld id="{48F63A3B-78C7-47BE-AE5E-E10140E04643}" type="slidenum">
              <a:rPr lang="en-US" smtClean="0"/>
              <a:t>11</a:t>
            </a:fld>
            <a:endParaRPr lang="en-US"/>
          </a:p>
        </p:txBody>
      </p:sp>
    </p:spTree>
    <p:extLst>
      <p:ext uri="{BB962C8B-B14F-4D97-AF65-F5344CB8AC3E}">
        <p14:creationId xmlns:p14="http://schemas.microsoft.com/office/powerpoint/2010/main" val="996783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7" name="Rectangle 1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4928291" cy="1035781"/>
          </a:xfrm>
        </p:spPr>
        <p:txBody>
          <a:bodyPr anchor="ctr">
            <a:normAutofit/>
          </a:bodyPr>
          <a:lstStyle/>
          <a:p>
            <a:r>
              <a:rPr lang="en-US" sz="3600" b="1"/>
              <a:t>Tentative Daily Schedule</a:t>
            </a:r>
          </a:p>
        </p:txBody>
      </p:sp>
      <p:sp>
        <p:nvSpPr>
          <p:cNvPr id="3" name="Content Placeholder 2"/>
          <p:cNvSpPr>
            <a:spLocks noGrp="1"/>
          </p:cNvSpPr>
          <p:nvPr>
            <p:ph idx="1"/>
          </p:nvPr>
        </p:nvSpPr>
        <p:spPr>
          <a:xfrm>
            <a:off x="1045029" y="871325"/>
            <a:ext cx="4991629" cy="5344896"/>
          </a:xfrm>
        </p:spPr>
        <p:txBody>
          <a:bodyPr vert="horz" lIns="91440" tIns="45720" rIns="91440" bIns="45720" rtlCol="0" anchor="ctr">
            <a:normAutofit/>
          </a:bodyPr>
          <a:lstStyle/>
          <a:p>
            <a:pPr marL="0" indent="0">
              <a:buNone/>
            </a:pPr>
            <a:endParaRPr lang="en-US" sz="1700" dirty="0">
              <a:cs typeface="Calibri"/>
            </a:endParaRPr>
          </a:p>
          <a:p>
            <a:pPr marL="0" indent="0">
              <a:buNone/>
            </a:pPr>
            <a:r>
              <a:rPr lang="en-US" sz="1700" dirty="0">
                <a:cs typeface="Calibri"/>
              </a:rPr>
              <a:t>8:15-8:30: Morning Time</a:t>
            </a:r>
          </a:p>
          <a:p>
            <a:pPr marL="0" indent="0">
              <a:buNone/>
            </a:pPr>
            <a:r>
              <a:rPr lang="en-US" sz="1700" dirty="0">
                <a:cs typeface="Calibri"/>
              </a:rPr>
              <a:t>8:30-9:00: Math</a:t>
            </a:r>
          </a:p>
          <a:p>
            <a:pPr marL="0" indent="0">
              <a:buNone/>
            </a:pPr>
            <a:r>
              <a:rPr lang="en-US" sz="1700" dirty="0">
                <a:cs typeface="Calibri"/>
              </a:rPr>
              <a:t>9:00-9:45 Specials</a:t>
            </a:r>
          </a:p>
          <a:p>
            <a:pPr marL="0" indent="0">
              <a:buNone/>
            </a:pPr>
            <a:r>
              <a:rPr lang="en-US" sz="1700" dirty="0">
                <a:cs typeface="Calibri"/>
              </a:rPr>
              <a:t> 9:45-10:15 Math                                                            </a:t>
            </a:r>
          </a:p>
          <a:p>
            <a:pPr marL="0" indent="0">
              <a:buNone/>
            </a:pPr>
            <a:r>
              <a:rPr lang="en-US" sz="1700" dirty="0">
                <a:cs typeface="Calibri"/>
              </a:rPr>
              <a:t>10:15-11:15 CKLA                           </a:t>
            </a:r>
          </a:p>
          <a:p>
            <a:pPr marL="0" indent="0">
              <a:buNone/>
            </a:pPr>
            <a:r>
              <a:rPr lang="en-US" sz="1700" dirty="0">
                <a:cs typeface="Calibri"/>
              </a:rPr>
              <a:t>11:15-11:45 Lunch</a:t>
            </a:r>
          </a:p>
          <a:p>
            <a:pPr marL="0" indent="0">
              <a:buNone/>
            </a:pPr>
            <a:r>
              <a:rPr lang="en-US" sz="1700" dirty="0">
                <a:cs typeface="Calibri"/>
              </a:rPr>
              <a:t>11:45—12:00 Flex</a:t>
            </a:r>
          </a:p>
          <a:p>
            <a:pPr marL="0" indent="0">
              <a:buNone/>
            </a:pPr>
            <a:r>
              <a:rPr lang="en-US" sz="1700" dirty="0">
                <a:cs typeface="Calibri"/>
              </a:rPr>
              <a:t>12:00-1:00 CKLA</a:t>
            </a:r>
          </a:p>
          <a:p>
            <a:pPr marL="0" indent="0">
              <a:buNone/>
            </a:pPr>
            <a:r>
              <a:rPr lang="en-US" sz="1700" dirty="0">
                <a:cs typeface="Calibri"/>
              </a:rPr>
              <a:t>1:00-1:30 Interventions</a:t>
            </a:r>
            <a:endParaRPr lang="en-US" sz="1700" dirty="0">
              <a:ea typeface="+mn-lt"/>
              <a:cs typeface="+mn-lt"/>
            </a:endParaRPr>
          </a:p>
          <a:p>
            <a:pPr marL="0" indent="0">
              <a:buNone/>
            </a:pPr>
            <a:r>
              <a:rPr lang="en-US" sz="1700" dirty="0">
                <a:cs typeface="Calibri"/>
              </a:rPr>
              <a:t>1:30-2:00 Recess</a:t>
            </a:r>
          </a:p>
          <a:p>
            <a:pPr marL="0" indent="0">
              <a:buNone/>
            </a:pPr>
            <a:r>
              <a:rPr lang="en-US" sz="1700" dirty="0">
                <a:cs typeface="Calibri"/>
              </a:rPr>
              <a:t>2:00-2:45 Science and Social Studies</a:t>
            </a:r>
          </a:p>
          <a:p>
            <a:pPr marL="0" indent="0">
              <a:buNone/>
            </a:pPr>
            <a:r>
              <a:rPr lang="en-US" sz="1700" dirty="0">
                <a:cs typeface="Calibri"/>
              </a:rPr>
              <a:t>2:45-3:15 Flex</a:t>
            </a:r>
          </a:p>
        </p:txBody>
      </p:sp>
      <p:pic>
        <p:nvPicPr>
          <p:cNvPr id="4" name="Picture 4" descr="A close up of a logo&#10;&#10;Description automatically generated">
            <a:extLst>
              <a:ext uri="{FF2B5EF4-FFF2-40B4-BE49-F238E27FC236}">
                <a16:creationId xmlns:a16="http://schemas.microsoft.com/office/drawing/2014/main" id="{42A07E1F-3965-4140-87A8-114819B37F25}"/>
              </a:ext>
            </a:extLst>
          </p:cNvPr>
          <p:cNvPicPr>
            <a:picLocks noChangeAspect="1"/>
          </p:cNvPicPr>
          <p:nvPr/>
        </p:nvPicPr>
        <p:blipFill rotWithShape="1">
          <a:blip r:embed="rId3"/>
          <a:srcRect l="15842" r="18535"/>
          <a:stretch/>
        </p:blipFill>
        <p:spPr>
          <a:xfrm>
            <a:off x="6788383" y="613147"/>
            <a:ext cx="4565417" cy="5593443"/>
          </a:xfrm>
          <a:prstGeom prst="rect">
            <a:avLst/>
          </a:prstGeom>
        </p:spPr>
      </p:pic>
      <p:cxnSp>
        <p:nvCxnSpPr>
          <p:cNvPr id="23" name="Straight Connector 2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39AC3A0-7298-DDC6-224C-13B445BD13D4}"/>
              </a:ext>
            </a:extLst>
          </p:cNvPr>
          <p:cNvSpPr>
            <a:spLocks noGrp="1"/>
          </p:cNvSpPr>
          <p:nvPr>
            <p:ph type="sldNum" sz="quarter" idx="12"/>
          </p:nvPr>
        </p:nvSpPr>
        <p:spPr/>
        <p:txBody>
          <a:bodyPr/>
          <a:lstStyle/>
          <a:p>
            <a:fld id="{48F63A3B-78C7-47BE-AE5E-E10140E04643}" type="slidenum">
              <a:rPr lang="en-US" smtClean="0"/>
              <a:t>12</a:t>
            </a:fld>
            <a:endParaRPr lang="en-US"/>
          </a:p>
        </p:txBody>
      </p:sp>
    </p:spTree>
    <p:extLst>
      <p:ext uri="{BB962C8B-B14F-4D97-AF65-F5344CB8AC3E}">
        <p14:creationId xmlns:p14="http://schemas.microsoft.com/office/powerpoint/2010/main" val="2128201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3662" y="386930"/>
            <a:ext cx="10066122" cy="1298448"/>
          </a:xfrm>
        </p:spPr>
        <p:txBody>
          <a:bodyPr anchor="b">
            <a:normAutofit/>
          </a:bodyPr>
          <a:lstStyle/>
          <a:p>
            <a:r>
              <a:rPr lang="en-US" sz="4800" b="1" dirty="0"/>
              <a:t>School Fees</a:t>
            </a:r>
          </a:p>
        </p:txBody>
      </p:sp>
      <p:sp>
        <p:nvSpPr>
          <p:cNvPr id="18" name="Rectangle 1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93661" y="2599509"/>
            <a:ext cx="4530898" cy="3639450"/>
          </a:xfrm>
        </p:spPr>
        <p:txBody>
          <a:bodyPr anchor="ctr">
            <a:normAutofit/>
          </a:bodyPr>
          <a:lstStyle/>
          <a:p>
            <a:pPr marL="342900" indent="-342900" fontAlgn="base">
              <a:spcBef>
                <a:spcPct val="20000"/>
              </a:spcBef>
              <a:spcAft>
                <a:spcPct val="0"/>
              </a:spcAft>
              <a:buNone/>
            </a:pPr>
            <a:r>
              <a:rPr kumimoji="0" lang="en-US" altLang="en-US" sz="2000" b="0" i="0" u="none" strike="noStrike" kern="0" cap="none" spc="0" normalizeH="0" baseline="0" noProof="0" dirty="0">
                <a:ln>
                  <a:noFill/>
                </a:ln>
                <a:effectLst/>
                <a:uLnTx/>
                <a:uFillTx/>
                <a:latin typeface="Arial"/>
                <a:ea typeface="+mn-ea"/>
                <a:cs typeface="+mn-cs"/>
              </a:rPr>
              <a:t>The Art and Instructional Fees have been </a:t>
            </a:r>
            <a:r>
              <a:rPr lang="en-US" altLang="en-US" sz="2000" kern="0" dirty="0">
                <a:latin typeface="Arial"/>
              </a:rPr>
              <a:t>waived for this year.  </a:t>
            </a:r>
          </a:p>
          <a:p>
            <a:pPr marL="342900" indent="-342900" fontAlgn="base">
              <a:spcBef>
                <a:spcPct val="20000"/>
              </a:spcBef>
              <a:spcAft>
                <a:spcPct val="0"/>
              </a:spcAft>
              <a:buNone/>
            </a:pPr>
            <a:endParaRPr lang="en-US" altLang="en-US" sz="2000" kern="0" dirty="0">
              <a:latin typeface="Arial"/>
            </a:endParaRPr>
          </a:p>
          <a:p>
            <a:pPr marL="342900" indent="-342900">
              <a:spcBef>
                <a:spcPct val="20000"/>
              </a:spcBef>
              <a:spcAft>
                <a:spcPct val="0"/>
              </a:spcAft>
              <a:buNone/>
            </a:pPr>
            <a:r>
              <a:rPr lang="en-US" altLang="en-US" sz="2000" kern="0" dirty="0">
                <a:latin typeface="Arial"/>
                <a:cs typeface="Arial"/>
              </a:rPr>
              <a:t>Each student will need to pay a Technology Fee which is $25.00.</a:t>
            </a:r>
            <a:endParaRPr lang="en-US" altLang="en-US" sz="2000" u="sng" kern="0" dirty="0">
              <a:latin typeface="Arial"/>
              <a:cs typeface="Arial"/>
            </a:endParaRPr>
          </a:p>
          <a:p>
            <a:pPr marL="342900" indent="-342900">
              <a:spcBef>
                <a:spcPct val="20000"/>
              </a:spcBef>
              <a:spcAft>
                <a:spcPct val="0"/>
              </a:spcAft>
              <a:buNone/>
            </a:pPr>
            <a:r>
              <a:rPr lang="en-US" sz="2000" kern="0" dirty="0">
                <a:latin typeface="Arial"/>
                <a:cs typeface="Arial"/>
              </a:rPr>
              <a:t>This fee can be paid online or you can send the money in.</a:t>
            </a:r>
          </a:p>
          <a:p>
            <a:pPr marL="342900" indent="-342900">
              <a:spcBef>
                <a:spcPct val="20000"/>
              </a:spcBef>
              <a:spcAft>
                <a:spcPct val="0"/>
              </a:spcAft>
              <a:buNone/>
            </a:pPr>
            <a:r>
              <a:rPr lang="en-US" sz="2000" dirty="0">
                <a:latin typeface="Calibri" panose="020F0502020204030204"/>
                <a:cs typeface="Calibri"/>
                <a:hlinkClick r:id="rId3"/>
              </a:rPr>
              <a:t>https://onslow.schoolcashonline.com/</a:t>
            </a:r>
            <a:endParaRPr lang="en-US" sz="2000" kern="0" dirty="0">
              <a:latin typeface="Arial"/>
              <a:cs typeface="Arial"/>
            </a:endParaRPr>
          </a:p>
          <a:p>
            <a:pPr marL="342900" indent="-342900">
              <a:spcBef>
                <a:spcPct val="20000"/>
              </a:spcBef>
              <a:spcAft>
                <a:spcPct val="0"/>
              </a:spcAft>
              <a:buNone/>
            </a:pPr>
            <a:endParaRPr lang="en-US" sz="2000" dirty="0">
              <a:latin typeface="Calibri" panose="020F0502020204030204"/>
              <a:cs typeface="Calibri"/>
            </a:endParaRPr>
          </a:p>
        </p:txBody>
      </p:sp>
      <p:pic>
        <p:nvPicPr>
          <p:cNvPr id="4" name="Picture 4" descr="A close up of a sign&#10;&#10;Description automatically generated">
            <a:extLst>
              <a:ext uri="{FF2B5EF4-FFF2-40B4-BE49-F238E27FC236}">
                <a16:creationId xmlns:a16="http://schemas.microsoft.com/office/drawing/2014/main" id="{F60D6734-3E38-4F3B-BEE6-F94A5EF8E14C}"/>
              </a:ext>
            </a:extLst>
          </p:cNvPr>
          <p:cNvPicPr>
            <a:picLocks noChangeAspect="1"/>
          </p:cNvPicPr>
          <p:nvPr/>
        </p:nvPicPr>
        <p:blipFill rotWithShape="1">
          <a:blip r:embed="rId4"/>
          <a:srcRect l="2079" r="7273" b="1"/>
          <a:stretch/>
        </p:blipFill>
        <p:spPr>
          <a:xfrm>
            <a:off x="5911532" y="2842842"/>
            <a:ext cx="5150277" cy="2997070"/>
          </a:xfrm>
          <a:prstGeom prst="rect">
            <a:avLst/>
          </a:prstGeom>
        </p:spPr>
      </p:pic>
      <p:sp>
        <p:nvSpPr>
          <p:cNvPr id="22" name="Rectangle 21">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9AE96A88-8B57-8367-FFF0-0813C9D250AC}"/>
              </a:ext>
            </a:extLst>
          </p:cNvPr>
          <p:cNvSpPr>
            <a:spLocks noGrp="1"/>
          </p:cNvSpPr>
          <p:nvPr>
            <p:ph type="sldNum" sz="quarter" idx="12"/>
          </p:nvPr>
        </p:nvSpPr>
        <p:spPr/>
        <p:txBody>
          <a:bodyPr/>
          <a:lstStyle/>
          <a:p>
            <a:fld id="{48F63A3B-78C7-47BE-AE5E-E10140E04643}" type="slidenum">
              <a:rPr lang="en-US" smtClean="0"/>
              <a:t>13</a:t>
            </a:fld>
            <a:endParaRPr lang="en-US"/>
          </a:p>
        </p:txBody>
      </p:sp>
    </p:spTree>
    <p:extLst>
      <p:ext uri="{BB962C8B-B14F-4D97-AF65-F5344CB8AC3E}">
        <p14:creationId xmlns:p14="http://schemas.microsoft.com/office/powerpoint/2010/main" val="119221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10">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055B3E24-B8E9-4DD2-A7F2-E7E3591680B4}"/>
              </a:ext>
            </a:extLst>
          </p:cNvPr>
          <p:cNvSpPr>
            <a:spLocks noGrp="1"/>
          </p:cNvSpPr>
          <p:nvPr>
            <p:ph type="title"/>
          </p:nvPr>
        </p:nvSpPr>
        <p:spPr>
          <a:xfrm>
            <a:off x="1047280" y="759805"/>
            <a:ext cx="10306520" cy="1325563"/>
          </a:xfrm>
        </p:spPr>
        <p:txBody>
          <a:bodyPr>
            <a:normAutofit/>
          </a:bodyPr>
          <a:lstStyle/>
          <a:p>
            <a:r>
              <a:rPr lang="en-US" sz="4000">
                <a:solidFill>
                  <a:srgbClr val="FFFFFF"/>
                </a:solidFill>
                <a:cs typeface="Calibri Light"/>
              </a:rPr>
              <a:t>Tablets</a:t>
            </a:r>
          </a:p>
        </p:txBody>
      </p:sp>
      <p:sp>
        <p:nvSpPr>
          <p:cNvPr id="3" name="Content Placeholder 2">
            <a:extLst>
              <a:ext uri="{FF2B5EF4-FFF2-40B4-BE49-F238E27FC236}">
                <a16:creationId xmlns:a16="http://schemas.microsoft.com/office/drawing/2014/main" id="{02200397-695B-40B6-A7F6-E854718972AB}"/>
              </a:ext>
            </a:extLst>
          </p:cNvPr>
          <p:cNvSpPr>
            <a:spLocks noGrp="1"/>
          </p:cNvSpPr>
          <p:nvPr>
            <p:ph idx="1"/>
          </p:nvPr>
        </p:nvSpPr>
        <p:spPr>
          <a:xfrm>
            <a:off x="1424904" y="2494450"/>
            <a:ext cx="4053545" cy="3563159"/>
          </a:xfrm>
        </p:spPr>
        <p:txBody>
          <a:bodyPr vert="horz" lIns="91440" tIns="45720" rIns="91440" bIns="45720" rtlCol="0" anchor="t">
            <a:normAutofit/>
          </a:bodyPr>
          <a:lstStyle/>
          <a:p>
            <a:pPr marL="0" indent="0">
              <a:buNone/>
            </a:pPr>
            <a:endParaRPr lang="en-US" sz="2200" dirty="0">
              <a:cs typeface="Calibri"/>
            </a:endParaRPr>
          </a:p>
          <a:p>
            <a:pPr marL="0" indent="0">
              <a:buNone/>
            </a:pPr>
            <a:r>
              <a:rPr lang="en-US" sz="2200" dirty="0">
                <a:cs typeface="Calibri"/>
              </a:rPr>
              <a:t>*Fully Charged Tablets must come to school every day when they are sent home.</a:t>
            </a:r>
          </a:p>
        </p:txBody>
      </p:sp>
      <p:pic>
        <p:nvPicPr>
          <p:cNvPr id="4" name="Picture 4" descr="A picture containing monitor&#10;&#10;Description automatically generated">
            <a:extLst>
              <a:ext uri="{FF2B5EF4-FFF2-40B4-BE49-F238E27FC236}">
                <a16:creationId xmlns:a16="http://schemas.microsoft.com/office/drawing/2014/main" id="{A27F2983-2956-40C2-865F-92E6361AE8D1}"/>
              </a:ext>
            </a:extLst>
          </p:cNvPr>
          <p:cNvPicPr>
            <a:picLocks noChangeAspect="1"/>
          </p:cNvPicPr>
          <p:nvPr/>
        </p:nvPicPr>
        <p:blipFill rotWithShape="1">
          <a:blip r:embed="rId3"/>
          <a:srcRect t="11593" r="-1" b="9260"/>
          <a:stretch/>
        </p:blipFill>
        <p:spPr>
          <a:xfrm>
            <a:off x="6098892" y="2492376"/>
            <a:ext cx="4802404" cy="3563372"/>
          </a:xfrm>
          <a:prstGeom prst="rect">
            <a:avLst/>
          </a:prstGeom>
        </p:spPr>
      </p:pic>
      <p:sp>
        <p:nvSpPr>
          <p:cNvPr id="5" name="Slide Number Placeholder 4">
            <a:extLst>
              <a:ext uri="{FF2B5EF4-FFF2-40B4-BE49-F238E27FC236}">
                <a16:creationId xmlns:a16="http://schemas.microsoft.com/office/drawing/2014/main" id="{AC42602C-8735-1C49-D295-1F3188086A3F}"/>
              </a:ext>
            </a:extLst>
          </p:cNvPr>
          <p:cNvSpPr>
            <a:spLocks noGrp="1"/>
          </p:cNvSpPr>
          <p:nvPr>
            <p:ph type="sldNum" sz="quarter" idx="12"/>
          </p:nvPr>
        </p:nvSpPr>
        <p:spPr/>
        <p:txBody>
          <a:bodyPr/>
          <a:lstStyle/>
          <a:p>
            <a:fld id="{48F63A3B-78C7-47BE-AE5E-E10140E04643}" type="slidenum">
              <a:rPr lang="en-US" smtClean="0"/>
              <a:t>14</a:t>
            </a:fld>
            <a:endParaRPr lang="en-US"/>
          </a:p>
        </p:txBody>
      </p:sp>
    </p:spTree>
    <p:extLst>
      <p:ext uri="{BB962C8B-B14F-4D97-AF65-F5344CB8AC3E}">
        <p14:creationId xmlns:p14="http://schemas.microsoft.com/office/powerpoint/2010/main" val="1362961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76CA-400E-37DE-E5F6-0C05295AD3DC}"/>
              </a:ext>
            </a:extLst>
          </p:cNvPr>
          <p:cNvSpPr>
            <a:spLocks noGrp="1"/>
          </p:cNvSpPr>
          <p:nvPr>
            <p:ph type="title"/>
          </p:nvPr>
        </p:nvSpPr>
        <p:spPr/>
        <p:txBody>
          <a:bodyPr/>
          <a:lstStyle/>
          <a:p>
            <a:r>
              <a:rPr lang="en-US" dirty="0"/>
              <a:t>Supply List</a:t>
            </a:r>
          </a:p>
        </p:txBody>
      </p:sp>
      <p:sp>
        <p:nvSpPr>
          <p:cNvPr id="3" name="Content Placeholder 2">
            <a:extLst>
              <a:ext uri="{FF2B5EF4-FFF2-40B4-BE49-F238E27FC236}">
                <a16:creationId xmlns:a16="http://schemas.microsoft.com/office/drawing/2014/main" id="{872D7CA7-7D35-BE37-747C-4F2DF820A00E}"/>
              </a:ext>
            </a:extLst>
          </p:cNvPr>
          <p:cNvSpPr>
            <a:spLocks noGrp="1"/>
          </p:cNvSpPr>
          <p:nvPr>
            <p:ph idx="1"/>
          </p:nvPr>
        </p:nvSpPr>
        <p:spPr/>
        <p:txBody>
          <a:bodyPr>
            <a:normAutofit fontScale="47500" lnSpcReduction="20000"/>
          </a:bodyPr>
          <a:lstStyle/>
          <a:p>
            <a:pPr algn="l"/>
            <a:r>
              <a:rPr lang="en-US" b="1" i="0" u="sng" dirty="0">
                <a:solidFill>
                  <a:srgbClr val="0B3A54"/>
                </a:solidFill>
                <a:effectLst/>
                <a:latin typeface="Raleway" pitchFamily="2" charset="0"/>
              </a:rPr>
              <a:t>***Please label all of your child's school supplies.</a:t>
            </a:r>
            <a:endParaRPr lang="en-US" b="0" i="0" dirty="0">
              <a:solidFill>
                <a:srgbClr val="0B3A54"/>
              </a:solidFill>
              <a:effectLst/>
              <a:latin typeface="Raleway" pitchFamily="2" charset="0"/>
            </a:endParaRPr>
          </a:p>
          <a:p>
            <a:pPr algn="l"/>
            <a:r>
              <a:rPr lang="en-US" b="0" i="0" dirty="0">
                <a:solidFill>
                  <a:srgbClr val="0B3A54"/>
                </a:solidFill>
                <a:effectLst/>
                <a:latin typeface="Raleway" pitchFamily="2" charset="0"/>
              </a:rPr>
              <a:t>1 large backpack (no wheels please)</a:t>
            </a:r>
          </a:p>
          <a:p>
            <a:pPr algn="l"/>
            <a:r>
              <a:rPr lang="en-US" b="0" i="0" dirty="0">
                <a:solidFill>
                  <a:srgbClr val="0B3A54"/>
                </a:solidFill>
                <a:effectLst/>
                <a:latin typeface="Raleway" pitchFamily="2" charset="0"/>
              </a:rPr>
              <a:t>1- 1 inch 3 Ring Binder (white, hard cover with sleeve on cover)</a:t>
            </a:r>
          </a:p>
          <a:p>
            <a:pPr algn="l"/>
            <a:r>
              <a:rPr lang="en-US" b="0" i="0" dirty="0">
                <a:solidFill>
                  <a:srgbClr val="0B3A54"/>
                </a:solidFill>
                <a:effectLst/>
                <a:latin typeface="Raleway" pitchFamily="2" charset="0"/>
              </a:rPr>
              <a:t>1 small pack of sheet protectors</a:t>
            </a:r>
          </a:p>
          <a:p>
            <a:pPr algn="l"/>
            <a:r>
              <a:rPr lang="en-US" b="0" i="0" dirty="0">
                <a:solidFill>
                  <a:srgbClr val="0B3A54"/>
                </a:solidFill>
                <a:effectLst/>
                <a:latin typeface="Raleway" pitchFamily="2" charset="0"/>
              </a:rPr>
              <a:t>4 wide ruled spiral notebooks (blue, green, red, and yellow)</a:t>
            </a:r>
          </a:p>
          <a:p>
            <a:pPr algn="l"/>
            <a:r>
              <a:rPr lang="en-US" b="0" i="0" dirty="0">
                <a:solidFill>
                  <a:srgbClr val="0B3A54"/>
                </a:solidFill>
                <a:effectLst/>
                <a:latin typeface="Raleway" pitchFamily="2" charset="0"/>
              </a:rPr>
              <a:t>2 pocket folders (blue and red)</a:t>
            </a:r>
          </a:p>
          <a:p>
            <a:pPr algn="l"/>
            <a:r>
              <a:rPr lang="en-US" b="0" i="0" dirty="0">
                <a:solidFill>
                  <a:srgbClr val="0B3A54"/>
                </a:solidFill>
                <a:effectLst/>
                <a:latin typeface="Raleway" pitchFamily="2" charset="0"/>
              </a:rPr>
              <a:t>4 packs of glue sticks</a:t>
            </a:r>
          </a:p>
          <a:p>
            <a:pPr algn="l"/>
            <a:r>
              <a:rPr lang="en-US" b="0" i="0" dirty="0">
                <a:solidFill>
                  <a:srgbClr val="0B3A54"/>
                </a:solidFill>
                <a:effectLst/>
                <a:latin typeface="Raleway" pitchFamily="2" charset="0"/>
              </a:rPr>
              <a:t>4 boxes of 24 count crayons</a:t>
            </a:r>
          </a:p>
          <a:p>
            <a:pPr algn="l"/>
            <a:r>
              <a:rPr lang="en-US" b="0" i="0" dirty="0">
                <a:solidFill>
                  <a:srgbClr val="0B3A54"/>
                </a:solidFill>
                <a:effectLst/>
                <a:latin typeface="Raleway" pitchFamily="2" charset="0"/>
              </a:rPr>
              <a:t>24 pencils (not mechanical)</a:t>
            </a:r>
          </a:p>
          <a:p>
            <a:pPr algn="l"/>
            <a:r>
              <a:rPr lang="en-US" b="0" i="0" dirty="0">
                <a:solidFill>
                  <a:srgbClr val="0B3A54"/>
                </a:solidFill>
                <a:effectLst/>
                <a:latin typeface="Raleway" pitchFamily="2" charset="0"/>
              </a:rPr>
              <a:t>1 Pair of child safety scissors (blunt tip)</a:t>
            </a:r>
          </a:p>
          <a:p>
            <a:pPr algn="l"/>
            <a:r>
              <a:rPr lang="en-US" b="0" i="0" dirty="0">
                <a:solidFill>
                  <a:srgbClr val="0B3A54"/>
                </a:solidFill>
                <a:effectLst/>
                <a:latin typeface="Raleway" pitchFamily="2" charset="0"/>
              </a:rPr>
              <a:t>1 set of headphones with a straight plug in (no earbuds)</a:t>
            </a:r>
          </a:p>
          <a:p>
            <a:pPr algn="l"/>
            <a:r>
              <a:rPr lang="en-US" b="0" i="0" dirty="0">
                <a:solidFill>
                  <a:srgbClr val="0B3A54"/>
                </a:solidFill>
                <a:effectLst/>
                <a:latin typeface="Raleway" pitchFamily="2" charset="0"/>
              </a:rPr>
              <a:t>2 flat zippered pencil pouches</a:t>
            </a:r>
          </a:p>
          <a:p>
            <a:pPr algn="l"/>
            <a:r>
              <a:rPr lang="en-US" b="0" i="0" dirty="0">
                <a:solidFill>
                  <a:srgbClr val="0B3A54"/>
                </a:solidFill>
                <a:effectLst/>
                <a:latin typeface="Raleway" pitchFamily="2" charset="0"/>
              </a:rPr>
              <a:t>1 pack of 3x5 index cards</a:t>
            </a:r>
          </a:p>
          <a:p>
            <a:pPr algn="l"/>
            <a:r>
              <a:rPr lang="en-US" b="0" i="0" dirty="0">
                <a:solidFill>
                  <a:srgbClr val="0B3A54"/>
                </a:solidFill>
                <a:effectLst/>
                <a:latin typeface="Raleway" pitchFamily="2" charset="0"/>
              </a:rPr>
              <a:t>4 pack of expo markers (skinny black)</a:t>
            </a:r>
          </a:p>
          <a:p>
            <a:pPr algn="l"/>
            <a:r>
              <a:rPr lang="en-US" b="0" i="0" dirty="0">
                <a:solidFill>
                  <a:srgbClr val="0B3A54"/>
                </a:solidFill>
                <a:effectLst/>
                <a:latin typeface="Raleway" pitchFamily="2" charset="0"/>
              </a:rPr>
              <a:t>1 water bottle</a:t>
            </a:r>
          </a:p>
          <a:p>
            <a:pPr algn="l"/>
            <a:r>
              <a:rPr lang="en-US" sz="3400" b="1" i="0" dirty="0">
                <a:solidFill>
                  <a:srgbClr val="0B3A54"/>
                </a:solidFill>
                <a:effectLst/>
                <a:latin typeface="Raleway" pitchFamily="2" charset="0"/>
              </a:rPr>
              <a:t>**Change of clothes in a gallon zipper bag to keep at school in case of an accident.</a:t>
            </a:r>
          </a:p>
          <a:p>
            <a:endParaRPr lang="en-US" dirty="0"/>
          </a:p>
        </p:txBody>
      </p:sp>
      <p:sp>
        <p:nvSpPr>
          <p:cNvPr id="4" name="Slide Number Placeholder 3">
            <a:extLst>
              <a:ext uri="{FF2B5EF4-FFF2-40B4-BE49-F238E27FC236}">
                <a16:creationId xmlns:a16="http://schemas.microsoft.com/office/drawing/2014/main" id="{77D3E7FE-4EC6-1A04-B3CE-613F609BED44}"/>
              </a:ext>
            </a:extLst>
          </p:cNvPr>
          <p:cNvSpPr>
            <a:spLocks noGrp="1"/>
          </p:cNvSpPr>
          <p:nvPr>
            <p:ph type="sldNum" sz="quarter" idx="12"/>
          </p:nvPr>
        </p:nvSpPr>
        <p:spPr/>
        <p:txBody>
          <a:bodyPr/>
          <a:lstStyle/>
          <a:p>
            <a:fld id="{48F63A3B-78C7-47BE-AE5E-E10140E04643}" type="slidenum">
              <a:rPr lang="en-US" smtClean="0"/>
              <a:t>15</a:t>
            </a:fld>
            <a:endParaRPr lang="en-US"/>
          </a:p>
        </p:txBody>
      </p:sp>
    </p:spTree>
    <p:extLst>
      <p:ext uri="{BB962C8B-B14F-4D97-AF65-F5344CB8AC3E}">
        <p14:creationId xmlns:p14="http://schemas.microsoft.com/office/powerpoint/2010/main" val="810583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3">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8638" y="386930"/>
            <a:ext cx="9236700" cy="1188950"/>
          </a:xfrm>
        </p:spPr>
        <p:txBody>
          <a:bodyPr anchor="b">
            <a:normAutofit/>
          </a:bodyPr>
          <a:lstStyle/>
          <a:p>
            <a:r>
              <a:rPr lang="en-US" sz="5400" b="1"/>
              <a:t>Donations</a:t>
            </a:r>
          </a:p>
        </p:txBody>
      </p:sp>
      <p:grpSp>
        <p:nvGrpSpPr>
          <p:cNvPr id="26" name="Group 15">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7" name="Rectangle 16">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93660" y="2599509"/>
            <a:ext cx="10143668" cy="3435531"/>
          </a:xfrm>
        </p:spPr>
        <p:txBody>
          <a:bodyPr anchor="ctr">
            <a:normAutofit/>
          </a:bodyPr>
          <a:lstStyle/>
          <a:p>
            <a:pPr marL="0" indent="0">
              <a:buNone/>
            </a:pPr>
            <a:endParaRPr lang="en-US" sz="2400" dirty="0"/>
          </a:p>
          <a:p>
            <a:pPr marL="0" indent="0">
              <a:buNone/>
            </a:pPr>
            <a:r>
              <a:rPr lang="en-US" sz="2400" dirty="0"/>
              <a:t>Donations are greatly appreciated.  Items that are constantly needed are:</a:t>
            </a:r>
            <a:endParaRPr lang="en-US" sz="2400" dirty="0">
              <a:cs typeface="Calibri"/>
            </a:endParaRPr>
          </a:p>
          <a:p>
            <a:pPr marL="0" indent="0">
              <a:buNone/>
            </a:pPr>
            <a:r>
              <a:rPr lang="en-US" sz="2400" dirty="0"/>
              <a:t>Baby Wipes</a:t>
            </a:r>
            <a:endParaRPr lang="en-US" sz="2400" dirty="0">
              <a:cs typeface="Calibri"/>
            </a:endParaRPr>
          </a:p>
          <a:p>
            <a:pPr marL="0" indent="0">
              <a:buNone/>
            </a:pPr>
            <a:r>
              <a:rPr lang="en-US" sz="2400" dirty="0"/>
              <a:t>Clorox and Lysol Wipes </a:t>
            </a:r>
            <a:endParaRPr lang="en-US" sz="2400" dirty="0">
              <a:cs typeface="Calibri"/>
            </a:endParaRPr>
          </a:p>
          <a:p>
            <a:pPr marL="0" indent="0">
              <a:buNone/>
            </a:pPr>
            <a:r>
              <a:rPr lang="en-US" sz="2400" dirty="0"/>
              <a:t>Tissues</a:t>
            </a:r>
            <a:endParaRPr lang="en-US" sz="2400" dirty="0">
              <a:cs typeface="Calibri"/>
            </a:endParaRPr>
          </a:p>
          <a:p>
            <a:pPr marL="0" indent="0">
              <a:buNone/>
            </a:pPr>
            <a:r>
              <a:rPr lang="en-US" sz="2400">
                <a:cs typeface="Calibri"/>
              </a:rPr>
              <a:t>Zip-lock </a:t>
            </a:r>
            <a:r>
              <a:rPr lang="en-US" sz="2400" dirty="0">
                <a:cs typeface="Calibri"/>
              </a:rPr>
              <a:t>Bags</a:t>
            </a:r>
          </a:p>
          <a:p>
            <a:pPr marL="0" indent="0">
              <a:buNone/>
            </a:pPr>
            <a:endParaRPr lang="en-US" sz="2400" dirty="0">
              <a:cs typeface="Calibri"/>
            </a:endParaRPr>
          </a:p>
        </p:txBody>
      </p:sp>
      <p:sp>
        <p:nvSpPr>
          <p:cNvPr id="4" name="Slide Number Placeholder 3">
            <a:extLst>
              <a:ext uri="{FF2B5EF4-FFF2-40B4-BE49-F238E27FC236}">
                <a16:creationId xmlns:a16="http://schemas.microsoft.com/office/drawing/2014/main" id="{F339D1A8-7777-B2B9-6CC4-513115234643}"/>
              </a:ext>
            </a:extLst>
          </p:cNvPr>
          <p:cNvSpPr>
            <a:spLocks noGrp="1"/>
          </p:cNvSpPr>
          <p:nvPr>
            <p:ph type="sldNum" sz="quarter" idx="12"/>
          </p:nvPr>
        </p:nvSpPr>
        <p:spPr/>
        <p:txBody>
          <a:bodyPr/>
          <a:lstStyle/>
          <a:p>
            <a:fld id="{48F63A3B-78C7-47BE-AE5E-E10140E04643}" type="slidenum">
              <a:rPr lang="en-US" smtClean="0"/>
              <a:t>16</a:t>
            </a:fld>
            <a:endParaRPr lang="en-US"/>
          </a:p>
        </p:txBody>
      </p:sp>
    </p:spTree>
    <p:extLst>
      <p:ext uri="{BB962C8B-B14F-4D97-AF65-F5344CB8AC3E}">
        <p14:creationId xmlns:p14="http://schemas.microsoft.com/office/powerpoint/2010/main" val="2892073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7" name="Rectangle 1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5052369" cy="1035781"/>
          </a:xfrm>
        </p:spPr>
        <p:txBody>
          <a:bodyPr anchor="ctr">
            <a:normAutofit/>
          </a:bodyPr>
          <a:lstStyle/>
          <a:p>
            <a:r>
              <a:rPr lang="en-US" sz="3600" b="1" dirty="0"/>
              <a:t>Email/ Remind Messaging </a:t>
            </a:r>
          </a:p>
        </p:txBody>
      </p:sp>
      <p:sp>
        <p:nvSpPr>
          <p:cNvPr id="3" name="Content Placeholder 2"/>
          <p:cNvSpPr>
            <a:spLocks noGrp="1"/>
          </p:cNvSpPr>
          <p:nvPr>
            <p:ph idx="1"/>
          </p:nvPr>
        </p:nvSpPr>
        <p:spPr>
          <a:xfrm>
            <a:off x="1045029" y="2524721"/>
            <a:ext cx="4991629" cy="3677123"/>
          </a:xfrm>
        </p:spPr>
        <p:txBody>
          <a:bodyPr vert="horz" lIns="91440" tIns="45720" rIns="91440" bIns="45720" rtlCol="0" anchor="ctr">
            <a:normAutofit/>
          </a:bodyPr>
          <a:lstStyle/>
          <a:p>
            <a:pPr marL="0" indent="0" algn="l">
              <a:buNone/>
            </a:pPr>
            <a:r>
              <a:rPr lang="en-US" sz="1400" b="1" i="0" dirty="0">
                <a:solidFill>
                  <a:srgbClr val="0B3A54"/>
                </a:solidFill>
                <a:effectLst/>
                <a:latin typeface="Raleway" pitchFamily="2" charset="0"/>
              </a:rPr>
              <a:t>I  will be using Remind as a communication tool this year.</a:t>
            </a:r>
          </a:p>
          <a:p>
            <a:pPr marL="0" indent="0" algn="l">
              <a:buNone/>
            </a:pPr>
            <a:r>
              <a:rPr lang="en-US" sz="1400" b="1" i="0" dirty="0">
                <a:solidFill>
                  <a:srgbClr val="0B3A54"/>
                </a:solidFill>
                <a:effectLst/>
                <a:latin typeface="Raleway" pitchFamily="2" charset="0"/>
                <a:hlinkClick r:id="rId3"/>
              </a:rPr>
              <a:t>https://www.remind.com/join/c9ahc9</a:t>
            </a:r>
            <a:endParaRPr lang="en-US" sz="1400" b="1" i="0" dirty="0">
              <a:solidFill>
                <a:srgbClr val="0B3A54"/>
              </a:solidFill>
              <a:effectLst/>
              <a:latin typeface="Raleway" pitchFamily="2" charset="0"/>
            </a:endParaRPr>
          </a:p>
          <a:p>
            <a:pPr marL="0" indent="0" algn="l">
              <a:buNone/>
            </a:pPr>
            <a:r>
              <a:rPr lang="en-US" sz="1400" b="1" i="0" dirty="0">
                <a:solidFill>
                  <a:srgbClr val="0B3A54"/>
                </a:solidFill>
                <a:effectLst/>
                <a:latin typeface="Raleway" pitchFamily="2" charset="0"/>
              </a:rPr>
              <a:t>Text @c9ahc9 to the number 81010</a:t>
            </a:r>
          </a:p>
          <a:p>
            <a:pPr marL="0" indent="0" algn="l">
              <a:buNone/>
            </a:pPr>
            <a:r>
              <a:rPr lang="en-US" sz="1400" b="1" i="0" dirty="0">
                <a:solidFill>
                  <a:srgbClr val="0B3A54"/>
                </a:solidFill>
                <a:effectLst/>
                <a:latin typeface="Raleway" pitchFamily="2" charset="0"/>
              </a:rPr>
              <a:t>You will receive a welcome text from Remind.  </a:t>
            </a:r>
          </a:p>
          <a:p>
            <a:pPr marL="0" indent="0" algn="l">
              <a:buNone/>
            </a:pPr>
            <a:r>
              <a:rPr lang="en-US" sz="1400" b="1" i="0" dirty="0">
                <a:solidFill>
                  <a:srgbClr val="0B3A54"/>
                </a:solidFill>
                <a:effectLst/>
                <a:latin typeface="Raleway" pitchFamily="2" charset="0"/>
              </a:rPr>
              <a:t>If you have trouble with 81010, you can try texting @</a:t>
            </a:r>
            <a:r>
              <a:rPr lang="en-US" sz="1400" b="1" i="0" dirty="0">
                <a:solidFill>
                  <a:srgbClr val="656565"/>
                </a:solidFill>
                <a:effectLst/>
                <a:latin typeface="remind-proxima-nova"/>
              </a:rPr>
              <a:t>@c9ahc9 to (571) 364-6571.</a:t>
            </a:r>
            <a:r>
              <a:rPr lang="en-US" sz="1400" b="1" i="0" dirty="0">
                <a:solidFill>
                  <a:srgbClr val="0B3A54"/>
                </a:solidFill>
                <a:effectLst/>
                <a:latin typeface="Raleway" pitchFamily="2" charset="0"/>
              </a:rPr>
              <a:t> </a:t>
            </a:r>
          </a:p>
          <a:p>
            <a:pPr marL="0" indent="0">
              <a:buNone/>
            </a:pPr>
            <a:endParaRPr lang="en-US" altLang="en-US" sz="1200" b="1" kern="0" dirty="0">
              <a:latin typeface="Arial"/>
            </a:endParaRPr>
          </a:p>
          <a:p>
            <a:pPr marL="0" indent="0">
              <a:buNone/>
            </a:pPr>
            <a:r>
              <a:rPr lang="en-US" altLang="en-US" sz="1800" b="1" kern="0" dirty="0">
                <a:latin typeface="Arial"/>
              </a:rPr>
              <a:t>My email is michelle.huffman@onslow.k12.nc.us</a:t>
            </a:r>
            <a:endParaRPr lang="en-US" altLang="en-US" sz="1800" b="1" i="0" u="none" strike="noStrike" kern="0" cap="none" spc="0" normalizeH="0" baseline="0" noProof="0" dirty="0">
              <a:ln>
                <a:noFill/>
              </a:ln>
              <a:effectLst/>
              <a:uLnTx/>
              <a:uFillTx/>
              <a:latin typeface="Arial"/>
              <a:cs typeface="Arial"/>
            </a:endParaRPr>
          </a:p>
        </p:txBody>
      </p:sp>
      <p:sp>
        <p:nvSpPr>
          <p:cNvPr id="23" name="Rectangle 22">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drawing&#10;&#10;Description automatically generated">
            <a:extLst>
              <a:ext uri="{FF2B5EF4-FFF2-40B4-BE49-F238E27FC236}">
                <a16:creationId xmlns:a16="http://schemas.microsoft.com/office/drawing/2014/main" id="{250235A3-1F6E-4E93-8A83-DA22AAE57350}"/>
              </a:ext>
            </a:extLst>
          </p:cNvPr>
          <p:cNvPicPr>
            <a:picLocks noChangeAspect="1"/>
          </p:cNvPicPr>
          <p:nvPr/>
        </p:nvPicPr>
        <p:blipFill rotWithShape="1">
          <a:blip r:embed="rId4"/>
          <a:srcRect t="902" r="2" b="2"/>
          <a:stretch/>
        </p:blipFill>
        <p:spPr>
          <a:xfrm>
            <a:off x="7312995" y="901032"/>
            <a:ext cx="3458248" cy="5116220"/>
          </a:xfrm>
          <a:prstGeom prst="rect">
            <a:avLst/>
          </a:prstGeom>
        </p:spPr>
      </p:pic>
      <p:cxnSp>
        <p:nvCxnSpPr>
          <p:cNvPr id="25" name="Straight Connector 2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5098F35-A0FE-6448-7653-28099B42CFB8}"/>
              </a:ext>
            </a:extLst>
          </p:cNvPr>
          <p:cNvSpPr>
            <a:spLocks noGrp="1"/>
          </p:cNvSpPr>
          <p:nvPr>
            <p:ph type="sldNum" sz="quarter" idx="12"/>
          </p:nvPr>
        </p:nvSpPr>
        <p:spPr/>
        <p:txBody>
          <a:bodyPr/>
          <a:lstStyle/>
          <a:p>
            <a:fld id="{48F63A3B-78C7-47BE-AE5E-E10140E04643}" type="slidenum">
              <a:rPr lang="en-US" smtClean="0"/>
              <a:t>17</a:t>
            </a:fld>
            <a:endParaRPr lang="en-US"/>
          </a:p>
        </p:txBody>
      </p:sp>
    </p:spTree>
    <p:extLst>
      <p:ext uri="{BB962C8B-B14F-4D97-AF65-F5344CB8AC3E}">
        <p14:creationId xmlns:p14="http://schemas.microsoft.com/office/powerpoint/2010/main" val="1104845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81B5D-EF39-B985-9EE8-5DFA1DCFB2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709A0B-BED6-24CD-5412-EF69912B41A6}"/>
              </a:ext>
            </a:extLst>
          </p:cNvPr>
          <p:cNvSpPr>
            <a:spLocks noGrp="1"/>
          </p:cNvSpPr>
          <p:nvPr>
            <p:ph idx="1"/>
          </p:nvPr>
        </p:nvSpPr>
        <p:spPr/>
        <p:txBody>
          <a:bodyPr>
            <a:normAutofit/>
          </a:bodyPr>
          <a:lstStyle/>
          <a:p>
            <a:pPr marL="0" indent="0" algn="ctr">
              <a:buNone/>
            </a:pPr>
            <a:endParaRPr lang="en-US" sz="3600" dirty="0">
              <a:latin typeface="Comic Sans MS" panose="030F0702030302020204" pitchFamily="66" charset="0"/>
            </a:endParaRPr>
          </a:p>
          <a:p>
            <a:pPr marL="0" indent="0" algn="ctr">
              <a:buNone/>
            </a:pPr>
            <a:r>
              <a:rPr lang="en-US" sz="4400" dirty="0">
                <a:latin typeface="Comic Sans MS" panose="030F0702030302020204" pitchFamily="66" charset="0"/>
              </a:rPr>
              <a:t>I look forward to working with your child this year.  I am excited to see them grow and learn so much this year.  It is going to be a great school year!</a:t>
            </a:r>
          </a:p>
          <a:p>
            <a:pPr marL="0" indent="0" algn="ctr">
              <a:buNone/>
            </a:pPr>
            <a:endParaRPr lang="en-US" sz="3600" dirty="0">
              <a:latin typeface="Comic Sans MS" panose="030F0702030302020204" pitchFamily="66" charset="0"/>
            </a:endParaRPr>
          </a:p>
          <a:p>
            <a:pPr marL="0" indent="0" algn="ctr">
              <a:buNone/>
            </a:pPr>
            <a:endParaRPr lang="en-US" sz="3600" dirty="0">
              <a:latin typeface="Comic Sans MS" panose="030F0702030302020204" pitchFamily="66" charset="0"/>
            </a:endParaRPr>
          </a:p>
        </p:txBody>
      </p:sp>
      <p:sp>
        <p:nvSpPr>
          <p:cNvPr id="4" name="Slide Number Placeholder 3">
            <a:extLst>
              <a:ext uri="{FF2B5EF4-FFF2-40B4-BE49-F238E27FC236}">
                <a16:creationId xmlns:a16="http://schemas.microsoft.com/office/drawing/2014/main" id="{9A6961D1-A135-691E-AAF9-6E0B6685D8C7}"/>
              </a:ext>
            </a:extLst>
          </p:cNvPr>
          <p:cNvSpPr>
            <a:spLocks noGrp="1"/>
          </p:cNvSpPr>
          <p:nvPr>
            <p:ph type="sldNum" sz="quarter" idx="12"/>
          </p:nvPr>
        </p:nvSpPr>
        <p:spPr/>
        <p:txBody>
          <a:bodyPr/>
          <a:lstStyle/>
          <a:p>
            <a:fld id="{48F63A3B-78C7-47BE-AE5E-E10140E04643}" type="slidenum">
              <a:rPr lang="en-US" smtClean="0"/>
              <a:t>18</a:t>
            </a:fld>
            <a:endParaRPr lang="en-US"/>
          </a:p>
        </p:txBody>
      </p:sp>
    </p:spTree>
    <p:extLst>
      <p:ext uri="{BB962C8B-B14F-4D97-AF65-F5344CB8AC3E}">
        <p14:creationId xmlns:p14="http://schemas.microsoft.com/office/powerpoint/2010/main" val="40723074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846</Words>
  <Application>Microsoft Office PowerPoint</Application>
  <PresentationFormat>Widescreen</PresentationFormat>
  <Paragraphs>133</Paragraphs>
  <Slides>18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Comic Sans MS</vt:lpstr>
      <vt:lpstr>Raleway</vt:lpstr>
      <vt:lpstr>remind-proxima-nova</vt:lpstr>
      <vt:lpstr>Office Theme</vt:lpstr>
      <vt:lpstr>Welcome to  Heritage Elementary!</vt:lpstr>
      <vt:lpstr>Ms. Huffman</vt:lpstr>
      <vt:lpstr>Nightly Routine</vt:lpstr>
      <vt:lpstr>Homework and Newsletters</vt:lpstr>
      <vt:lpstr>Behavior Policy</vt:lpstr>
      <vt:lpstr>Bus and Pickups</vt:lpstr>
      <vt:lpstr>Pick Up Procedure</vt:lpstr>
      <vt:lpstr>Morning Routine</vt:lpstr>
      <vt:lpstr>Lunch</vt:lpstr>
      <vt:lpstr>      Snack</vt:lpstr>
      <vt:lpstr>Enrichment Schedule Wave Days</vt:lpstr>
      <vt:lpstr>Tentative Daily Schedule</vt:lpstr>
      <vt:lpstr>School Fees</vt:lpstr>
      <vt:lpstr>Tablets</vt:lpstr>
      <vt:lpstr>Supply List</vt:lpstr>
      <vt:lpstr>Donations</vt:lpstr>
      <vt:lpstr>Email/ Remind Messaging </vt:lpstr>
      <vt:lpstr>PowerPoint Presentation</vt:lpstr>
    </vt:vector>
  </TitlesOfParts>
  <Company>Onslow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Richlands Primary School!</dc:title>
  <dc:creator>Teddye Park</dc:creator>
  <cp:lastModifiedBy>Michelle Huffman</cp:lastModifiedBy>
  <cp:revision>178</cp:revision>
  <cp:lastPrinted>2022-08-24T22:44:12Z</cp:lastPrinted>
  <dcterms:created xsi:type="dcterms:W3CDTF">2016-08-18T02:13:03Z</dcterms:created>
  <dcterms:modified xsi:type="dcterms:W3CDTF">2022-08-24T22:47:05Z</dcterms:modified>
</cp:coreProperties>
</file>