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81813"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gMmvhPzaprHZ27lOXeuoWCNYx+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141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2913" cy="465138"/>
          </a:xfrm>
          <a:prstGeom prst="rect">
            <a:avLst/>
          </a:prstGeom>
          <a:noFill/>
          <a:ln>
            <a:noFill/>
          </a:ln>
        </p:spPr>
        <p:txBody>
          <a:bodyPr spcFirstLastPara="1" wrap="square" lIns="92425" tIns="46200" rIns="92425" bIns="462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97313" y="0"/>
            <a:ext cx="2982912" cy="465138"/>
          </a:xfrm>
          <a:prstGeom prst="rect">
            <a:avLst/>
          </a:prstGeom>
          <a:noFill/>
          <a:ln>
            <a:noFill/>
          </a:ln>
        </p:spPr>
        <p:txBody>
          <a:bodyPr spcFirstLastPara="1" wrap="square" lIns="92425" tIns="46200" rIns="92425" bIns="462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8975" y="4416425"/>
            <a:ext cx="5505450" cy="4183063"/>
          </a:xfrm>
          <a:prstGeom prst="rect">
            <a:avLst/>
          </a:prstGeom>
          <a:noFill/>
          <a:ln>
            <a:noFill/>
          </a:ln>
        </p:spPr>
        <p:txBody>
          <a:bodyPr spcFirstLastPara="1" wrap="square" lIns="92425" tIns="46200" rIns="92425" bIns="462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2982913" cy="465138"/>
          </a:xfrm>
          <a:prstGeom prst="rect">
            <a:avLst/>
          </a:prstGeom>
          <a:noFill/>
          <a:ln>
            <a:noFill/>
          </a:ln>
        </p:spPr>
        <p:txBody>
          <a:bodyPr spcFirstLastPara="1" wrap="square" lIns="92425" tIns="46200" rIns="92425" bIns="462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97313" y="8829675"/>
            <a:ext cx="2982912" cy="465138"/>
          </a:xfrm>
          <a:prstGeom prst="rect">
            <a:avLst/>
          </a:prstGeom>
          <a:noFill/>
          <a:ln>
            <a:noFill/>
          </a:ln>
        </p:spPr>
        <p:txBody>
          <a:bodyPr spcFirstLastPara="1" wrap="square" lIns="92425" tIns="46200" rIns="92425" bIns="462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83" name="Google Shape;83;p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89" name="Google Shape;89;p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95" name="Google Shape;95;p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01" name="Google Shape;101;p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07" name="Google Shape;107;p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13" name="Google Shape;113;p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19" name="Google Shape;119;p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25" name="Google Shape;125;p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31" name="Google Shape;131;p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0: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37" name="Google Shape;137;p1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43" name="Google Shape;143;p1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2: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49" name="Google Shape;149;p1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3: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55" name="Google Shape;155;p1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4: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61" name="Google Shape;161;p1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5: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66" name="Google Shape;166;p1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6: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72" name="Google Shape;172;p1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7: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78" name="Google Shape;178;p1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8: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84" name="Google Shape;184;p1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9:notes"/>
          <p:cNvSpPr txBox="1">
            <a:spLocks noGrp="1"/>
          </p:cNvSpPr>
          <p:nvPr>
            <p:ph type="body" idx="1"/>
          </p:nvPr>
        </p:nvSpPr>
        <p:spPr>
          <a:xfrm>
            <a:off x="688975" y="4416425"/>
            <a:ext cx="5505450" cy="4183063"/>
          </a:xfrm>
          <a:prstGeom prst="rect">
            <a:avLst/>
          </a:prstGeom>
        </p:spPr>
        <p:txBody>
          <a:bodyPr spcFirstLastPara="1" wrap="square" lIns="92425" tIns="46200" rIns="92425" bIns="46200" anchor="t" anchorCtr="0">
            <a:noAutofit/>
          </a:bodyPr>
          <a:lstStyle/>
          <a:p>
            <a:pPr marL="0" lvl="0" indent="0" algn="l" rtl="0">
              <a:spcBef>
                <a:spcPts val="360"/>
              </a:spcBef>
              <a:spcAft>
                <a:spcPts val="0"/>
              </a:spcAft>
              <a:buNone/>
            </a:pPr>
            <a:endParaRPr/>
          </a:p>
        </p:txBody>
      </p:sp>
      <p:sp>
        <p:nvSpPr>
          <p:cNvPr id="190" name="Google Shape;190;p1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1"/>
          <p:cNvSpPr txBox="1">
            <a:spLocks noGrp="1"/>
          </p:cNvSpPr>
          <p:nvPr>
            <p:ph type="ctrTitle"/>
          </p:nvPr>
        </p:nvSpPr>
        <p:spPr>
          <a:xfrm>
            <a:off x="685800" y="22860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03042B"/>
              </a:buClr>
              <a:buSzPts val="3200"/>
              <a:buFont typeface="Trebuchet MS"/>
              <a:buNone/>
              <a:defRPr/>
            </a:lvl1pPr>
            <a:lvl2pPr lvl="1" algn="l">
              <a:spcBef>
                <a:spcPts val="360"/>
              </a:spcBef>
              <a:spcAft>
                <a:spcPts val="0"/>
              </a:spcAft>
              <a:buClr>
                <a:srgbClr val="03042B"/>
              </a:buClr>
              <a:buSzPts val="1800"/>
              <a:buChar char="–"/>
              <a:defRPr/>
            </a:lvl2pPr>
            <a:lvl3pPr lvl="2" algn="l">
              <a:spcBef>
                <a:spcPts val="360"/>
              </a:spcBef>
              <a:spcAft>
                <a:spcPts val="0"/>
              </a:spcAft>
              <a:buClr>
                <a:srgbClr val="03042B"/>
              </a:buClr>
              <a:buSzPts val="1800"/>
              <a:buChar char="•"/>
              <a:defRPr/>
            </a:lvl3pPr>
            <a:lvl4pPr lvl="3" algn="l">
              <a:spcBef>
                <a:spcPts val="360"/>
              </a:spcBef>
              <a:spcAft>
                <a:spcPts val="0"/>
              </a:spcAft>
              <a:buClr>
                <a:srgbClr val="03042B"/>
              </a:buClr>
              <a:buSzPts val="1800"/>
              <a:buChar char="–"/>
              <a:defRPr/>
            </a:lvl4pPr>
            <a:lvl5pPr lvl="4" algn="l">
              <a:spcBef>
                <a:spcPts val="360"/>
              </a:spcBef>
              <a:spcAft>
                <a:spcPts val="0"/>
              </a:spcAft>
              <a:buClr>
                <a:srgbClr val="03042B"/>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2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2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4" name="Google Shape;24;p23"/>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24"/>
          <p:cNvSpPr txBox="1">
            <a:spLocks noGrp="1"/>
          </p:cNvSpPr>
          <p:nvPr>
            <p:ph type="title"/>
          </p:nvPr>
        </p:nvSpPr>
        <p:spPr>
          <a:xfrm>
            <a:off x="623888" y="1709738"/>
            <a:ext cx="7886700" cy="2852737"/>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0" name="Google Shape;30;p24"/>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noAutofit/>
          </a:bodyPr>
          <a:lstStyle>
            <a:lvl1pPr marL="457200" lvl="0" indent="-228600" algn="l">
              <a:spcBef>
                <a:spcPts val="480"/>
              </a:spcBef>
              <a:spcAft>
                <a:spcPts val="0"/>
              </a:spcAft>
              <a:buClr>
                <a:srgbClr val="03042B"/>
              </a:buClr>
              <a:buSzPts val="2400"/>
              <a:buFont typeface="Trebuchet MS"/>
              <a:buNone/>
              <a:defRPr sz="2400"/>
            </a:lvl1pPr>
            <a:lvl2pPr marL="914400" lvl="1" indent="-228600" algn="l">
              <a:spcBef>
                <a:spcPts val="400"/>
              </a:spcBef>
              <a:spcAft>
                <a:spcPts val="0"/>
              </a:spcAft>
              <a:buClr>
                <a:srgbClr val="03042B"/>
              </a:buClr>
              <a:buSzPts val="2000"/>
              <a:buFont typeface="Trebuchet MS"/>
              <a:buNone/>
              <a:defRPr sz="2000"/>
            </a:lvl2pPr>
            <a:lvl3pPr marL="1371600" lvl="2" indent="-228600" algn="l">
              <a:spcBef>
                <a:spcPts val="360"/>
              </a:spcBef>
              <a:spcAft>
                <a:spcPts val="0"/>
              </a:spcAft>
              <a:buClr>
                <a:srgbClr val="03042B"/>
              </a:buClr>
              <a:buSzPts val="1800"/>
              <a:buFont typeface="Trebuchet MS"/>
              <a:buNone/>
              <a:defRPr sz="1800"/>
            </a:lvl3pPr>
            <a:lvl4pPr marL="1828800" lvl="3" indent="-228600" algn="l">
              <a:spcBef>
                <a:spcPts val="320"/>
              </a:spcBef>
              <a:spcAft>
                <a:spcPts val="0"/>
              </a:spcAft>
              <a:buClr>
                <a:srgbClr val="03042B"/>
              </a:buClr>
              <a:buSzPts val="1600"/>
              <a:buFont typeface="Trebuchet MS"/>
              <a:buNone/>
              <a:defRPr sz="1600"/>
            </a:lvl4pPr>
            <a:lvl5pPr marL="2286000" lvl="4" indent="-228600" algn="l">
              <a:spcBef>
                <a:spcPts val="320"/>
              </a:spcBef>
              <a:spcAft>
                <a:spcPts val="0"/>
              </a:spcAft>
              <a:buClr>
                <a:srgbClr val="03042B"/>
              </a:buClr>
              <a:buSzPts val="1600"/>
              <a:buFont typeface="Trebuchet MS"/>
              <a:buNone/>
              <a:defRPr sz="1600"/>
            </a:lvl5pPr>
            <a:lvl6pPr marL="2743200" lvl="5" indent="-228600" algn="l">
              <a:lnSpc>
                <a:spcPct val="90000"/>
              </a:lnSpc>
              <a:spcBef>
                <a:spcPts val="500"/>
              </a:spcBef>
              <a:spcAft>
                <a:spcPts val="0"/>
              </a:spcAft>
              <a:buClr>
                <a:schemeClr val="dk1"/>
              </a:buClr>
              <a:buSzPts val="1600"/>
              <a:buNone/>
              <a:defRPr sz="1600"/>
            </a:lvl6pPr>
            <a:lvl7pPr marL="3200400" lvl="6" indent="-228600" algn="l">
              <a:lnSpc>
                <a:spcPct val="90000"/>
              </a:lnSpc>
              <a:spcBef>
                <a:spcPts val="500"/>
              </a:spcBef>
              <a:spcAft>
                <a:spcPts val="0"/>
              </a:spcAft>
              <a:buClr>
                <a:schemeClr val="dk1"/>
              </a:buClr>
              <a:buSzPts val="1600"/>
              <a:buNone/>
              <a:defRPr sz="1600"/>
            </a:lvl7pPr>
            <a:lvl8pPr marL="3657600" lvl="7" indent="-228600" algn="l">
              <a:lnSpc>
                <a:spcPct val="90000"/>
              </a:lnSpc>
              <a:spcBef>
                <a:spcPts val="500"/>
              </a:spcBef>
              <a:spcAft>
                <a:spcPts val="0"/>
              </a:spcAft>
              <a:buClr>
                <a:schemeClr val="dk1"/>
              </a:buClr>
              <a:buSzPts val="1600"/>
              <a:buNone/>
              <a:defRPr sz="1600"/>
            </a:lvl8pPr>
            <a:lvl9pPr marL="4114800" lvl="8" indent="-228600" algn="l">
              <a:lnSpc>
                <a:spcPct val="90000"/>
              </a:lnSpc>
              <a:spcBef>
                <a:spcPts val="500"/>
              </a:spcBef>
              <a:spcAft>
                <a:spcPts val="0"/>
              </a:spcAft>
              <a:buClr>
                <a:schemeClr val="dk1"/>
              </a:buClr>
              <a:buSzPts val="1600"/>
              <a:buNone/>
              <a:defRPr sz="1600"/>
            </a:lvl9pPr>
          </a:lstStyle>
          <a:p>
            <a:endParaRPr/>
          </a:p>
        </p:txBody>
      </p:sp>
      <p:sp>
        <p:nvSpPr>
          <p:cNvPr id="31" name="Google Shape;31;p2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2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 name="Google Shape;36;p25"/>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5"/>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6"/>
          <p:cNvSpPr txBox="1">
            <a:spLocks noGrp="1"/>
          </p:cNvSpPr>
          <p:nvPr>
            <p:ph type="title"/>
          </p:nvPr>
        </p:nvSpPr>
        <p:spPr>
          <a:xfrm>
            <a:off x="630238" y="365125"/>
            <a:ext cx="7886700" cy="132556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26"/>
          <p:cNvSpPr txBox="1">
            <a:spLocks noGrp="1"/>
          </p:cNvSpPr>
          <p:nvPr>
            <p:ph type="body" idx="1"/>
          </p:nvPr>
        </p:nvSpPr>
        <p:spPr>
          <a:xfrm>
            <a:off x="630238" y="1681163"/>
            <a:ext cx="3868737" cy="82391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3042B"/>
              </a:buClr>
              <a:buSzPts val="2400"/>
              <a:buFont typeface="Trebuchet MS"/>
              <a:buNone/>
              <a:defRPr sz="2400" b="1"/>
            </a:lvl1pPr>
            <a:lvl2pPr marL="914400" lvl="1" indent="-228600" algn="l">
              <a:spcBef>
                <a:spcPts val="400"/>
              </a:spcBef>
              <a:spcAft>
                <a:spcPts val="0"/>
              </a:spcAft>
              <a:buClr>
                <a:srgbClr val="03042B"/>
              </a:buClr>
              <a:buSzPts val="2000"/>
              <a:buFont typeface="Trebuchet MS"/>
              <a:buNone/>
              <a:defRPr sz="2000" b="1"/>
            </a:lvl2pPr>
            <a:lvl3pPr marL="1371600" lvl="2" indent="-228600" algn="l">
              <a:spcBef>
                <a:spcPts val="360"/>
              </a:spcBef>
              <a:spcAft>
                <a:spcPts val="0"/>
              </a:spcAft>
              <a:buClr>
                <a:srgbClr val="03042B"/>
              </a:buClr>
              <a:buSzPts val="1800"/>
              <a:buFont typeface="Trebuchet MS"/>
              <a:buNone/>
              <a:defRPr sz="1800" b="1"/>
            </a:lvl3pPr>
            <a:lvl4pPr marL="1828800" lvl="3" indent="-228600" algn="l">
              <a:spcBef>
                <a:spcPts val="320"/>
              </a:spcBef>
              <a:spcAft>
                <a:spcPts val="0"/>
              </a:spcAft>
              <a:buClr>
                <a:srgbClr val="03042B"/>
              </a:buClr>
              <a:buSzPts val="1600"/>
              <a:buFont typeface="Trebuchet MS"/>
              <a:buNone/>
              <a:defRPr sz="1600" b="1"/>
            </a:lvl4pPr>
            <a:lvl5pPr marL="2286000" lvl="4" indent="-228600" algn="l">
              <a:spcBef>
                <a:spcPts val="320"/>
              </a:spcBef>
              <a:spcAft>
                <a:spcPts val="0"/>
              </a:spcAft>
              <a:buClr>
                <a:srgbClr val="03042B"/>
              </a:buClr>
              <a:buSzPts val="1600"/>
              <a:buFont typeface="Trebuchet M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6"/>
          <p:cNvSpPr txBox="1">
            <a:spLocks noGrp="1"/>
          </p:cNvSpPr>
          <p:nvPr>
            <p:ph type="body" idx="2"/>
          </p:nvPr>
        </p:nvSpPr>
        <p:spPr>
          <a:xfrm>
            <a:off x="630238" y="2505075"/>
            <a:ext cx="3868737" cy="36845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6"/>
          <p:cNvSpPr txBox="1">
            <a:spLocks noGrp="1"/>
          </p:cNvSpPr>
          <p:nvPr>
            <p:ph type="body" idx="3"/>
          </p:nvPr>
        </p:nvSpPr>
        <p:spPr>
          <a:xfrm>
            <a:off x="4629150" y="1681163"/>
            <a:ext cx="3887788" cy="82391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3042B"/>
              </a:buClr>
              <a:buSzPts val="2400"/>
              <a:buFont typeface="Trebuchet MS"/>
              <a:buNone/>
              <a:defRPr sz="2400" b="1"/>
            </a:lvl1pPr>
            <a:lvl2pPr marL="914400" lvl="1" indent="-228600" algn="l">
              <a:spcBef>
                <a:spcPts val="400"/>
              </a:spcBef>
              <a:spcAft>
                <a:spcPts val="0"/>
              </a:spcAft>
              <a:buClr>
                <a:srgbClr val="03042B"/>
              </a:buClr>
              <a:buSzPts val="2000"/>
              <a:buFont typeface="Trebuchet MS"/>
              <a:buNone/>
              <a:defRPr sz="2000" b="1"/>
            </a:lvl2pPr>
            <a:lvl3pPr marL="1371600" lvl="2" indent="-228600" algn="l">
              <a:spcBef>
                <a:spcPts val="360"/>
              </a:spcBef>
              <a:spcAft>
                <a:spcPts val="0"/>
              </a:spcAft>
              <a:buClr>
                <a:srgbClr val="03042B"/>
              </a:buClr>
              <a:buSzPts val="1800"/>
              <a:buFont typeface="Trebuchet MS"/>
              <a:buNone/>
              <a:defRPr sz="1800" b="1"/>
            </a:lvl3pPr>
            <a:lvl4pPr marL="1828800" lvl="3" indent="-228600" algn="l">
              <a:spcBef>
                <a:spcPts val="320"/>
              </a:spcBef>
              <a:spcAft>
                <a:spcPts val="0"/>
              </a:spcAft>
              <a:buClr>
                <a:srgbClr val="03042B"/>
              </a:buClr>
              <a:buSzPts val="1600"/>
              <a:buFont typeface="Trebuchet MS"/>
              <a:buNone/>
              <a:defRPr sz="1600" b="1"/>
            </a:lvl4pPr>
            <a:lvl5pPr marL="2286000" lvl="4" indent="-228600" algn="l">
              <a:spcBef>
                <a:spcPts val="320"/>
              </a:spcBef>
              <a:spcAft>
                <a:spcPts val="0"/>
              </a:spcAft>
              <a:buClr>
                <a:srgbClr val="03042B"/>
              </a:buClr>
              <a:buSzPts val="1600"/>
              <a:buFont typeface="Trebuchet M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26"/>
          <p:cNvSpPr txBox="1">
            <a:spLocks noGrp="1"/>
          </p:cNvSpPr>
          <p:nvPr>
            <p:ph type="body" idx="4"/>
          </p:nvPr>
        </p:nvSpPr>
        <p:spPr>
          <a:xfrm>
            <a:off x="4629150" y="2505075"/>
            <a:ext cx="3887788" cy="36845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7"/>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2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8"/>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 name="Google Shape;57;p28"/>
          <p:cNvSpPr txBox="1">
            <a:spLocks noGrp="1"/>
          </p:cNvSpPr>
          <p:nvPr>
            <p:ph type="body" idx="1"/>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03042B"/>
              </a:buClr>
              <a:buSzPts val="3200"/>
              <a:buFont typeface="Trebuchet MS"/>
              <a:buChar char="•"/>
              <a:defRPr sz="3200"/>
            </a:lvl1pPr>
            <a:lvl2pPr marL="914400" lvl="1" indent="-406400" algn="l">
              <a:spcBef>
                <a:spcPts val="560"/>
              </a:spcBef>
              <a:spcAft>
                <a:spcPts val="0"/>
              </a:spcAft>
              <a:buClr>
                <a:srgbClr val="03042B"/>
              </a:buClr>
              <a:buSzPts val="2800"/>
              <a:buFont typeface="Trebuchet MS"/>
              <a:buChar char="–"/>
              <a:defRPr sz="2800"/>
            </a:lvl2pPr>
            <a:lvl3pPr marL="1371600" lvl="2" indent="-381000" algn="l">
              <a:spcBef>
                <a:spcPts val="480"/>
              </a:spcBef>
              <a:spcAft>
                <a:spcPts val="0"/>
              </a:spcAft>
              <a:buClr>
                <a:srgbClr val="03042B"/>
              </a:buClr>
              <a:buSzPts val="2400"/>
              <a:buFont typeface="Trebuchet MS"/>
              <a:buChar char="•"/>
              <a:defRPr sz="2400"/>
            </a:lvl3pPr>
            <a:lvl4pPr marL="1828800" lvl="3" indent="-355600" algn="l">
              <a:spcBef>
                <a:spcPts val="400"/>
              </a:spcBef>
              <a:spcAft>
                <a:spcPts val="0"/>
              </a:spcAft>
              <a:buClr>
                <a:srgbClr val="03042B"/>
              </a:buClr>
              <a:buSzPts val="2000"/>
              <a:buFont typeface="Trebuchet MS"/>
              <a:buChar char="–"/>
              <a:defRPr sz="2000"/>
            </a:lvl4pPr>
            <a:lvl5pPr marL="2286000" lvl="4" indent="-355600" algn="l">
              <a:spcBef>
                <a:spcPts val="400"/>
              </a:spcBef>
              <a:spcAft>
                <a:spcPts val="0"/>
              </a:spcAft>
              <a:buClr>
                <a:srgbClr val="03042B"/>
              </a:buClr>
              <a:buSzPts val="2000"/>
              <a:buFont typeface="Trebuchet MS"/>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8"/>
          <p:cNvSpPr txBox="1">
            <a:spLocks noGrp="1"/>
          </p:cNvSpPr>
          <p:nvPr>
            <p:ph type="body" idx="2"/>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rgbClr val="03042B"/>
              </a:buClr>
              <a:buSzPts val="1600"/>
              <a:buFont typeface="Trebuchet MS"/>
              <a:buNone/>
              <a:defRPr sz="1600"/>
            </a:lvl1pPr>
            <a:lvl2pPr marL="914400" lvl="1" indent="-228600" algn="l">
              <a:spcBef>
                <a:spcPts val="280"/>
              </a:spcBef>
              <a:spcAft>
                <a:spcPts val="0"/>
              </a:spcAft>
              <a:buClr>
                <a:srgbClr val="03042B"/>
              </a:buClr>
              <a:buSzPts val="1400"/>
              <a:buFont typeface="Trebuchet MS"/>
              <a:buNone/>
              <a:defRPr sz="1400"/>
            </a:lvl2pPr>
            <a:lvl3pPr marL="1371600" lvl="2" indent="-228600" algn="l">
              <a:spcBef>
                <a:spcPts val="240"/>
              </a:spcBef>
              <a:spcAft>
                <a:spcPts val="0"/>
              </a:spcAft>
              <a:buClr>
                <a:srgbClr val="03042B"/>
              </a:buClr>
              <a:buSzPts val="1200"/>
              <a:buFont typeface="Trebuchet MS"/>
              <a:buNone/>
              <a:defRPr sz="1200"/>
            </a:lvl3pPr>
            <a:lvl4pPr marL="1828800" lvl="3" indent="-228600" algn="l">
              <a:spcBef>
                <a:spcPts val="200"/>
              </a:spcBef>
              <a:spcAft>
                <a:spcPts val="0"/>
              </a:spcAft>
              <a:buClr>
                <a:srgbClr val="03042B"/>
              </a:buClr>
              <a:buSzPts val="1000"/>
              <a:buFont typeface="Trebuchet MS"/>
              <a:buNone/>
              <a:defRPr sz="1000"/>
            </a:lvl4pPr>
            <a:lvl5pPr marL="2286000" lvl="4" indent="-228600" algn="l">
              <a:spcBef>
                <a:spcPts val="200"/>
              </a:spcBef>
              <a:spcAft>
                <a:spcPts val="0"/>
              </a:spcAft>
              <a:buClr>
                <a:srgbClr val="03042B"/>
              </a:buClr>
              <a:buSzPts val="1000"/>
              <a:buFont typeface="Trebuchet MS"/>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9"/>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4" name="Google Shape;64;p29"/>
          <p:cNvSpPr>
            <a:spLocks noGrp="1"/>
          </p:cNvSpPr>
          <p:nvPr>
            <p:ph type="pic" idx="2"/>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rgbClr val="03042B"/>
              </a:buClr>
              <a:buSzPts val="3200"/>
              <a:buFont typeface="Trebuchet MS"/>
              <a:buNone/>
              <a:defRPr sz="3200" b="0" i="0" u="none" strike="noStrike" cap="none">
                <a:solidFill>
                  <a:srgbClr val="03042B"/>
                </a:solidFill>
                <a:latin typeface="Trebuchet MS"/>
                <a:ea typeface="Trebuchet MS"/>
                <a:cs typeface="Trebuchet MS"/>
                <a:sym typeface="Trebuchet MS"/>
              </a:defRPr>
            </a:lvl1pPr>
            <a:lvl2pPr marR="0" lvl="1" algn="l" rtl="0">
              <a:spcBef>
                <a:spcPts val="560"/>
              </a:spcBef>
              <a:spcAft>
                <a:spcPts val="0"/>
              </a:spcAft>
              <a:buClr>
                <a:srgbClr val="03042B"/>
              </a:buClr>
              <a:buSzPts val="2800"/>
              <a:buFont typeface="Trebuchet MS"/>
              <a:buNone/>
              <a:defRPr sz="2800" b="0" i="0" u="none" strike="noStrike" cap="none">
                <a:solidFill>
                  <a:srgbClr val="03042B"/>
                </a:solidFill>
                <a:latin typeface="Trebuchet MS"/>
                <a:ea typeface="Trebuchet MS"/>
                <a:cs typeface="Trebuchet MS"/>
                <a:sym typeface="Trebuchet MS"/>
              </a:defRPr>
            </a:lvl2pPr>
            <a:lvl3pPr marR="0" lvl="2" algn="l" rtl="0">
              <a:spcBef>
                <a:spcPts val="480"/>
              </a:spcBef>
              <a:spcAft>
                <a:spcPts val="0"/>
              </a:spcAft>
              <a:buClr>
                <a:srgbClr val="03042B"/>
              </a:buClr>
              <a:buSzPts val="2400"/>
              <a:buFont typeface="Trebuchet MS"/>
              <a:buNone/>
              <a:defRPr sz="2400" b="0" i="0" u="none" strike="noStrike" cap="none">
                <a:solidFill>
                  <a:srgbClr val="03042B"/>
                </a:solidFill>
                <a:latin typeface="Trebuchet MS"/>
                <a:ea typeface="Trebuchet MS"/>
                <a:cs typeface="Trebuchet MS"/>
                <a:sym typeface="Trebuchet MS"/>
              </a:defRPr>
            </a:lvl3pPr>
            <a:lvl4pPr marR="0" lvl="3" algn="l" rtl="0">
              <a:spcBef>
                <a:spcPts val="400"/>
              </a:spcBef>
              <a:spcAft>
                <a:spcPts val="0"/>
              </a:spcAft>
              <a:buClr>
                <a:srgbClr val="03042B"/>
              </a:buClr>
              <a:buSzPts val="2000"/>
              <a:buFont typeface="Trebuchet MS"/>
              <a:buNone/>
              <a:defRPr sz="2000" b="0" i="0" u="none" strike="noStrike" cap="none">
                <a:solidFill>
                  <a:srgbClr val="03042B"/>
                </a:solidFill>
                <a:latin typeface="Trebuchet MS"/>
                <a:ea typeface="Trebuchet MS"/>
                <a:cs typeface="Trebuchet MS"/>
                <a:sym typeface="Trebuchet MS"/>
              </a:defRPr>
            </a:lvl4pPr>
            <a:lvl5pPr marR="0" lvl="4" algn="l" rtl="0">
              <a:spcBef>
                <a:spcPts val="400"/>
              </a:spcBef>
              <a:spcAft>
                <a:spcPts val="0"/>
              </a:spcAft>
              <a:buClr>
                <a:srgbClr val="03042B"/>
              </a:buClr>
              <a:buSzPts val="2000"/>
              <a:buFont typeface="Trebuchet MS"/>
              <a:buNone/>
              <a:defRPr sz="2000" b="0" i="0" u="none" strike="noStrike" cap="none">
                <a:solidFill>
                  <a:srgbClr val="03042B"/>
                </a:solidFill>
                <a:latin typeface="Trebuchet MS"/>
                <a:ea typeface="Trebuchet MS"/>
                <a:cs typeface="Trebuchet MS"/>
                <a:sym typeface="Trebuchet MS"/>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9pPr>
          </a:lstStyle>
          <a:p>
            <a:endParaRPr/>
          </a:p>
        </p:txBody>
      </p:sp>
      <p:sp>
        <p:nvSpPr>
          <p:cNvPr id="65" name="Google Shape;65;p29"/>
          <p:cNvSpPr txBox="1">
            <a:spLocks noGrp="1"/>
          </p:cNvSpPr>
          <p:nvPr>
            <p:ph type="body" idx="1"/>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rgbClr val="03042B"/>
              </a:buClr>
              <a:buSzPts val="1600"/>
              <a:buFont typeface="Trebuchet MS"/>
              <a:buNone/>
              <a:defRPr sz="1600"/>
            </a:lvl1pPr>
            <a:lvl2pPr marL="914400" lvl="1" indent="-228600" algn="l">
              <a:spcBef>
                <a:spcPts val="280"/>
              </a:spcBef>
              <a:spcAft>
                <a:spcPts val="0"/>
              </a:spcAft>
              <a:buClr>
                <a:srgbClr val="03042B"/>
              </a:buClr>
              <a:buSzPts val="1400"/>
              <a:buFont typeface="Trebuchet MS"/>
              <a:buNone/>
              <a:defRPr sz="1400"/>
            </a:lvl2pPr>
            <a:lvl3pPr marL="1371600" lvl="2" indent="-228600" algn="l">
              <a:spcBef>
                <a:spcPts val="240"/>
              </a:spcBef>
              <a:spcAft>
                <a:spcPts val="0"/>
              </a:spcAft>
              <a:buClr>
                <a:srgbClr val="03042B"/>
              </a:buClr>
              <a:buSzPts val="1200"/>
              <a:buFont typeface="Trebuchet MS"/>
              <a:buNone/>
              <a:defRPr sz="1200"/>
            </a:lvl3pPr>
            <a:lvl4pPr marL="1828800" lvl="3" indent="-228600" algn="l">
              <a:spcBef>
                <a:spcPts val="200"/>
              </a:spcBef>
              <a:spcAft>
                <a:spcPts val="0"/>
              </a:spcAft>
              <a:buClr>
                <a:srgbClr val="03042B"/>
              </a:buClr>
              <a:buSzPts val="1000"/>
              <a:buFont typeface="Trebuchet MS"/>
              <a:buNone/>
              <a:defRPr sz="1000"/>
            </a:lvl4pPr>
            <a:lvl5pPr marL="2286000" lvl="4" indent="-228600" algn="l">
              <a:spcBef>
                <a:spcPts val="200"/>
              </a:spcBef>
              <a:spcAft>
                <a:spcPts val="0"/>
              </a:spcAft>
              <a:buClr>
                <a:srgbClr val="03042B"/>
              </a:buClr>
              <a:buSzPts val="1000"/>
              <a:buFont typeface="Trebuchet MS"/>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3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 name="Google Shape;71;p30"/>
          <p:cNvSpPr txBox="1">
            <a:spLocks noGrp="1"/>
          </p:cNvSpPr>
          <p:nvPr>
            <p:ph type="body" idx="1"/>
          </p:nvPr>
        </p:nvSpPr>
        <p:spPr>
          <a:xfrm rot="5400000">
            <a:off x="2514600" y="152400"/>
            <a:ext cx="4114800" cy="7772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31"/>
          <p:cNvSpPr txBox="1">
            <a:spLocks noGrp="1"/>
          </p:cNvSpPr>
          <p:nvPr>
            <p:ph type="title"/>
          </p:nvPr>
        </p:nvSpPr>
        <p:spPr>
          <a:xfrm rot="5400000">
            <a:off x="4743450" y="2381250"/>
            <a:ext cx="5486400" cy="1943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 name="Google Shape;77;p31"/>
          <p:cNvSpPr txBox="1">
            <a:spLocks noGrp="1"/>
          </p:cNvSpPr>
          <p:nvPr>
            <p:ph type="body" idx="1"/>
          </p:nvPr>
        </p:nvSpPr>
        <p:spPr>
          <a:xfrm rot="5400000">
            <a:off x="781050" y="514350"/>
            <a:ext cx="5486400" cy="56769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3042B"/>
              </a:buClr>
              <a:buSzPts val="1800"/>
              <a:buChar char="•"/>
              <a:defRPr/>
            </a:lvl1pPr>
            <a:lvl2pPr marL="914400" lvl="1" indent="-342900" algn="l">
              <a:spcBef>
                <a:spcPts val="360"/>
              </a:spcBef>
              <a:spcAft>
                <a:spcPts val="0"/>
              </a:spcAft>
              <a:buClr>
                <a:srgbClr val="03042B"/>
              </a:buClr>
              <a:buSzPts val="1800"/>
              <a:buChar char="–"/>
              <a:defRPr/>
            </a:lvl2pPr>
            <a:lvl3pPr marL="1371600" lvl="2" indent="-342900" algn="l">
              <a:spcBef>
                <a:spcPts val="360"/>
              </a:spcBef>
              <a:spcAft>
                <a:spcPts val="0"/>
              </a:spcAft>
              <a:buClr>
                <a:srgbClr val="03042B"/>
              </a:buClr>
              <a:buSzPts val="1800"/>
              <a:buChar char="•"/>
              <a:defRPr/>
            </a:lvl3pPr>
            <a:lvl4pPr marL="1828800" lvl="3" indent="-342900" algn="l">
              <a:spcBef>
                <a:spcPts val="360"/>
              </a:spcBef>
              <a:spcAft>
                <a:spcPts val="0"/>
              </a:spcAft>
              <a:buClr>
                <a:srgbClr val="03042B"/>
              </a:buClr>
              <a:buSzPts val="1800"/>
              <a:buChar char="–"/>
              <a:defRPr/>
            </a:lvl4pPr>
            <a:lvl5pPr marL="2286000" lvl="4" indent="-342900" algn="l">
              <a:spcBef>
                <a:spcPts val="360"/>
              </a:spcBef>
              <a:spcAft>
                <a:spcPts val="0"/>
              </a:spcAft>
              <a:buClr>
                <a:srgbClr val="03042B"/>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1pPr>
            <a:lvl2pPr marR="0" lvl="1"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2pPr>
            <a:lvl3pPr marR="0" lvl="2"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3pPr>
            <a:lvl4pPr marR="0" lvl="3"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4pPr>
            <a:lvl5pPr marR="0" lvl="4"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5pPr>
            <a:lvl6pPr marR="0" lvl="5"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6pPr>
            <a:lvl7pPr marR="0" lvl="6"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7pPr>
            <a:lvl8pPr marR="0" lvl="7"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8pPr>
            <a:lvl9pPr marR="0" lvl="8" algn="ctr" rtl="0">
              <a:spcBef>
                <a:spcPts val="0"/>
              </a:spcBef>
              <a:spcAft>
                <a:spcPts val="0"/>
              </a:spcAft>
              <a:buSzPts val="1400"/>
              <a:buNone/>
              <a:defRPr sz="4400" b="0" i="0" u="none" strike="noStrike" cap="none">
                <a:solidFill>
                  <a:srgbClr val="03042B"/>
                </a:solidFill>
                <a:latin typeface="Trebuchet MS"/>
                <a:ea typeface="Trebuchet MS"/>
                <a:cs typeface="Trebuchet MS"/>
                <a:sym typeface="Trebuchet MS"/>
              </a:defRPr>
            </a:lvl9pPr>
          </a:lstStyle>
          <a:p>
            <a:endParaRPr/>
          </a:p>
        </p:txBody>
      </p:sp>
      <p:sp>
        <p:nvSpPr>
          <p:cNvPr id="11" name="Google Shape;11;p20"/>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3042B"/>
              </a:buClr>
              <a:buSzPts val="3200"/>
              <a:buFont typeface="Trebuchet MS"/>
              <a:buChar char="•"/>
              <a:defRPr sz="3200" b="0" i="0" u="none" strike="noStrike" cap="none">
                <a:solidFill>
                  <a:srgbClr val="03042B"/>
                </a:solidFill>
                <a:latin typeface="Trebuchet MS"/>
                <a:ea typeface="Trebuchet MS"/>
                <a:cs typeface="Trebuchet MS"/>
                <a:sym typeface="Trebuchet MS"/>
              </a:defRPr>
            </a:lvl1pPr>
            <a:lvl2pPr marL="914400" marR="0" lvl="1" indent="-406400" algn="l" rtl="0">
              <a:spcBef>
                <a:spcPts val="560"/>
              </a:spcBef>
              <a:spcAft>
                <a:spcPts val="0"/>
              </a:spcAft>
              <a:buClr>
                <a:srgbClr val="03042B"/>
              </a:buClr>
              <a:buSzPts val="2800"/>
              <a:buFont typeface="Trebuchet MS"/>
              <a:buChar char="–"/>
              <a:defRPr sz="2800" b="0" i="0" u="none" strike="noStrike" cap="none">
                <a:solidFill>
                  <a:srgbClr val="03042B"/>
                </a:solidFill>
                <a:latin typeface="Trebuchet MS"/>
                <a:ea typeface="Trebuchet MS"/>
                <a:cs typeface="Trebuchet MS"/>
                <a:sym typeface="Trebuchet MS"/>
              </a:defRPr>
            </a:lvl2pPr>
            <a:lvl3pPr marL="1371600" marR="0" lvl="2" indent="-381000" algn="l" rtl="0">
              <a:spcBef>
                <a:spcPts val="480"/>
              </a:spcBef>
              <a:spcAft>
                <a:spcPts val="0"/>
              </a:spcAft>
              <a:buClr>
                <a:srgbClr val="03042B"/>
              </a:buClr>
              <a:buSzPts val="2400"/>
              <a:buFont typeface="Trebuchet MS"/>
              <a:buChar char="•"/>
              <a:defRPr sz="2400" b="0" i="0" u="none" strike="noStrike" cap="none">
                <a:solidFill>
                  <a:srgbClr val="03042B"/>
                </a:solidFill>
                <a:latin typeface="Trebuchet MS"/>
                <a:ea typeface="Trebuchet MS"/>
                <a:cs typeface="Trebuchet MS"/>
                <a:sym typeface="Trebuchet MS"/>
              </a:defRPr>
            </a:lvl3pPr>
            <a:lvl4pPr marL="1828800" marR="0" lvl="3" indent="-355600" algn="l" rtl="0">
              <a:spcBef>
                <a:spcPts val="400"/>
              </a:spcBef>
              <a:spcAft>
                <a:spcPts val="0"/>
              </a:spcAft>
              <a:buClr>
                <a:srgbClr val="03042B"/>
              </a:buClr>
              <a:buSzPts val="2000"/>
              <a:buFont typeface="Trebuchet MS"/>
              <a:buChar char="–"/>
              <a:defRPr sz="2000" b="0" i="0" u="none" strike="noStrike" cap="none">
                <a:solidFill>
                  <a:srgbClr val="03042B"/>
                </a:solidFill>
                <a:latin typeface="Trebuchet MS"/>
                <a:ea typeface="Trebuchet MS"/>
                <a:cs typeface="Trebuchet MS"/>
                <a:sym typeface="Trebuchet MS"/>
              </a:defRPr>
            </a:lvl4pPr>
            <a:lvl5pPr marL="2286000" marR="0" lvl="4" indent="-355600" algn="l" rtl="0">
              <a:spcBef>
                <a:spcPts val="400"/>
              </a:spcBef>
              <a:spcAft>
                <a:spcPts val="0"/>
              </a:spcAft>
              <a:buClr>
                <a:srgbClr val="03042B"/>
              </a:buClr>
              <a:buSzPts val="2000"/>
              <a:buFont typeface="Trebuchet MS"/>
              <a:buChar char="»"/>
              <a:defRPr sz="2000" b="0" i="0" u="none" strike="noStrike" cap="none">
                <a:solidFill>
                  <a:srgbClr val="03042B"/>
                </a:solidFill>
                <a:latin typeface="Trebuchet MS"/>
                <a:ea typeface="Trebuchet MS"/>
                <a:cs typeface="Trebuchet MS"/>
                <a:sym typeface="Trebuchet M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2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rgbClr val="03042B"/>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rgbClr val="03042B"/>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1pPr>
            <a:lvl2pPr marL="0" marR="0" lvl="1"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2pPr>
            <a:lvl3pPr marL="0" marR="0" lvl="2"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3pPr>
            <a:lvl4pPr marL="0" marR="0" lvl="3"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4pPr>
            <a:lvl5pPr marL="0" marR="0" lvl="4"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5pPr>
            <a:lvl6pPr marL="0" marR="0" lvl="5"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6pPr>
            <a:lvl7pPr marL="0" marR="0" lvl="6"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7pPr>
            <a:lvl8pPr marL="0" marR="0" lvl="7"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8pPr>
            <a:lvl9pPr marL="0" marR="0" lvl="8" indent="0" algn="r" rtl="0">
              <a:spcBef>
                <a:spcPts val="0"/>
              </a:spcBef>
              <a:spcAft>
                <a:spcPts val="0"/>
              </a:spcAft>
              <a:buNone/>
              <a:defRPr sz="1400" b="0" i="0" u="none" strike="noStrike" cap="none">
                <a:solidFill>
                  <a:srgbClr val="03042B"/>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2.ed.gov/programs/titleiparta/index.htm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www.state.nj.us/education/title1/program/paren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p:nvPr/>
        </p:nvSpPr>
        <p:spPr>
          <a:xfrm>
            <a:off x="3962400" y="304800"/>
            <a:ext cx="5029200" cy="1524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b="0" i="0" u="none" strike="noStrike" cap="none" dirty="0">
                <a:solidFill>
                  <a:srgbClr val="703DFF"/>
                </a:solidFill>
                <a:latin typeface="Comic Sans MS"/>
                <a:ea typeface="Comic Sans MS"/>
                <a:cs typeface="Comic Sans MS"/>
                <a:sym typeface="Comic Sans MS"/>
              </a:rPr>
              <a:t>Annual Title I Parent Meeting</a:t>
            </a:r>
            <a:endParaRPr dirty="0"/>
          </a:p>
        </p:txBody>
      </p:sp>
      <p:sp>
        <p:nvSpPr>
          <p:cNvPr id="86" name="Google Shape;86;p1"/>
          <p:cNvSpPr txBox="1"/>
          <p:nvPr/>
        </p:nvSpPr>
        <p:spPr>
          <a:xfrm>
            <a:off x="3733800" y="2895600"/>
            <a:ext cx="5486400" cy="2209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0000"/>
              </a:buClr>
              <a:buSzPts val="3200"/>
              <a:buFont typeface="Comic Sans MS"/>
              <a:buNone/>
            </a:pPr>
            <a:r>
              <a:rPr lang="en-US" sz="3200" b="0" i="0" u="none" strike="noStrike" cap="none" dirty="0" smtClean="0">
                <a:solidFill>
                  <a:srgbClr val="FF0000"/>
                </a:solidFill>
                <a:latin typeface="Comic Sans MS"/>
                <a:ea typeface="Comic Sans MS"/>
                <a:cs typeface="Comic Sans MS"/>
                <a:sym typeface="Comic Sans MS"/>
              </a:rPr>
              <a:t>East Ward Elementary</a:t>
            </a:r>
            <a:endParaRPr dirty="0"/>
          </a:p>
          <a:p>
            <a:pPr marL="0" marR="0" lvl="0" indent="0" algn="ctr" rtl="0">
              <a:spcBef>
                <a:spcPts val="640"/>
              </a:spcBef>
              <a:spcAft>
                <a:spcPts val="0"/>
              </a:spcAft>
              <a:buClr>
                <a:srgbClr val="FF0000"/>
              </a:buClr>
              <a:buSzPts val="3200"/>
              <a:buFont typeface="Comic Sans MS"/>
              <a:buNone/>
            </a:pPr>
            <a:r>
              <a:rPr lang="en-US" sz="3200" b="0" i="0" u="none" strike="noStrike" cap="none" dirty="0" smtClean="0">
                <a:solidFill>
                  <a:srgbClr val="FF0000"/>
                </a:solidFill>
                <a:latin typeface="Comic Sans MS"/>
                <a:ea typeface="Comic Sans MS"/>
                <a:cs typeface="Comic Sans MS"/>
                <a:sym typeface="Comic Sans MS"/>
              </a:rPr>
              <a:t>September 2020-2021</a:t>
            </a:r>
            <a:endParaRPr dirty="0"/>
          </a:p>
          <a:p>
            <a:pPr marL="0" marR="0" lvl="0" indent="0" algn="ctr" rtl="0">
              <a:spcBef>
                <a:spcPts val="640"/>
              </a:spcBef>
              <a:spcAft>
                <a:spcPts val="0"/>
              </a:spcAft>
              <a:buClr>
                <a:srgbClr val="FF0000"/>
              </a:buClr>
              <a:buSzPts val="3200"/>
              <a:buFont typeface="Comic Sans MS"/>
              <a:buNone/>
            </a:pPr>
            <a:r>
              <a:rPr lang="en-US" sz="3200" b="0" i="0" u="none" strike="noStrike" cap="none" dirty="0" smtClean="0">
                <a:solidFill>
                  <a:srgbClr val="FF0000"/>
                </a:solidFill>
                <a:latin typeface="Comic Sans MS"/>
                <a:ea typeface="Comic Sans MS"/>
                <a:cs typeface="Comic Sans MS"/>
                <a:sym typeface="Comic Sans MS"/>
              </a:rPr>
              <a:t>Rosa Monteiro-Inacio</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idx="4294967295"/>
          </p:nvPr>
        </p:nvSpPr>
        <p:spPr>
          <a:xfrm>
            <a:off x="0" y="152400"/>
            <a:ext cx="9144000" cy="1066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0" u="none" strike="noStrike" cap="none">
                <a:solidFill>
                  <a:srgbClr val="03042B"/>
                </a:solidFill>
                <a:latin typeface="Arial"/>
                <a:ea typeface="Arial"/>
                <a:cs typeface="Arial"/>
                <a:sym typeface="Arial"/>
              </a:rPr>
              <a:t>Agenda</a:t>
            </a:r>
            <a:endParaRPr sz="3200" b="1" i="0" u="none" strike="noStrike" cap="none">
              <a:solidFill>
                <a:srgbClr val="03042B"/>
              </a:solidFill>
              <a:latin typeface="Arial"/>
              <a:ea typeface="Arial"/>
              <a:cs typeface="Arial"/>
              <a:sym typeface="Arial"/>
            </a:endParaRPr>
          </a:p>
        </p:txBody>
      </p:sp>
      <p:sp>
        <p:nvSpPr>
          <p:cNvPr id="92" name="Google Shape;92;p2"/>
          <p:cNvSpPr txBox="1"/>
          <p:nvPr/>
        </p:nvSpPr>
        <p:spPr>
          <a:xfrm>
            <a:off x="685800" y="1066800"/>
            <a:ext cx="7696200" cy="5257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Welcome and Introductions</a:t>
            </a:r>
            <a:endParaRPr sz="2400" b="0" i="0" u="none" strike="noStrike" cap="none">
              <a:solidFill>
                <a:schemeClr val="dk1"/>
              </a:solidFill>
              <a:latin typeface="Arial"/>
              <a:ea typeface="Arial"/>
              <a:cs typeface="Arial"/>
              <a:sym typeface="Arial"/>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All About Title I</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Plan of Action</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Curriculum Highlights </a:t>
            </a:r>
            <a:endParaRPr sz="2400" b="0" i="0" u="none" strike="noStrike" cap="none">
              <a:solidFill>
                <a:schemeClr val="dk1"/>
              </a:solidFill>
              <a:latin typeface="Arial"/>
              <a:ea typeface="Arial"/>
              <a:cs typeface="Arial"/>
              <a:sym typeface="Arial"/>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Data Analysis and SMART Goals Overview</a:t>
            </a:r>
            <a:endParaRPr sz="2400" b="0" i="0" u="none" strike="noStrike" cap="none">
              <a:solidFill>
                <a:schemeClr val="dk1"/>
              </a:solidFill>
              <a:latin typeface="Arial"/>
              <a:ea typeface="Arial"/>
              <a:cs typeface="Arial"/>
              <a:sym typeface="Arial"/>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Title I District Parent Involvement Policy</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Title I School Parent Involvement Policy</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Title I School-Parent Compact</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Know Your Rights</a:t>
            </a:r>
            <a:endParaRPr/>
          </a:p>
          <a:p>
            <a:pPr marL="342900" marR="0" lvl="0" indent="-190500" algn="l" rtl="0">
              <a:spcBef>
                <a:spcPts val="480"/>
              </a:spcBef>
              <a:spcAft>
                <a:spcPts val="0"/>
              </a:spcAft>
              <a:buClr>
                <a:srgbClr val="03042B"/>
              </a:buClr>
              <a:buSzPts val="2400"/>
              <a:buFont typeface="Trebuchet MS"/>
              <a:buNone/>
            </a:pPr>
            <a:endParaRPr sz="2400" b="0" i="0" u="none" strike="noStrike" cap="none">
              <a:solidFill>
                <a:schemeClr val="dk1"/>
              </a:solidFill>
              <a:latin typeface="Arial"/>
              <a:ea typeface="Arial"/>
              <a:cs typeface="Arial"/>
              <a:sym typeface="Arial"/>
            </a:endParaRPr>
          </a:p>
          <a:p>
            <a:pPr marL="342900" marR="0" lvl="0" indent="-190500" algn="l" rtl="0">
              <a:spcBef>
                <a:spcPts val="480"/>
              </a:spcBef>
              <a:spcAft>
                <a:spcPts val="0"/>
              </a:spcAft>
              <a:buClr>
                <a:srgbClr val="03042B"/>
              </a:buClr>
              <a:buSzPts val="2400"/>
              <a:buFont typeface="Trebuchet MS"/>
              <a:buNone/>
            </a:pPr>
            <a:endParaRPr sz="2400" b="0" i="0" u="none" strike="noStrike" cap="none">
              <a:solidFill>
                <a:schemeClr val="dk1"/>
              </a:solidFill>
              <a:latin typeface="Arial"/>
              <a:ea typeface="Arial"/>
              <a:cs typeface="Arial"/>
              <a:sym typeface="Arial"/>
            </a:endParaRPr>
          </a:p>
          <a:p>
            <a:pPr marL="342900" marR="0" lvl="0" indent="-190500" algn="l" rtl="0">
              <a:spcBef>
                <a:spcPts val="480"/>
              </a:spcBef>
              <a:spcAft>
                <a:spcPts val="0"/>
              </a:spcAft>
              <a:buClr>
                <a:srgbClr val="03042B"/>
              </a:buClr>
              <a:buSzPts val="2400"/>
              <a:buFont typeface="Trebuchet MS"/>
              <a:buNone/>
            </a:pP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Why are we here?</a:t>
            </a:r>
            <a:r>
              <a:rPr lang="en-US"/>
              <a:t/>
            </a:r>
            <a:br>
              <a:rPr lang="en-US"/>
            </a:br>
            <a:endParaRPr/>
          </a:p>
        </p:txBody>
      </p:sp>
      <p:sp>
        <p:nvSpPr>
          <p:cNvPr id="98" name="Google Shape;98;p3"/>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3042B"/>
              </a:buClr>
              <a:buSzPts val="2400"/>
              <a:buFont typeface="Arial"/>
              <a:buNone/>
            </a:pPr>
            <a:r>
              <a:rPr lang="en-US" sz="2400">
                <a:latin typeface="Arial"/>
                <a:ea typeface="Arial"/>
                <a:cs typeface="Arial"/>
                <a:sym typeface="Arial"/>
              </a:rPr>
              <a:t>The Every Student Succeeds ACT of 2015 requires that each Title I School hold an Annual Meeting of Title I parents for the purpose of…</a:t>
            </a:r>
            <a:endParaRPr/>
          </a:p>
          <a:p>
            <a:pPr marL="342900" lvl="0" indent="-342900" algn="l" rtl="0">
              <a:spcBef>
                <a:spcPts val="480"/>
              </a:spcBef>
              <a:spcAft>
                <a:spcPts val="0"/>
              </a:spcAft>
              <a:buClr>
                <a:srgbClr val="03042B"/>
              </a:buClr>
              <a:buSzPts val="2400"/>
              <a:buFont typeface="Arial"/>
              <a:buChar char="•"/>
            </a:pPr>
            <a:r>
              <a:rPr lang="en-US" sz="2400">
                <a:latin typeface="Arial"/>
                <a:ea typeface="Arial"/>
                <a:cs typeface="Arial"/>
                <a:sym typeface="Arial"/>
              </a:rPr>
              <a:t>Informing you of your school’s participation in Title I</a:t>
            </a:r>
            <a:endParaRPr/>
          </a:p>
          <a:p>
            <a:pPr marL="342900" lvl="0" indent="-342900" algn="l" rtl="0">
              <a:spcBef>
                <a:spcPts val="480"/>
              </a:spcBef>
              <a:spcAft>
                <a:spcPts val="0"/>
              </a:spcAft>
              <a:buClr>
                <a:srgbClr val="03042B"/>
              </a:buClr>
              <a:buSzPts val="2400"/>
              <a:buFont typeface="Arial"/>
              <a:buChar char="•"/>
            </a:pPr>
            <a:r>
              <a:rPr lang="en-US" sz="2400">
                <a:latin typeface="Arial"/>
                <a:ea typeface="Arial"/>
                <a:cs typeface="Arial"/>
                <a:sym typeface="Arial"/>
              </a:rPr>
              <a:t>Explaining the requirements of Title I</a:t>
            </a:r>
            <a:endParaRPr/>
          </a:p>
          <a:p>
            <a:pPr marL="342900" lvl="0" indent="-342900" algn="l" rtl="0">
              <a:spcBef>
                <a:spcPts val="480"/>
              </a:spcBef>
              <a:spcAft>
                <a:spcPts val="0"/>
              </a:spcAft>
              <a:buClr>
                <a:srgbClr val="03042B"/>
              </a:buClr>
              <a:buSzPts val="2400"/>
              <a:buFont typeface="Arial"/>
              <a:buChar char="•"/>
            </a:pPr>
            <a:r>
              <a:rPr lang="en-US" sz="2400">
                <a:latin typeface="Arial"/>
                <a:ea typeface="Arial"/>
                <a:cs typeface="Arial"/>
                <a:sym typeface="Arial"/>
              </a:rPr>
              <a:t>Explaining your rights as parents to be involved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0" y="2286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000" b="1">
                <a:latin typeface="Arial"/>
                <a:ea typeface="Arial"/>
                <a:cs typeface="Arial"/>
                <a:sym typeface="Arial"/>
              </a:rPr>
              <a:t>What is Title I?</a:t>
            </a:r>
            <a:endParaRPr/>
          </a:p>
        </p:txBody>
      </p:sp>
      <p:sp>
        <p:nvSpPr>
          <p:cNvPr id="104" name="Google Shape;104;p4"/>
          <p:cNvSpPr txBox="1"/>
          <p:nvPr/>
        </p:nvSpPr>
        <p:spPr>
          <a:xfrm>
            <a:off x="838200" y="1295400"/>
            <a:ext cx="7467600" cy="4572000"/>
          </a:xfrm>
          <a:prstGeom prst="rect">
            <a:avLst/>
          </a:prstGeom>
          <a:noFill/>
          <a:ln>
            <a:noFill/>
          </a:ln>
        </p:spPr>
        <p:txBody>
          <a:bodyPr spcFirstLastPara="1" wrap="square" lIns="91425" tIns="45700" rIns="91425" bIns="45700" anchor="t" anchorCtr="0">
            <a:noAutofit/>
          </a:bodyPr>
          <a:lstStyle/>
          <a:p>
            <a:pPr marL="342900" marR="0" lvl="0" indent="-165100" algn="l" rtl="0">
              <a:lnSpc>
                <a:spcPct val="80000"/>
              </a:lnSpc>
              <a:spcBef>
                <a:spcPts val="0"/>
              </a:spcBef>
              <a:spcAft>
                <a:spcPts val="0"/>
              </a:spcAft>
              <a:buClr>
                <a:srgbClr val="03042B"/>
              </a:buClr>
              <a:buSzPts val="2800"/>
              <a:buFont typeface="Trebuchet MS"/>
              <a:buNone/>
            </a:pPr>
            <a:endParaRPr sz="2800" b="0" i="0" u="none" strike="noStrike" cap="none" dirty="0">
              <a:solidFill>
                <a:srgbClr val="000000"/>
              </a:solidFill>
              <a:latin typeface="Arial"/>
              <a:ea typeface="Arial"/>
              <a:cs typeface="Arial"/>
              <a:sym typeface="Arial"/>
            </a:endParaRPr>
          </a:p>
          <a:p>
            <a:pPr marL="347472" marR="0" lvl="0" indent="-347472" algn="just" rtl="0">
              <a:lnSpc>
                <a:spcPct val="8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Title I is the major component of the Elementary and Secondary Education Act (ESEA) and the largest federal assistance program for our nation’s schools.</a:t>
            </a:r>
            <a:endParaRPr dirty="0"/>
          </a:p>
          <a:p>
            <a:pPr marL="347472" marR="0" lvl="0" indent="-283972" algn="just" rtl="0">
              <a:lnSpc>
                <a:spcPct val="80000"/>
              </a:lnSpc>
              <a:spcBef>
                <a:spcPts val="20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7472" marR="0" lvl="0" indent="-347472" algn="just" rtl="0">
              <a:lnSpc>
                <a:spcPct val="8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The goal of Title I is a higher quality of education for </a:t>
            </a:r>
            <a:r>
              <a:rPr lang="en-US" sz="2400" b="0" i="0" u="sng" strike="noStrike" cap="none" dirty="0">
                <a:solidFill>
                  <a:srgbClr val="000000"/>
                </a:solidFill>
                <a:latin typeface="Arial"/>
                <a:ea typeface="Arial"/>
                <a:cs typeface="Arial"/>
                <a:sym typeface="Arial"/>
              </a:rPr>
              <a:t>every</a:t>
            </a:r>
            <a:r>
              <a:rPr lang="en-US" sz="2400" b="0" i="0" u="none" strike="noStrike" cap="none" dirty="0">
                <a:solidFill>
                  <a:srgbClr val="000000"/>
                </a:solidFill>
                <a:latin typeface="Arial"/>
                <a:ea typeface="Arial"/>
                <a:cs typeface="Arial"/>
                <a:sym typeface="Arial"/>
              </a:rPr>
              <a:t> child.</a:t>
            </a:r>
            <a:endParaRPr dirty="0"/>
          </a:p>
          <a:p>
            <a:pPr marL="347472" marR="0" lvl="0" indent="-283972" algn="just" rtl="0">
              <a:lnSpc>
                <a:spcPct val="80000"/>
              </a:lnSpc>
              <a:spcBef>
                <a:spcPts val="20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7472" marR="0" lvl="0" indent="-347472" algn="just" rtl="0">
              <a:lnSpc>
                <a:spcPct val="8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The program serves millions of children in elementary and secondary schools each year. </a:t>
            </a:r>
            <a:r>
              <a:rPr lang="en-US" sz="2400" b="0" i="0" u="none" strike="noStrike" cap="none" dirty="0" smtClean="0">
                <a:solidFill>
                  <a:srgbClr val="000000"/>
                </a:solidFill>
                <a:latin typeface="Arial"/>
                <a:ea typeface="Arial"/>
                <a:cs typeface="Arial"/>
                <a:sym typeface="Arial"/>
              </a:rPr>
              <a:t>East Ward Elementary is </a:t>
            </a:r>
            <a:r>
              <a:rPr lang="en-US" sz="2400" b="0" i="0" u="none" strike="noStrike" cap="none" dirty="0">
                <a:solidFill>
                  <a:srgbClr val="000000"/>
                </a:solidFill>
                <a:latin typeface="Arial"/>
                <a:ea typeface="Arial"/>
                <a:cs typeface="Arial"/>
                <a:sym typeface="Arial"/>
              </a:rPr>
              <a:t>a Title I school.</a:t>
            </a:r>
            <a:endParaRPr dirty="0"/>
          </a:p>
          <a:p>
            <a:pPr marL="347472" marR="0" lvl="0" indent="-283972" algn="just" rtl="0">
              <a:lnSpc>
                <a:spcPct val="80000"/>
              </a:lnSpc>
              <a:spcBef>
                <a:spcPts val="20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0" y="1524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dk1"/>
                </a:solidFill>
                <a:latin typeface="Arial"/>
                <a:ea typeface="Arial"/>
                <a:cs typeface="Arial"/>
                <a:sym typeface="Arial"/>
              </a:rPr>
              <a:t>How Title I Works?</a:t>
            </a:r>
            <a:endParaRPr/>
          </a:p>
        </p:txBody>
      </p:sp>
      <p:sp>
        <p:nvSpPr>
          <p:cNvPr id="110" name="Google Shape;110;p5"/>
          <p:cNvSpPr txBox="1"/>
          <p:nvPr/>
        </p:nvSpPr>
        <p:spPr>
          <a:xfrm>
            <a:off x="800100" y="1143000"/>
            <a:ext cx="7543800" cy="5410200"/>
          </a:xfrm>
          <a:prstGeom prst="rect">
            <a:avLst/>
          </a:prstGeom>
          <a:noFill/>
          <a:ln>
            <a:noFill/>
          </a:ln>
        </p:spPr>
        <p:txBody>
          <a:bodyPr spcFirstLastPara="1" wrap="square" lIns="91425" tIns="45700" rIns="91425" bIns="45700" anchor="t" anchorCtr="0">
            <a:noAutofit/>
          </a:bodyPr>
          <a:lstStyle/>
          <a:p>
            <a:pPr marL="347472" marR="0" lvl="0" indent="-347472" algn="just" rtl="0">
              <a:lnSpc>
                <a:spcPct val="90000"/>
              </a:lnSpc>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Title I funding flows from the U.S. Department of Education (as appropriated by Congress) to the New Jersey Department of Education (FDOE).  </a:t>
            </a:r>
            <a:endParaRPr dirty="0"/>
          </a:p>
          <a:p>
            <a:pPr marL="347472" marR="0" lvl="0" indent="-283972" algn="just" rtl="0">
              <a:lnSpc>
                <a:spcPct val="90000"/>
              </a:lnSpc>
              <a:spcBef>
                <a:spcPts val="200"/>
              </a:spcBef>
              <a:spcAft>
                <a:spcPts val="0"/>
              </a:spcAft>
              <a:buClr>
                <a:srgbClr val="03042B"/>
              </a:buClr>
              <a:buSzPts val="1000"/>
              <a:buFont typeface="Trebuchet MS"/>
              <a:buNone/>
            </a:pPr>
            <a:endParaRPr sz="1000" b="0" i="0" u="none" strike="noStrike" cap="none" dirty="0">
              <a:solidFill>
                <a:schemeClr val="dk1"/>
              </a:solidFill>
              <a:latin typeface="Arial"/>
              <a:ea typeface="Arial"/>
              <a:cs typeface="Arial"/>
              <a:sym typeface="Arial"/>
            </a:endParaRPr>
          </a:p>
          <a:p>
            <a:pPr marL="347472" marR="0" lvl="0" indent="-347472" algn="just"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The NJDOE allocates funds to Newark Public Schools based on the number of low-income children that reside in the District.</a:t>
            </a:r>
            <a:endParaRPr sz="2400" b="0" i="0" u="none" strike="noStrike" cap="none" dirty="0">
              <a:solidFill>
                <a:schemeClr val="dk1"/>
              </a:solidFill>
              <a:latin typeface="Arial"/>
              <a:ea typeface="Arial"/>
              <a:cs typeface="Arial"/>
              <a:sym typeface="Arial"/>
            </a:endParaRPr>
          </a:p>
          <a:p>
            <a:pPr marL="347472" marR="0" lvl="0" indent="-283972" algn="just" rtl="0">
              <a:lnSpc>
                <a:spcPct val="90000"/>
              </a:lnSpc>
              <a:spcBef>
                <a:spcPts val="20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7472" marR="0" lvl="0" indent="-347472" algn="just" rtl="0">
              <a:lnSpc>
                <a:spcPct val="9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Title I schools spend the funds allocated based on the Annual School Planning system application (ASPS). </a:t>
            </a:r>
            <a:endParaRPr lang="en-US" sz="2400" dirty="0"/>
          </a:p>
          <a:p>
            <a:pPr marL="347472" marR="0" lvl="0" indent="-347472" algn="just" rtl="0">
              <a:lnSpc>
                <a:spcPct val="90000"/>
              </a:lnSpc>
              <a:spcBef>
                <a:spcPts val="480"/>
              </a:spcBef>
              <a:spcAft>
                <a:spcPts val="0"/>
              </a:spcAft>
              <a:buClr>
                <a:srgbClr val="000000"/>
              </a:buClr>
              <a:buSzPts val="2400"/>
              <a:buFont typeface="Arial"/>
              <a:buChar char="•"/>
            </a:pPr>
            <a:endParaRPr lang="en-US" sz="2400" b="0" i="0" u="none" strike="noStrike" cap="none" dirty="0" smtClean="0">
              <a:solidFill>
                <a:srgbClr val="000000"/>
              </a:solidFill>
              <a:latin typeface="Arial"/>
              <a:ea typeface="Arial"/>
              <a:cs typeface="Arial"/>
              <a:sym typeface="Arial"/>
            </a:endParaRPr>
          </a:p>
          <a:p>
            <a:pPr marL="347472" marR="0" lvl="0" indent="-347472" algn="just" rtl="0">
              <a:lnSpc>
                <a:spcPct val="90000"/>
              </a:lnSpc>
              <a:spcBef>
                <a:spcPts val="480"/>
              </a:spcBef>
              <a:spcAft>
                <a:spcPts val="0"/>
              </a:spcAft>
              <a:buClr>
                <a:srgbClr val="000000"/>
              </a:buClr>
              <a:buSzPts val="2400"/>
              <a:buFont typeface="Arial"/>
              <a:buChar char="•"/>
            </a:pPr>
            <a:r>
              <a:rPr lang="en-US" sz="2400" b="0" i="0" u="none" strike="noStrike" cap="none" dirty="0" smtClean="0">
                <a:solidFill>
                  <a:srgbClr val="000000"/>
                </a:solidFill>
                <a:latin typeface="Arial"/>
                <a:ea typeface="Arial"/>
                <a:cs typeface="Arial"/>
                <a:sym typeface="Arial"/>
              </a:rPr>
              <a:t>East Ward Elementary implements </a:t>
            </a:r>
            <a:r>
              <a:rPr lang="en-US" sz="2400" b="0" i="0" u="none" strike="noStrike" cap="none" dirty="0">
                <a:solidFill>
                  <a:srgbClr val="000000"/>
                </a:solidFill>
                <a:latin typeface="Arial"/>
                <a:ea typeface="Arial"/>
                <a:cs typeface="Arial"/>
                <a:sym typeface="Arial"/>
              </a:rPr>
              <a:t>a Title I School-wide Program. </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title"/>
          </p:nvPr>
        </p:nvSpPr>
        <p:spPr>
          <a:xfrm>
            <a:off x="-9525" y="533400"/>
            <a:ext cx="9144000" cy="685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Title I Programs Provide Support</a:t>
            </a:r>
            <a:endParaRPr sz="3200" b="1">
              <a:latin typeface="Arial"/>
              <a:ea typeface="Arial"/>
              <a:cs typeface="Arial"/>
              <a:sym typeface="Arial"/>
            </a:endParaRPr>
          </a:p>
        </p:txBody>
      </p:sp>
      <p:sp>
        <p:nvSpPr>
          <p:cNvPr id="116" name="Google Shape;116;p6"/>
          <p:cNvSpPr txBox="1"/>
          <p:nvPr/>
        </p:nvSpPr>
        <p:spPr>
          <a:xfrm>
            <a:off x="1050483" y="2513944"/>
            <a:ext cx="7086600" cy="34290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9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Smaller classes;</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Additional teachers and paraprofessionals;</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Additional training for school staff;</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Extra time for instruction (Before and/or After School Programs);</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 variety of supplemental materials </a:t>
            </a:r>
            <a:r>
              <a:rPr lang="en-US" sz="2400" b="0" i="0" u="none" strike="noStrike" cap="none">
                <a:solidFill>
                  <a:schemeClr val="dk1"/>
                </a:solidFill>
                <a:latin typeface="Arial"/>
                <a:ea typeface="Arial"/>
                <a:cs typeface="Arial"/>
                <a:sym typeface="Arial"/>
              </a:rPr>
              <a:t>and equipment.</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Parental Involvement Activities; and/or</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7"/>
          <p:cNvSpPr txBox="1">
            <a:spLocks noGrp="1"/>
          </p:cNvSpPr>
          <p:nvPr>
            <p:ph type="title"/>
          </p:nvPr>
        </p:nvSpPr>
        <p:spPr>
          <a:xfrm>
            <a:off x="0" y="6096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Title I Funds</a:t>
            </a:r>
            <a:endParaRPr/>
          </a:p>
        </p:txBody>
      </p:sp>
      <p:sp>
        <p:nvSpPr>
          <p:cNvPr id="122" name="Google Shape;122;p7"/>
          <p:cNvSpPr txBox="1"/>
          <p:nvPr/>
        </p:nvSpPr>
        <p:spPr>
          <a:xfrm>
            <a:off x="800100" y="1676399"/>
            <a:ext cx="7543800" cy="3827585"/>
          </a:xfrm>
          <a:prstGeom prst="rect">
            <a:avLst/>
          </a:prstGeom>
          <a:noFill/>
          <a:ln>
            <a:noFill/>
          </a:ln>
        </p:spPr>
        <p:txBody>
          <a:bodyPr spcFirstLastPara="1" wrap="square" lIns="91425" tIns="45700" rIns="91425" bIns="45700" anchor="t" anchorCtr="0">
            <a:noAutofit/>
          </a:bodyPr>
          <a:lstStyle/>
          <a:p>
            <a:pPr marL="342900" marR="0" lvl="0" indent="-279400" algn="just" rtl="0">
              <a:lnSpc>
                <a:spcPct val="90000"/>
              </a:lnSpc>
              <a:spcBef>
                <a:spcPts val="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dirty="0" smtClean="0"/>
              <a:t>East Ward Elementary </a:t>
            </a:r>
            <a:r>
              <a:rPr lang="en-US" sz="2400" b="0" i="0" u="none" strike="noStrike" cap="none" dirty="0" smtClean="0">
                <a:solidFill>
                  <a:srgbClr val="000000"/>
                </a:solidFill>
                <a:latin typeface="Arial"/>
                <a:ea typeface="Arial"/>
                <a:cs typeface="Arial"/>
                <a:sym typeface="Arial"/>
              </a:rPr>
              <a:t>generates </a:t>
            </a:r>
            <a:r>
              <a:rPr lang="en-US" sz="2400" b="0" i="0" u="none" strike="noStrike" cap="none" dirty="0" smtClean="0">
                <a:solidFill>
                  <a:srgbClr val="000000"/>
                </a:solidFill>
                <a:latin typeface="Arial"/>
                <a:ea typeface="Arial"/>
                <a:cs typeface="Arial"/>
                <a:sym typeface="Arial"/>
              </a:rPr>
              <a:t>$67,851 through </a:t>
            </a:r>
            <a:r>
              <a:rPr lang="en-US" sz="2400" b="0" i="0" u="none" strike="noStrike" cap="none" dirty="0">
                <a:solidFill>
                  <a:srgbClr val="000000"/>
                </a:solidFill>
                <a:latin typeface="Arial"/>
                <a:ea typeface="Arial"/>
                <a:cs typeface="Arial"/>
                <a:sym typeface="Arial"/>
              </a:rPr>
              <a:t>Title I to pay for programs and services for our students.</a:t>
            </a:r>
            <a:endParaRPr dirty="0"/>
          </a:p>
          <a:p>
            <a:pPr marL="342900" marR="0" lvl="0" indent="-279400" algn="just" rtl="0">
              <a:lnSpc>
                <a:spcPct val="90000"/>
              </a:lnSpc>
              <a:spcBef>
                <a:spcPts val="20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Title I funds are blended into the local budget and support the following programs and services:</a:t>
            </a:r>
            <a:endParaRPr dirty="0"/>
          </a:p>
          <a:p>
            <a:pPr marL="342900" lvl="0" indent="-342900" algn="ctr">
              <a:lnSpc>
                <a:spcPct val="90000"/>
              </a:lnSpc>
              <a:spcBef>
                <a:spcPts val="480"/>
              </a:spcBef>
              <a:buSzPts val="2400"/>
              <a:buFont typeface="Wingdings" panose="05000000000000000000" pitchFamily="2" charset="2"/>
              <a:buChar char="Ø"/>
            </a:pPr>
            <a:r>
              <a:rPr lang="en-US" sz="2400" dirty="0" smtClean="0"/>
              <a:t>Afterschool programs</a:t>
            </a:r>
          </a:p>
          <a:p>
            <a:pPr marL="342900" lvl="0" indent="-342900" algn="ctr">
              <a:lnSpc>
                <a:spcPct val="90000"/>
              </a:lnSpc>
              <a:spcBef>
                <a:spcPts val="480"/>
              </a:spcBef>
              <a:buSzPts val="2400"/>
              <a:buFont typeface="Wingdings" panose="05000000000000000000" pitchFamily="2" charset="2"/>
              <a:buChar char="Ø"/>
            </a:pPr>
            <a:r>
              <a:rPr lang="en-US" sz="2400" dirty="0"/>
              <a:t>T</a:t>
            </a:r>
            <a:r>
              <a:rPr lang="en-US" sz="2400" dirty="0" smtClean="0"/>
              <a:t>echnology</a:t>
            </a:r>
          </a:p>
          <a:p>
            <a:pPr marL="342900" lvl="0" indent="-342900" algn="ctr">
              <a:lnSpc>
                <a:spcPct val="90000"/>
              </a:lnSpc>
              <a:spcBef>
                <a:spcPts val="480"/>
              </a:spcBef>
              <a:buSzPts val="2400"/>
              <a:buFont typeface="Wingdings" panose="05000000000000000000" pitchFamily="2" charset="2"/>
              <a:buChar char="Ø"/>
            </a:pPr>
            <a:r>
              <a:rPr lang="en-US" sz="2400" dirty="0" smtClean="0"/>
              <a:t>school supplies</a:t>
            </a:r>
            <a:endParaRP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a:latin typeface="Arial"/>
                <a:ea typeface="Arial"/>
                <a:cs typeface="Arial"/>
                <a:sym typeface="Arial"/>
              </a:rPr>
              <a:t>Title I Annual Schoolwide Plan</a:t>
            </a:r>
            <a:endParaRPr sz="3200">
              <a:latin typeface="Arial"/>
              <a:ea typeface="Arial"/>
              <a:cs typeface="Arial"/>
              <a:sym typeface="Arial"/>
            </a:endParaRPr>
          </a:p>
        </p:txBody>
      </p:sp>
      <p:sp>
        <p:nvSpPr>
          <p:cNvPr id="128" name="Google Shape;128;p8"/>
          <p:cNvSpPr txBox="1">
            <a:spLocks noGrp="1"/>
          </p:cNvSpPr>
          <p:nvPr>
            <p:ph type="body" idx="1"/>
          </p:nvPr>
        </p:nvSpPr>
        <p:spPr>
          <a:xfrm>
            <a:off x="685800" y="1752600"/>
            <a:ext cx="7772400" cy="4343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3042B"/>
              </a:buClr>
              <a:buSzPts val="2400"/>
              <a:buFont typeface="Arial"/>
              <a:buNone/>
            </a:pPr>
            <a:r>
              <a:rPr lang="en-US" sz="2400">
                <a:latin typeface="Arial"/>
                <a:ea typeface="Arial"/>
                <a:cs typeface="Arial"/>
                <a:sym typeface="Arial"/>
              </a:rPr>
              <a:t>The Title I Annual Schoolwide Plan is developed with input from various stakeholders. </a:t>
            </a:r>
            <a:endParaRPr sz="2400">
              <a:latin typeface="Arial"/>
              <a:ea typeface="Arial"/>
              <a:cs typeface="Arial"/>
              <a:sym typeface="Arial"/>
            </a:endParaRPr>
          </a:p>
          <a:p>
            <a:pPr marL="0" lvl="0" indent="0" algn="l" rtl="0">
              <a:spcBef>
                <a:spcPts val="480"/>
              </a:spcBef>
              <a:spcAft>
                <a:spcPts val="0"/>
              </a:spcAft>
              <a:buClr>
                <a:srgbClr val="03042B"/>
              </a:buClr>
              <a:buSzPts val="2400"/>
              <a:buFont typeface="Trebuchet MS"/>
              <a:buNone/>
            </a:pPr>
            <a:endParaRPr sz="2400">
              <a:latin typeface="Arial"/>
              <a:ea typeface="Arial"/>
              <a:cs typeface="Arial"/>
              <a:sym typeface="Arial"/>
            </a:endParaRPr>
          </a:p>
          <a:p>
            <a:pPr marL="0" lvl="0" indent="0" algn="l" rtl="0">
              <a:spcBef>
                <a:spcPts val="480"/>
              </a:spcBef>
              <a:spcAft>
                <a:spcPts val="0"/>
              </a:spcAft>
              <a:buClr>
                <a:srgbClr val="03042B"/>
              </a:buClr>
              <a:buSzPts val="2400"/>
              <a:buFont typeface="Arial"/>
              <a:buNone/>
            </a:pPr>
            <a:r>
              <a:rPr lang="en-US" sz="2400">
                <a:latin typeface="Arial"/>
                <a:ea typeface="Arial"/>
                <a:cs typeface="Arial"/>
                <a:sym typeface="Arial"/>
              </a:rPr>
              <a:t>Title I districts and schools are required to conduct a comprehensive needs assessment to identify student and staff needs and to determine appropriate programs, services and activities.</a:t>
            </a:r>
            <a:endParaRPr/>
          </a:p>
          <a:p>
            <a:pPr marL="0" lvl="0" indent="0" algn="l" rtl="0">
              <a:spcBef>
                <a:spcPts val="480"/>
              </a:spcBef>
              <a:spcAft>
                <a:spcPts val="0"/>
              </a:spcAft>
              <a:buClr>
                <a:srgbClr val="03042B"/>
              </a:buClr>
              <a:buSzPts val="2400"/>
              <a:buFont typeface="Trebuchet MS"/>
              <a:buNone/>
            </a:pPr>
            <a:endParaRPr sz="2400">
              <a:latin typeface="Arial"/>
              <a:ea typeface="Arial"/>
              <a:cs typeface="Arial"/>
              <a:sym typeface="Arial"/>
            </a:endParaRPr>
          </a:p>
          <a:p>
            <a:pPr marL="342900" lvl="0" indent="-139700" algn="l" rtl="0">
              <a:spcBef>
                <a:spcPts val="640"/>
              </a:spcBef>
              <a:spcAft>
                <a:spcPts val="0"/>
              </a:spcAft>
              <a:buClr>
                <a:srgbClr val="03042B"/>
              </a:buClr>
              <a:buSzPts val="3200"/>
              <a:buFont typeface="Trebuchet MS"/>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9"/>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Data Analysis</a:t>
            </a:r>
            <a:endParaRPr sz="3200" b="1">
              <a:latin typeface="Arial"/>
              <a:ea typeface="Arial"/>
              <a:cs typeface="Arial"/>
              <a:sym typeface="Arial"/>
            </a:endParaRPr>
          </a:p>
        </p:txBody>
      </p:sp>
      <p:sp>
        <p:nvSpPr>
          <p:cNvPr id="134" name="Google Shape;134;p9"/>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342900">
              <a:spcBef>
                <a:spcPts val="0"/>
              </a:spcBef>
              <a:buClrTx/>
              <a:buSzPts val="2400"/>
            </a:pPr>
            <a:r>
              <a:rPr lang="en-US" sz="2400" dirty="0">
                <a:solidFill>
                  <a:schemeClr val="tx1"/>
                </a:solidFill>
                <a:latin typeface="+mj-lt"/>
                <a:ea typeface="Arial"/>
                <a:cs typeface="Arial"/>
                <a:sym typeface="Arial"/>
              </a:rPr>
              <a:t>Input assessment data</a:t>
            </a:r>
            <a:endParaRPr dirty="0">
              <a:solidFill>
                <a:schemeClr val="tx1"/>
              </a:solidFill>
              <a:latin typeface="+mj-lt"/>
            </a:endParaRPr>
          </a:p>
          <a:p>
            <a:pPr marL="342900">
              <a:spcBef>
                <a:spcPts val="480"/>
              </a:spcBef>
              <a:buClrTx/>
              <a:buSzPts val="2400"/>
            </a:pPr>
            <a:r>
              <a:rPr lang="en-US" sz="2400" dirty="0">
                <a:solidFill>
                  <a:schemeClr val="tx1"/>
                </a:solidFill>
                <a:latin typeface="+mj-lt"/>
                <a:ea typeface="Arial"/>
                <a:cs typeface="Arial"/>
                <a:sym typeface="Arial"/>
              </a:rPr>
              <a:t>Attendance </a:t>
            </a:r>
            <a:r>
              <a:rPr lang="en-US" sz="2400" dirty="0" smtClean="0">
                <a:solidFill>
                  <a:schemeClr val="tx1"/>
                </a:solidFill>
                <a:latin typeface="+mj-lt"/>
                <a:ea typeface="Arial"/>
                <a:cs typeface="Arial"/>
                <a:sym typeface="Arial"/>
              </a:rPr>
              <a:t>data: Above 92%</a:t>
            </a:r>
            <a:endParaRPr sz="2400" dirty="0">
              <a:solidFill>
                <a:schemeClr val="tx1"/>
              </a:solidFill>
              <a:latin typeface="+mj-lt"/>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a:t>SMART Goals</a:t>
            </a:r>
            <a:endParaRPr sz="3200"/>
          </a:p>
        </p:txBody>
      </p:sp>
      <p:sp>
        <p:nvSpPr>
          <p:cNvPr id="140" name="Google Shape;140;p10"/>
          <p:cNvSpPr txBox="1">
            <a:spLocks noGrp="1"/>
          </p:cNvSpPr>
          <p:nvPr>
            <p:ph type="body" idx="1"/>
          </p:nvPr>
        </p:nvSpPr>
        <p:spPr>
          <a:xfrm>
            <a:off x="685800" y="1981199"/>
            <a:ext cx="7772400" cy="4331677"/>
          </a:xfrm>
          <a:prstGeom prst="rect">
            <a:avLst/>
          </a:prstGeom>
          <a:noFill/>
          <a:ln>
            <a:noFill/>
          </a:ln>
        </p:spPr>
        <p:txBody>
          <a:bodyPr spcFirstLastPara="1" wrap="square" lIns="91425" tIns="45700" rIns="91425" bIns="45700" anchor="t" anchorCtr="0">
            <a:noAutofit/>
          </a:bodyPr>
          <a:lstStyle/>
          <a:p>
            <a:r>
              <a:rPr lang="en-US" sz="2200" dirty="0">
                <a:latin typeface="+mn-lt"/>
              </a:rPr>
              <a:t>Kindergarten-3rd : By June 2021, (85%) students will reach and/or exceed the end of year benchmark based on the </a:t>
            </a:r>
            <a:r>
              <a:rPr lang="en-US" sz="2200" dirty="0" err="1">
                <a:latin typeface="+mn-lt"/>
              </a:rPr>
              <a:t>Acadiance</a:t>
            </a:r>
            <a:r>
              <a:rPr lang="en-US" sz="2200" dirty="0">
                <a:latin typeface="+mn-lt"/>
              </a:rPr>
              <a:t> assessment </a:t>
            </a:r>
          </a:p>
          <a:p>
            <a:r>
              <a:rPr lang="en-US" sz="2200" dirty="0">
                <a:latin typeface="+mn-lt"/>
              </a:rPr>
              <a:t>Kindergarten-3rd : By June 2020, (85%) of students will meet or exceed benchmark (Developing/Secure) on the MAP growth assessment  </a:t>
            </a:r>
          </a:p>
          <a:p>
            <a:r>
              <a:rPr lang="en-US" sz="2200" dirty="0">
                <a:latin typeface="+mn-lt"/>
              </a:rPr>
              <a:t>By June 2021, the SST will collaborate to decrease the number of students who approach chronic absences (9-17 days absent out of a 180-day school year) during the 2020-2021 SY as measured by monthly attendance reports.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1"/>
          <p:cNvSpPr txBox="1">
            <a:spLocks noGrp="1"/>
          </p:cNvSpPr>
          <p:nvPr>
            <p:ph type="title"/>
          </p:nvPr>
        </p:nvSpPr>
        <p:spPr>
          <a:xfrm>
            <a:off x="0" y="6096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Who Decides How Funds Are Used?</a:t>
            </a:r>
            <a:endParaRPr/>
          </a:p>
        </p:txBody>
      </p:sp>
      <p:sp>
        <p:nvSpPr>
          <p:cNvPr id="146" name="Google Shape;146;p11"/>
          <p:cNvSpPr txBox="1"/>
          <p:nvPr/>
        </p:nvSpPr>
        <p:spPr>
          <a:xfrm>
            <a:off x="800100" y="1676400"/>
            <a:ext cx="7543800" cy="4114800"/>
          </a:xfrm>
          <a:prstGeom prst="rect">
            <a:avLst/>
          </a:prstGeom>
          <a:noFill/>
          <a:ln>
            <a:noFill/>
          </a:ln>
        </p:spPr>
        <p:txBody>
          <a:bodyPr spcFirstLastPara="1" wrap="square" lIns="91425" tIns="45700" rIns="91425" bIns="45700" anchor="t" anchorCtr="0">
            <a:noAutofit/>
          </a:bodyPr>
          <a:lstStyle/>
          <a:p>
            <a:pPr marL="342900" marR="0" lvl="0" indent="-279400" algn="just" rtl="0">
              <a:lnSpc>
                <a:spcPct val="90000"/>
              </a:lnSpc>
              <a:spcBef>
                <a:spcPts val="0"/>
              </a:spcBef>
              <a:spcAft>
                <a:spcPts val="0"/>
              </a:spcAft>
              <a:buClr>
                <a:srgbClr val="03042B"/>
              </a:buClr>
              <a:buSzPts val="1000"/>
              <a:buFont typeface="Trebuchet MS"/>
              <a:buNone/>
            </a:pPr>
            <a:endParaRPr sz="1000" b="0" i="0" u="none" strike="noStrike" cap="none">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Various stakeholders collaborate throughout the school year. The stakeholder groups are composed of:</a:t>
            </a:r>
            <a:endParaRPr/>
          </a:p>
          <a:p>
            <a:pPr marL="742950" marR="0" lvl="1" indent="-222250" algn="just" rtl="0">
              <a:lnSpc>
                <a:spcPct val="90000"/>
              </a:lnSpc>
              <a:spcBef>
                <a:spcPts val="200"/>
              </a:spcBef>
              <a:spcAft>
                <a:spcPts val="0"/>
              </a:spcAft>
              <a:buClr>
                <a:srgbClr val="03042B"/>
              </a:buClr>
              <a:buSzPts val="1000"/>
              <a:buFont typeface="Noto Sans Symbols"/>
              <a:buNone/>
            </a:pPr>
            <a:endParaRPr sz="1000" b="0" i="0" u="none" strike="noStrike" cap="none">
              <a:solidFill>
                <a:srgbClr val="000000"/>
              </a:solidFill>
              <a:latin typeface="Arial"/>
              <a:ea typeface="Arial"/>
              <a:cs typeface="Arial"/>
              <a:sym typeface="Arial"/>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Parents/Guardians </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Principal</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Teachers</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Other staff that works at the school </a:t>
            </a:r>
            <a:endParaRPr sz="2400" b="0" i="0" u="none" strike="noStrike" cap="none">
              <a:solidFill>
                <a:srgbClr val="000000"/>
              </a:solidFill>
              <a:latin typeface="Arial"/>
              <a:ea typeface="Arial"/>
              <a:cs typeface="Arial"/>
              <a:sym typeface="Arial"/>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Students</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Community members and organizations</a:t>
            </a:r>
            <a:endParaRPr sz="2400" b="0" i="0" u="none" strike="noStrike" cap="none">
              <a:solidFill>
                <a:srgbClr val="000000"/>
              </a:solidFill>
              <a:latin typeface="Arial"/>
              <a:ea typeface="Arial"/>
              <a:cs typeface="Arial"/>
              <a:sym typeface="Arial"/>
            </a:endParaRPr>
          </a:p>
          <a:p>
            <a:pPr marL="742950" marR="0" lvl="1" indent="-133350" algn="just" rtl="0">
              <a:lnSpc>
                <a:spcPct val="90000"/>
              </a:lnSpc>
              <a:spcBef>
                <a:spcPts val="480"/>
              </a:spcBef>
              <a:spcAft>
                <a:spcPts val="0"/>
              </a:spcAft>
              <a:buClr>
                <a:srgbClr val="03042B"/>
              </a:buClr>
              <a:buSzPts val="2400"/>
              <a:buFont typeface="Noto Sans Symbols"/>
              <a:buNone/>
            </a:pPr>
            <a:endParaRPr sz="2400" b="0" i="0" u="none" strike="noStrike" cap="none">
              <a:solidFill>
                <a:srgbClr val="000000"/>
              </a:solidFill>
              <a:latin typeface="Arial"/>
              <a:ea typeface="Arial"/>
              <a:cs typeface="Arial"/>
              <a:sym typeface="Arial"/>
            </a:endParaRPr>
          </a:p>
          <a:p>
            <a:pPr marL="742950" marR="0" lvl="1" indent="-222250" algn="just" rtl="0">
              <a:lnSpc>
                <a:spcPct val="90000"/>
              </a:lnSpc>
              <a:spcBef>
                <a:spcPts val="200"/>
              </a:spcBef>
              <a:spcAft>
                <a:spcPts val="0"/>
              </a:spcAft>
              <a:buClr>
                <a:srgbClr val="03042B"/>
              </a:buClr>
              <a:buSzPts val="1000"/>
              <a:buFont typeface="Noto Sans Symbols"/>
              <a:buNone/>
            </a:pP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2"/>
          <p:cNvSpPr txBox="1">
            <a:spLocks noGrp="1"/>
          </p:cNvSpPr>
          <p:nvPr>
            <p:ph type="title"/>
          </p:nvPr>
        </p:nvSpPr>
        <p:spPr>
          <a:xfrm>
            <a:off x="0" y="1524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Parent’s Rights</a:t>
            </a:r>
            <a:endParaRPr/>
          </a:p>
        </p:txBody>
      </p:sp>
      <p:sp>
        <p:nvSpPr>
          <p:cNvPr id="152" name="Google Shape;152;p12"/>
          <p:cNvSpPr txBox="1"/>
          <p:nvPr/>
        </p:nvSpPr>
        <p:spPr>
          <a:xfrm>
            <a:off x="685800" y="1600200"/>
            <a:ext cx="7543800" cy="48006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9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Be involved and request regular meetings to express your opinions and concerns.</a:t>
            </a:r>
            <a:endParaRPr/>
          </a:p>
          <a:p>
            <a:pPr marL="342900" marR="0" lvl="0" indent="-317500" algn="just" rtl="0">
              <a:lnSpc>
                <a:spcPct val="90000"/>
              </a:lnSpc>
              <a:spcBef>
                <a:spcPts val="80"/>
              </a:spcBef>
              <a:spcAft>
                <a:spcPts val="0"/>
              </a:spcAft>
              <a:buClr>
                <a:srgbClr val="03042B"/>
              </a:buClr>
              <a:buSzPts val="400"/>
              <a:buFont typeface="Trebuchet MS"/>
              <a:buNone/>
            </a:pPr>
            <a:endParaRPr sz="400" b="0" i="0" u="none" strike="noStrike" cap="none">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Be provided information on your child’s level of achievement and academic growth, if applicable and available, on each of the State academic assessments.</a:t>
            </a:r>
            <a:endParaRPr/>
          </a:p>
          <a:p>
            <a:pPr marL="342900" marR="0" lvl="0" indent="-317500" algn="just" rtl="0">
              <a:lnSpc>
                <a:spcPct val="90000"/>
              </a:lnSpc>
              <a:spcBef>
                <a:spcPts val="80"/>
              </a:spcBef>
              <a:spcAft>
                <a:spcPts val="0"/>
              </a:spcAft>
              <a:buClr>
                <a:srgbClr val="03042B"/>
              </a:buClr>
              <a:buSzPts val="400"/>
              <a:buFont typeface="Trebuchet MS"/>
              <a:buNone/>
            </a:pPr>
            <a:endParaRPr sz="400" b="0" i="0" u="none" strike="noStrike" cap="none">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Be timely notified when your child has been assigned, or has been taught for 4 or more consecutive weeks by a teacher who does not meet applicable State certification or licensure requirements at the grade level and subject area in which the teacher has been assigned.</a:t>
            </a:r>
            <a:endParaRPr/>
          </a:p>
          <a:p>
            <a:pPr marL="342900" marR="0" lvl="0" indent="-317500" algn="just" rtl="0">
              <a:lnSpc>
                <a:spcPct val="90000"/>
              </a:lnSpc>
              <a:spcBef>
                <a:spcPts val="80"/>
              </a:spcBef>
              <a:spcAft>
                <a:spcPts val="0"/>
              </a:spcAft>
              <a:buClr>
                <a:srgbClr val="03042B"/>
              </a:buClr>
              <a:buSzPts val="400"/>
              <a:buFont typeface="Trebuchet MS"/>
              <a:buNone/>
            </a:pPr>
            <a:endParaRPr sz="400" b="0" i="0" u="none" strike="noStrike" cap="none">
              <a:solidFill>
                <a:srgbClr val="000000"/>
              </a:solidFill>
              <a:latin typeface="Arial"/>
              <a:ea typeface="Arial"/>
              <a:cs typeface="Arial"/>
              <a:sym typeface="Arial"/>
            </a:endParaRPr>
          </a:p>
          <a:p>
            <a:pPr marL="342900" marR="0" lvl="0" indent="-279400" algn="just" rtl="0">
              <a:lnSpc>
                <a:spcPct val="90000"/>
              </a:lnSpc>
              <a:spcBef>
                <a:spcPts val="200"/>
              </a:spcBef>
              <a:spcAft>
                <a:spcPts val="0"/>
              </a:spcAft>
              <a:buClr>
                <a:srgbClr val="03042B"/>
              </a:buClr>
              <a:buSzPts val="1000"/>
              <a:buFont typeface="Trebuchet MS"/>
              <a:buNone/>
            </a:pP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3"/>
          <p:cNvSpPr txBox="1">
            <a:spLocks noGrp="1"/>
          </p:cNvSpPr>
          <p:nvPr>
            <p:ph type="title"/>
          </p:nvPr>
        </p:nvSpPr>
        <p:spPr>
          <a:xfrm>
            <a:off x="0" y="6096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Working Together! </a:t>
            </a:r>
            <a:endParaRPr/>
          </a:p>
        </p:txBody>
      </p:sp>
      <p:sp>
        <p:nvSpPr>
          <p:cNvPr id="158" name="Google Shape;158;p13"/>
          <p:cNvSpPr txBox="1"/>
          <p:nvPr/>
        </p:nvSpPr>
        <p:spPr>
          <a:xfrm>
            <a:off x="800100" y="1676400"/>
            <a:ext cx="7543800" cy="4495800"/>
          </a:xfrm>
          <a:prstGeom prst="rect">
            <a:avLst/>
          </a:prstGeom>
          <a:noFill/>
          <a:ln>
            <a:noFill/>
          </a:ln>
        </p:spPr>
        <p:txBody>
          <a:bodyPr spcFirstLastPara="1" wrap="square" lIns="91425" tIns="45700" rIns="91425" bIns="45700" anchor="t" anchorCtr="0">
            <a:noAutofit/>
          </a:bodyPr>
          <a:lstStyle/>
          <a:p>
            <a:pPr marL="342900" marR="0" lvl="0" indent="-190500" algn="just" rtl="0">
              <a:lnSpc>
                <a:spcPct val="90000"/>
              </a:lnSpc>
              <a:spcBef>
                <a:spcPts val="0"/>
              </a:spcBef>
              <a:spcAft>
                <a:spcPts val="0"/>
              </a:spcAft>
              <a:buClr>
                <a:srgbClr val="03042B"/>
              </a:buClr>
              <a:buSzPts val="2400"/>
              <a:buFont typeface="Trebuchet MS"/>
              <a:buNone/>
            </a:pPr>
            <a:endParaRPr sz="2400" b="0" i="0" u="none" strike="noStrike" cap="none" dirty="0">
              <a:solidFill>
                <a:schemeClr val="dk1"/>
              </a:solidFill>
              <a:latin typeface="Arial"/>
              <a:ea typeface="Arial"/>
              <a:cs typeface="Arial"/>
              <a:sym typeface="Arial"/>
            </a:endParaRPr>
          </a:p>
          <a:p>
            <a:pPr marL="342900" marR="0" lvl="0" indent="-342900" algn="just"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The ESSA law requires that all Title I schools and families work together.  </a:t>
            </a:r>
            <a:endParaRPr dirty="0"/>
          </a:p>
          <a:p>
            <a:pPr marL="342900" marR="0" lvl="0" indent="-342900" algn="just"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How we work together is listed in the following documents: </a:t>
            </a:r>
            <a:endParaRPr dirty="0"/>
          </a:p>
          <a:p>
            <a:pPr marL="342900" marR="0" lvl="0" indent="-279400" algn="just" rtl="0">
              <a:lnSpc>
                <a:spcPct val="90000"/>
              </a:lnSpc>
              <a:spcBef>
                <a:spcPts val="200"/>
              </a:spcBef>
              <a:spcAft>
                <a:spcPts val="0"/>
              </a:spcAft>
              <a:buClr>
                <a:srgbClr val="03042B"/>
              </a:buClr>
              <a:buSzPts val="1000"/>
              <a:buFont typeface="Trebuchet MS"/>
              <a:buNone/>
            </a:pPr>
            <a:endParaRPr sz="1000" b="0" i="0" u="none" strike="noStrike" cap="none" dirty="0">
              <a:solidFill>
                <a:schemeClr val="dk1"/>
              </a:solidFill>
              <a:latin typeface="Arial"/>
              <a:ea typeface="Arial"/>
              <a:cs typeface="Arial"/>
              <a:sym typeface="Arial"/>
            </a:endParaRPr>
          </a:p>
          <a:p>
            <a:pPr marL="1143000" marR="0" lvl="2" indent="-228600" algn="just" rtl="0">
              <a:lnSpc>
                <a:spcPct val="90000"/>
              </a:lnSpc>
              <a:spcBef>
                <a:spcPts val="480"/>
              </a:spcBef>
              <a:spcAft>
                <a:spcPts val="0"/>
              </a:spcAft>
              <a:buClr>
                <a:schemeClr val="dk1"/>
              </a:buClr>
              <a:buSzPts val="2400"/>
              <a:buFont typeface="Noto Sans Symbols"/>
              <a:buChar char="✔"/>
            </a:pPr>
            <a:r>
              <a:rPr lang="en-US" sz="2400" b="0" i="0" u="none" strike="noStrike" cap="none" dirty="0">
                <a:solidFill>
                  <a:schemeClr val="dk1"/>
                </a:solidFill>
                <a:latin typeface="Arial"/>
                <a:ea typeface="Arial"/>
                <a:cs typeface="Arial"/>
                <a:sym typeface="Arial"/>
              </a:rPr>
              <a:t>  </a:t>
            </a:r>
            <a:r>
              <a:rPr lang="en-US" sz="2400" b="0" i="0" u="none" strike="noStrike" cap="none" dirty="0" smtClean="0">
                <a:solidFill>
                  <a:schemeClr val="dk1"/>
                </a:solidFill>
                <a:latin typeface="Arial"/>
                <a:ea typeface="Arial"/>
                <a:cs typeface="Arial"/>
                <a:sym typeface="Arial"/>
              </a:rPr>
              <a:t>2020-2021 </a:t>
            </a:r>
            <a:r>
              <a:rPr lang="en-US" sz="2400" b="0" i="0" u="none" strike="noStrike" cap="none" dirty="0">
                <a:solidFill>
                  <a:schemeClr val="dk1"/>
                </a:solidFill>
                <a:latin typeface="Arial"/>
                <a:ea typeface="Arial"/>
                <a:cs typeface="Arial"/>
                <a:sym typeface="Arial"/>
              </a:rPr>
              <a:t>ASPS - Annual School Planning system application</a:t>
            </a:r>
            <a:endParaRPr sz="2400" b="0" i="0" u="none" strike="noStrike" cap="none" dirty="0">
              <a:solidFill>
                <a:schemeClr val="dk1"/>
              </a:solidFill>
              <a:latin typeface="Arial"/>
              <a:ea typeface="Arial"/>
              <a:cs typeface="Arial"/>
              <a:sym typeface="Arial"/>
            </a:endParaRPr>
          </a:p>
          <a:p>
            <a:pPr marL="1143000" marR="0" lvl="2" indent="-165100" algn="just" rtl="0">
              <a:lnSpc>
                <a:spcPct val="90000"/>
              </a:lnSpc>
              <a:spcBef>
                <a:spcPts val="200"/>
              </a:spcBef>
              <a:spcAft>
                <a:spcPts val="0"/>
              </a:spcAft>
              <a:buClr>
                <a:srgbClr val="03042B"/>
              </a:buClr>
              <a:buSzPts val="1000"/>
              <a:buFont typeface="Noto Sans Symbols"/>
              <a:buNone/>
            </a:pPr>
            <a:endParaRPr sz="1000" b="0" i="0" u="none" strike="noStrike" cap="none" dirty="0">
              <a:solidFill>
                <a:schemeClr val="dk1"/>
              </a:solidFill>
              <a:latin typeface="Arial"/>
              <a:ea typeface="Arial"/>
              <a:cs typeface="Arial"/>
              <a:sym typeface="Arial"/>
            </a:endParaRPr>
          </a:p>
          <a:p>
            <a:pPr marL="1143000" marR="0" lvl="2" indent="-228600" rtl="0">
              <a:lnSpc>
                <a:spcPct val="90000"/>
              </a:lnSpc>
              <a:spcBef>
                <a:spcPts val="480"/>
              </a:spcBef>
              <a:spcAft>
                <a:spcPts val="0"/>
              </a:spcAft>
              <a:buClr>
                <a:schemeClr val="dk1"/>
              </a:buClr>
              <a:buSzPts val="2400"/>
              <a:buFont typeface="Noto Sans Symbols"/>
              <a:buChar char="✔"/>
            </a:pPr>
            <a:r>
              <a:rPr lang="en-US" sz="2400" b="0" i="0" u="none" strike="noStrike" cap="none" dirty="0">
                <a:solidFill>
                  <a:schemeClr val="dk1"/>
                </a:solidFill>
                <a:latin typeface="Arial"/>
                <a:ea typeface="Arial"/>
                <a:cs typeface="Arial"/>
                <a:sym typeface="Arial"/>
              </a:rPr>
              <a:t>  </a:t>
            </a:r>
            <a:r>
              <a:rPr lang="en-US" sz="2400" b="0" i="0" u="none" strike="noStrike" cap="none" dirty="0" smtClean="0">
                <a:solidFill>
                  <a:schemeClr val="dk1"/>
                </a:solidFill>
                <a:latin typeface="Arial"/>
                <a:ea typeface="Arial"/>
                <a:cs typeface="Arial"/>
                <a:sym typeface="Arial"/>
              </a:rPr>
              <a:t>2020-2021 School-Level Parental </a:t>
            </a:r>
            <a:r>
              <a:rPr lang="en-US" sz="2400" b="0" i="0" u="none" strike="noStrike" cap="none" dirty="0">
                <a:solidFill>
                  <a:schemeClr val="dk1"/>
                </a:solidFill>
                <a:latin typeface="Arial"/>
                <a:ea typeface="Arial"/>
                <a:cs typeface="Arial"/>
                <a:sym typeface="Arial"/>
              </a:rPr>
              <a:t>Involvement Policies</a:t>
            </a:r>
            <a:endParaRPr dirty="0"/>
          </a:p>
          <a:p>
            <a:pPr marL="914400" marR="0" lvl="2" indent="0" algn="just" rtl="0">
              <a:lnSpc>
                <a:spcPct val="90000"/>
              </a:lnSpc>
              <a:spcBef>
                <a:spcPts val="200"/>
              </a:spcBef>
              <a:spcAft>
                <a:spcPts val="0"/>
              </a:spcAft>
              <a:buClr>
                <a:srgbClr val="03042B"/>
              </a:buClr>
              <a:buSzPts val="1000"/>
              <a:buFont typeface="Trebuchet MS"/>
              <a:buNone/>
            </a:pPr>
            <a:endParaRPr sz="1000" b="0" i="0" u="none" strike="noStrike" cap="none" dirty="0">
              <a:solidFill>
                <a:schemeClr val="dk1"/>
              </a:solidFill>
              <a:latin typeface="Arial"/>
              <a:ea typeface="Arial"/>
              <a:cs typeface="Arial"/>
              <a:sym typeface="Arial"/>
            </a:endParaRPr>
          </a:p>
          <a:p>
            <a:pPr marL="1143000" marR="0" lvl="2" indent="-228600" algn="just" rtl="0">
              <a:lnSpc>
                <a:spcPct val="90000"/>
              </a:lnSpc>
              <a:spcBef>
                <a:spcPts val="480"/>
              </a:spcBef>
              <a:spcAft>
                <a:spcPts val="0"/>
              </a:spcAft>
              <a:buClr>
                <a:srgbClr val="000000"/>
              </a:buClr>
              <a:buSzPts val="2400"/>
              <a:buFont typeface="Noto Sans Symbols"/>
              <a:buChar char="✔"/>
            </a:pPr>
            <a:r>
              <a:rPr lang="en-US" sz="2400" b="0" i="0" u="none" strike="noStrike" cap="none" dirty="0">
                <a:solidFill>
                  <a:srgbClr val="000000"/>
                </a:solidFill>
                <a:latin typeface="Arial"/>
                <a:ea typeface="Arial"/>
                <a:cs typeface="Arial"/>
                <a:sym typeface="Arial"/>
              </a:rPr>
              <a:t>  </a:t>
            </a:r>
            <a:r>
              <a:rPr lang="en-US" sz="2400" b="0" i="0" u="none" strike="noStrike" cap="none" dirty="0" smtClean="0">
                <a:solidFill>
                  <a:srgbClr val="000000"/>
                </a:solidFill>
                <a:latin typeface="Arial"/>
                <a:ea typeface="Arial"/>
                <a:cs typeface="Arial"/>
                <a:sym typeface="Arial"/>
              </a:rPr>
              <a:t>2020-2021 </a:t>
            </a:r>
            <a:r>
              <a:rPr lang="en-US" sz="2400" b="0" i="0" u="none" strike="noStrike" cap="none" dirty="0">
                <a:solidFill>
                  <a:srgbClr val="000000"/>
                </a:solidFill>
                <a:latin typeface="Arial"/>
                <a:ea typeface="Arial"/>
                <a:cs typeface="Arial"/>
                <a:sym typeface="Arial"/>
              </a:rPr>
              <a:t>Parent-School Compact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4"/>
          <p:cNvSpPr txBox="1">
            <a:spLocks noGrp="1"/>
          </p:cNvSpPr>
          <p:nvPr>
            <p:ph type="body" idx="1"/>
          </p:nvPr>
        </p:nvSpPr>
        <p:spPr>
          <a:xfrm>
            <a:off x="685800" y="457200"/>
            <a:ext cx="7772400" cy="60960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3042B"/>
              </a:buClr>
              <a:buSzPts val="2400"/>
              <a:buFont typeface="Arial"/>
              <a:buChar char="•"/>
            </a:pPr>
            <a:r>
              <a:rPr lang="en-US" sz="2400">
                <a:latin typeface="Arial"/>
                <a:ea typeface="Arial"/>
                <a:cs typeface="Arial"/>
                <a:sym typeface="Arial"/>
              </a:rPr>
              <a:t>The site Title I Parent Involvement Policy and Home School Compact describe HOW the school will involve the parents in an organized, ongoing, and timely way as well as the planning, review, and improvement of the Title I program at their school.</a:t>
            </a:r>
            <a:endParaRPr/>
          </a:p>
          <a:p>
            <a:pPr marL="342900" lvl="0" indent="-190500" algn="l" rtl="0">
              <a:spcBef>
                <a:spcPts val="480"/>
              </a:spcBef>
              <a:spcAft>
                <a:spcPts val="0"/>
              </a:spcAft>
              <a:buClr>
                <a:srgbClr val="03042B"/>
              </a:buClr>
              <a:buSzPts val="2400"/>
              <a:buFont typeface="Trebuchet MS"/>
              <a:buNone/>
            </a:pPr>
            <a:endParaRPr sz="2400">
              <a:latin typeface="Arial"/>
              <a:ea typeface="Arial"/>
              <a:cs typeface="Arial"/>
              <a:sym typeface="Arial"/>
            </a:endParaRPr>
          </a:p>
          <a:p>
            <a:pPr marL="342900" lvl="0" indent="-342900" algn="l" rtl="0">
              <a:spcBef>
                <a:spcPts val="480"/>
              </a:spcBef>
              <a:spcAft>
                <a:spcPts val="0"/>
              </a:spcAft>
              <a:buClr>
                <a:srgbClr val="03042B"/>
              </a:buClr>
              <a:buSzPts val="2400"/>
              <a:buFont typeface="Arial"/>
              <a:buChar char="•"/>
            </a:pPr>
            <a:r>
              <a:rPr lang="en-US" sz="2400">
                <a:latin typeface="Arial"/>
                <a:ea typeface="Arial"/>
                <a:cs typeface="Arial"/>
                <a:sym typeface="Arial"/>
              </a:rPr>
              <a:t>The Home/School Compact component describes the responsibilities of the school, the parent, and the student for improved student achievement.</a:t>
            </a:r>
            <a:endParaRPr/>
          </a:p>
          <a:p>
            <a:pPr marL="342900" lvl="0" indent="-190500" algn="l" rtl="0">
              <a:spcBef>
                <a:spcPts val="480"/>
              </a:spcBef>
              <a:spcAft>
                <a:spcPts val="0"/>
              </a:spcAft>
              <a:buClr>
                <a:srgbClr val="03042B"/>
              </a:buClr>
              <a:buSzPts val="2400"/>
              <a:buFont typeface="Trebuchet MS"/>
              <a:buNone/>
            </a:pPr>
            <a:endParaRPr sz="2400">
              <a:latin typeface="Arial"/>
              <a:ea typeface="Arial"/>
              <a:cs typeface="Arial"/>
              <a:sym typeface="Arial"/>
            </a:endParaRPr>
          </a:p>
          <a:p>
            <a:pPr marL="342900" lvl="0" indent="-342900" algn="l" rtl="0">
              <a:spcBef>
                <a:spcPts val="480"/>
              </a:spcBef>
              <a:spcAft>
                <a:spcPts val="0"/>
              </a:spcAft>
              <a:buClr>
                <a:srgbClr val="FF0000"/>
              </a:buClr>
              <a:buSzPts val="2400"/>
              <a:buFont typeface="Arial"/>
              <a:buChar char="•"/>
            </a:pPr>
            <a:r>
              <a:rPr lang="en-US" sz="2400">
                <a:solidFill>
                  <a:srgbClr val="FF0000"/>
                </a:solidFill>
                <a:latin typeface="Arial"/>
                <a:ea typeface="Arial"/>
                <a:cs typeface="Arial"/>
                <a:sym typeface="Arial"/>
              </a:rPr>
              <a:t>Provide copies of the school’s Title I Parent Involvement Policy and Home School Compact. </a:t>
            </a:r>
            <a:endParaRPr/>
          </a:p>
          <a:p>
            <a:pPr marL="342900" lvl="0" indent="-342900" algn="l" rtl="0">
              <a:spcBef>
                <a:spcPts val="480"/>
              </a:spcBef>
              <a:spcAft>
                <a:spcPts val="0"/>
              </a:spcAft>
              <a:buClr>
                <a:srgbClr val="FF0000"/>
              </a:buClr>
              <a:buSzPts val="2400"/>
              <a:buFont typeface="Arial"/>
              <a:buChar char="•"/>
            </a:pPr>
            <a:r>
              <a:rPr lang="en-US" sz="2400">
                <a:solidFill>
                  <a:srgbClr val="FF0000"/>
                </a:solidFill>
                <a:latin typeface="Arial"/>
                <a:ea typeface="Arial"/>
                <a:cs typeface="Arial"/>
                <a:sym typeface="Arial"/>
              </a:rPr>
              <a:t>Invite input from parents</a:t>
            </a:r>
            <a:r>
              <a:rPr lang="en-US" sz="2400">
                <a:latin typeface="Arial"/>
                <a:ea typeface="Arial"/>
                <a:cs typeface="Arial"/>
                <a:sym typeface="Arial"/>
              </a:rPr>
              <a:t>.</a:t>
            </a:r>
            <a:endParaRPr/>
          </a:p>
          <a:p>
            <a:pPr marL="342900" lvl="0" indent="-342900" algn="l" rtl="0">
              <a:spcBef>
                <a:spcPts val="480"/>
              </a:spcBef>
              <a:spcAft>
                <a:spcPts val="0"/>
              </a:spcAft>
              <a:buClr>
                <a:srgbClr val="FF0000"/>
              </a:buClr>
              <a:buSzPts val="2400"/>
              <a:buFont typeface="Arial"/>
              <a:buChar char="•"/>
            </a:pPr>
            <a:r>
              <a:rPr lang="en-US" sz="2400">
                <a:solidFill>
                  <a:srgbClr val="FF0000"/>
                </a:solidFill>
                <a:latin typeface="Arial"/>
                <a:ea typeface="Arial"/>
                <a:cs typeface="Arial"/>
                <a:sym typeface="Arial"/>
              </a:rPr>
              <a:t>Describe how the Policy is distributed to parents each year.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5"/>
          <p:cNvSpPr txBox="1">
            <a:spLocks noGrp="1"/>
          </p:cNvSpPr>
          <p:nvPr>
            <p:ph type="title"/>
          </p:nvPr>
        </p:nvSpPr>
        <p:spPr>
          <a:xfrm>
            <a:off x="0" y="5334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dk1"/>
                </a:solidFill>
                <a:latin typeface="Arial"/>
                <a:ea typeface="Arial"/>
                <a:cs typeface="Arial"/>
                <a:sym typeface="Arial"/>
              </a:rPr>
              <a:t>School-level Title I Parental Engagement</a:t>
            </a:r>
            <a:endParaRPr sz="3200">
              <a:latin typeface="Arial"/>
              <a:ea typeface="Arial"/>
              <a:cs typeface="Arial"/>
              <a:sym typeface="Arial"/>
            </a:endParaRPr>
          </a:p>
        </p:txBody>
      </p:sp>
      <p:sp>
        <p:nvSpPr>
          <p:cNvPr id="169" name="Google Shape;169;p15"/>
          <p:cNvSpPr txBox="1"/>
          <p:nvPr/>
        </p:nvSpPr>
        <p:spPr>
          <a:xfrm>
            <a:off x="762000" y="1981200"/>
            <a:ext cx="7543800" cy="3352800"/>
          </a:xfrm>
          <a:prstGeom prst="rect">
            <a:avLst/>
          </a:prstGeom>
          <a:noFill/>
          <a:ln>
            <a:noFill/>
          </a:ln>
        </p:spPr>
        <p:txBody>
          <a:bodyPr spcFirstLastPara="1" wrap="square" lIns="91425" tIns="45700" rIns="91425" bIns="45700" anchor="t" anchorCtr="0">
            <a:noAutofit/>
          </a:bodyPr>
          <a:lstStyle/>
          <a:p>
            <a:pPr marL="342900" marR="0" lvl="0" indent="-279400" algn="just" rtl="0">
              <a:lnSpc>
                <a:spcPct val="90000"/>
              </a:lnSpc>
              <a:spcBef>
                <a:spcPts val="0"/>
              </a:spcBef>
              <a:spcAft>
                <a:spcPts val="0"/>
              </a:spcAft>
              <a:buClr>
                <a:srgbClr val="03042B"/>
              </a:buClr>
              <a:buSzPts val="1000"/>
              <a:buFont typeface="Trebuchet MS"/>
              <a:buNone/>
            </a:pPr>
            <a:endParaRPr sz="1000" b="0" i="0" u="none" strike="noStrike" cap="none" dirty="0">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Convene an annual meeting to inform parents of Title I students regarding Title I requirements and their rights to be involved in the Title I program. </a:t>
            </a:r>
            <a:endParaRPr dirty="0"/>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Offer meetings at flexible times to maximize participation.</a:t>
            </a:r>
            <a:endParaRPr dirty="0"/>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Provides parents of Title I students with timely information about Title I programs </a:t>
            </a:r>
            <a:r>
              <a:rPr lang="en-US" sz="2400" b="0" i="0" u="none" strike="noStrike" cap="none" dirty="0">
                <a:solidFill>
                  <a:srgbClr val="FF0000"/>
                </a:solidFill>
                <a:latin typeface="Arial"/>
                <a:ea typeface="Arial"/>
                <a:cs typeface="Arial"/>
                <a:sym typeface="Arial"/>
              </a:rPr>
              <a:t>(list multiple ways of communication).</a:t>
            </a:r>
            <a:endParaRPr dirty="0"/>
          </a:p>
          <a:p>
            <a:pPr marL="342900" marR="0" lvl="0" indent="-190500" algn="just" rtl="0">
              <a:lnSpc>
                <a:spcPct val="90000"/>
              </a:lnSpc>
              <a:spcBef>
                <a:spcPts val="480"/>
              </a:spcBef>
              <a:spcAft>
                <a:spcPts val="0"/>
              </a:spcAft>
              <a:buClr>
                <a:srgbClr val="03042B"/>
              </a:buClr>
              <a:buSzPts val="2400"/>
              <a:buFont typeface="Trebuchet MS"/>
              <a:buNone/>
            </a:pP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6"/>
          <p:cNvSpPr txBox="1"/>
          <p:nvPr/>
        </p:nvSpPr>
        <p:spPr>
          <a:xfrm>
            <a:off x="762000" y="2057400"/>
            <a:ext cx="7543800" cy="3886200"/>
          </a:xfrm>
          <a:prstGeom prst="rect">
            <a:avLst/>
          </a:prstGeom>
          <a:noFill/>
          <a:ln>
            <a:noFill/>
          </a:ln>
        </p:spPr>
        <p:txBody>
          <a:bodyPr spcFirstLastPara="1" wrap="square" lIns="91425" tIns="45700" rIns="91425" bIns="45700" anchor="t" anchorCtr="0">
            <a:noAutofit/>
          </a:bodyPr>
          <a:lstStyle/>
          <a:p>
            <a:pPr marL="342900" marR="0" lvl="0" indent="-279400" algn="just" rtl="0">
              <a:lnSpc>
                <a:spcPct val="90000"/>
              </a:lnSpc>
              <a:spcBef>
                <a:spcPts val="0"/>
              </a:spcBef>
              <a:spcAft>
                <a:spcPts val="0"/>
              </a:spcAft>
              <a:buClr>
                <a:srgbClr val="03042B"/>
              </a:buClr>
              <a:buSzPts val="1000"/>
              <a:buFont typeface="Trebuchet MS"/>
              <a:buNone/>
            </a:pPr>
            <a:endParaRPr sz="1000" b="0" i="0" u="none" strike="noStrike" cap="none">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Assists parents in understanding academic content standards, assessments, and how to monitor and improve the achievement of their children.</a:t>
            </a:r>
            <a:endParaRPr/>
          </a:p>
          <a:p>
            <a:pPr marL="742950" marR="0" lvl="1" indent="-285750" algn="just" rtl="0">
              <a:lnSpc>
                <a:spcPct val="90000"/>
              </a:lnSpc>
              <a:spcBef>
                <a:spcPts val="480"/>
              </a:spcBef>
              <a:spcAft>
                <a:spcPts val="0"/>
              </a:spcAft>
              <a:buClr>
                <a:srgbClr val="FF0000"/>
              </a:buClr>
              <a:buSzPts val="2400"/>
              <a:buFont typeface="Noto Sans Symbols"/>
              <a:buChar char="✔"/>
            </a:pPr>
            <a:r>
              <a:rPr lang="en-US" sz="2400" b="0" i="0" u="none" strike="noStrike" cap="none">
                <a:solidFill>
                  <a:srgbClr val="FF0000"/>
                </a:solidFill>
                <a:latin typeface="Arial"/>
                <a:ea typeface="Arial"/>
                <a:cs typeface="Arial"/>
                <a:sym typeface="Arial"/>
              </a:rPr>
              <a:t>List the opportunities planned to meet this requirement</a:t>
            </a:r>
            <a:endParaRPr/>
          </a:p>
          <a:p>
            <a:pPr marL="342900" marR="0" lvl="0" indent="-342900" algn="just"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Provides materials and training to assist parents of students enrolled in schools implementing the Title I Schoolwide Program to </a:t>
            </a:r>
            <a:r>
              <a:rPr lang="en-US" sz="2400" b="0" i="0" u="none" strike="noStrike" cap="none">
                <a:solidFill>
                  <a:srgbClr val="000000"/>
                </a:solidFill>
                <a:latin typeface="Arial"/>
                <a:ea typeface="Arial"/>
                <a:cs typeface="Arial"/>
                <a:sym typeface="Arial"/>
              </a:rPr>
              <a:t>improve the achievement of their children.</a:t>
            </a:r>
            <a:endParaRPr sz="2400" b="0" i="0" u="none" strike="noStrike" cap="none">
              <a:solidFill>
                <a:schemeClr val="dk1"/>
              </a:solidFill>
              <a:latin typeface="Arial"/>
              <a:ea typeface="Arial"/>
              <a:cs typeface="Arial"/>
              <a:sym typeface="Arial"/>
            </a:endParaRPr>
          </a:p>
          <a:p>
            <a:pPr marL="742950" marR="0" lvl="1" indent="-285750" algn="just" rtl="0">
              <a:lnSpc>
                <a:spcPct val="90000"/>
              </a:lnSpc>
              <a:spcBef>
                <a:spcPts val="480"/>
              </a:spcBef>
              <a:spcAft>
                <a:spcPts val="0"/>
              </a:spcAft>
              <a:buClr>
                <a:srgbClr val="FF0000"/>
              </a:buClr>
              <a:buSzPts val="2400"/>
              <a:buFont typeface="Noto Sans Symbols"/>
              <a:buChar char="✔"/>
            </a:pPr>
            <a:r>
              <a:rPr lang="en-US" sz="2400" b="0" i="0" u="none" strike="noStrike" cap="none">
                <a:solidFill>
                  <a:srgbClr val="FF0000"/>
                </a:solidFill>
                <a:latin typeface="Arial"/>
                <a:ea typeface="Arial"/>
                <a:cs typeface="Arial"/>
                <a:sym typeface="Arial"/>
              </a:rPr>
              <a:t>List how the school accomplishes this task</a:t>
            </a:r>
            <a:endParaRPr/>
          </a:p>
          <a:p>
            <a:pPr marL="742950" marR="0" lvl="1" indent="-285750" algn="just" rtl="0">
              <a:lnSpc>
                <a:spcPct val="90000"/>
              </a:lnSpc>
              <a:spcBef>
                <a:spcPts val="480"/>
              </a:spcBef>
              <a:spcAft>
                <a:spcPts val="0"/>
              </a:spcAft>
              <a:buClr>
                <a:srgbClr val="03042B"/>
              </a:buClr>
              <a:buSzPts val="2400"/>
              <a:buFont typeface="Trebuchet MS"/>
              <a:buNone/>
            </a:pPr>
            <a:endParaRPr sz="2400" b="0" i="0" u="none" strike="noStrike" cap="none">
              <a:solidFill>
                <a:srgbClr val="FF0000"/>
              </a:solidFill>
              <a:latin typeface="Arial"/>
              <a:ea typeface="Arial"/>
              <a:cs typeface="Arial"/>
              <a:sym typeface="Arial"/>
            </a:endParaRPr>
          </a:p>
          <a:p>
            <a:pPr marL="742950" marR="0" lvl="1" indent="-133350" algn="just" rtl="0">
              <a:lnSpc>
                <a:spcPct val="90000"/>
              </a:lnSpc>
              <a:spcBef>
                <a:spcPts val="480"/>
              </a:spcBef>
              <a:spcAft>
                <a:spcPts val="0"/>
              </a:spcAft>
              <a:buClr>
                <a:srgbClr val="03042B"/>
              </a:buClr>
              <a:buSzPts val="2400"/>
              <a:buFont typeface="Noto Sans Symbols"/>
              <a:buNone/>
            </a:pPr>
            <a:endParaRPr sz="2400" b="0" i="0" u="none" strike="noStrike" cap="none">
              <a:solidFill>
                <a:srgbClr val="FF0000"/>
              </a:solidFill>
              <a:latin typeface="Arial"/>
              <a:ea typeface="Arial"/>
              <a:cs typeface="Arial"/>
              <a:sym typeface="Arial"/>
            </a:endParaRPr>
          </a:p>
        </p:txBody>
      </p:sp>
      <p:sp>
        <p:nvSpPr>
          <p:cNvPr id="175" name="Google Shape;175;p16"/>
          <p:cNvSpPr txBox="1">
            <a:spLocks noGrp="1"/>
          </p:cNvSpPr>
          <p:nvPr>
            <p:ph type="title"/>
          </p:nvPr>
        </p:nvSpPr>
        <p:spPr>
          <a:xfrm>
            <a:off x="0" y="5334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chemeClr val="dk1"/>
                </a:solidFill>
                <a:latin typeface="Arial"/>
                <a:ea typeface="Arial"/>
                <a:cs typeface="Arial"/>
                <a:sym typeface="Arial"/>
              </a:rPr>
              <a:t>School-level Title I Parental Involvement Policy(Contd.) </a:t>
            </a:r>
            <a:endParaRPr sz="32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7"/>
          <p:cNvSpPr txBox="1">
            <a:spLocks noGrp="1"/>
          </p:cNvSpPr>
          <p:nvPr>
            <p:ph type="title"/>
          </p:nvPr>
        </p:nvSpPr>
        <p:spPr>
          <a:xfrm>
            <a:off x="-76200" y="3048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Arial"/>
                <a:ea typeface="Arial"/>
                <a:cs typeface="Arial"/>
                <a:sym typeface="Arial"/>
              </a:rPr>
              <a:t>Your Involvement is Key to </a:t>
            </a:r>
            <a:br>
              <a:rPr lang="en-US" sz="3200" b="1">
                <a:latin typeface="Arial"/>
                <a:ea typeface="Arial"/>
                <a:cs typeface="Arial"/>
                <a:sym typeface="Arial"/>
              </a:rPr>
            </a:br>
            <a:r>
              <a:rPr lang="en-US" sz="3200" b="1">
                <a:latin typeface="Arial"/>
                <a:ea typeface="Arial"/>
                <a:cs typeface="Arial"/>
                <a:sym typeface="Arial"/>
              </a:rPr>
              <a:t>Your Child’s Success!</a:t>
            </a:r>
            <a:endParaRPr/>
          </a:p>
        </p:txBody>
      </p:sp>
      <p:sp>
        <p:nvSpPr>
          <p:cNvPr id="181" name="Google Shape;181;p17"/>
          <p:cNvSpPr txBox="1"/>
          <p:nvPr/>
        </p:nvSpPr>
        <p:spPr>
          <a:xfrm>
            <a:off x="800100" y="1676400"/>
            <a:ext cx="7543800" cy="3505200"/>
          </a:xfrm>
          <a:prstGeom prst="rect">
            <a:avLst/>
          </a:prstGeom>
          <a:noFill/>
          <a:ln>
            <a:noFill/>
          </a:ln>
        </p:spPr>
        <p:txBody>
          <a:bodyPr spcFirstLastPara="1" wrap="square" lIns="91425" tIns="45700" rIns="91425" bIns="45700" anchor="t" anchorCtr="0">
            <a:noAutofit/>
          </a:bodyPr>
          <a:lstStyle/>
          <a:p>
            <a:pPr marL="342900" marR="0" lvl="0" indent="-279400" algn="just" rtl="0">
              <a:lnSpc>
                <a:spcPct val="90000"/>
              </a:lnSpc>
              <a:spcBef>
                <a:spcPts val="0"/>
              </a:spcBef>
              <a:spcAft>
                <a:spcPts val="0"/>
              </a:spcAft>
              <a:buClr>
                <a:srgbClr val="03042B"/>
              </a:buClr>
              <a:buSzPts val="1000"/>
              <a:buFont typeface="Trebuchet MS"/>
              <a:buNone/>
            </a:pPr>
            <a:endParaRPr sz="1000" b="0" i="0" u="none" strike="noStrike" cap="none">
              <a:solidFill>
                <a:srgbClr val="000000"/>
              </a:solidFill>
              <a:latin typeface="Arial"/>
              <a:ea typeface="Arial"/>
              <a:cs typeface="Arial"/>
              <a:sym typeface="Arial"/>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You are your child’s first teacher.</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You have the ability to influence your child’s education more than any teacher or school.</a:t>
            </a:r>
            <a:endParaRPr/>
          </a:p>
          <a:p>
            <a:pPr marL="342900" marR="0" lvl="0" indent="-342900" algn="just" rtl="0">
              <a:lnSpc>
                <a:spcPct val="9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You know your child best:</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Share information about your child’s interests and abilities with teachers; and</a:t>
            </a:r>
            <a:endParaRPr/>
          </a:p>
          <a:p>
            <a:pPr marL="742950" marR="0" lvl="1" indent="-285750" algn="just" rtl="0">
              <a:lnSpc>
                <a:spcPct val="90000"/>
              </a:lnSpc>
              <a:spcBef>
                <a:spcPts val="48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Ask to see progress reports on your child and the school.</a:t>
            </a:r>
            <a:endParaRPr/>
          </a:p>
          <a:p>
            <a:pPr marL="742950" marR="0" lvl="1" indent="-285750" algn="just" rtl="0">
              <a:lnSpc>
                <a:spcPct val="90000"/>
              </a:lnSpc>
              <a:spcBef>
                <a:spcPts val="480"/>
              </a:spcBef>
              <a:spcAft>
                <a:spcPts val="0"/>
              </a:spcAft>
              <a:buClr>
                <a:srgbClr val="03042B"/>
              </a:buClr>
              <a:buSzPts val="2400"/>
              <a:buFont typeface="Trebuchet MS"/>
              <a:buNone/>
            </a:pPr>
            <a:endParaRPr sz="2400" b="0" i="0" u="none" strike="noStrike" cap="none">
              <a:solidFill>
                <a:srgbClr val="FF0000"/>
              </a:solidFill>
              <a:latin typeface="Arial"/>
              <a:ea typeface="Arial"/>
              <a:cs typeface="Arial"/>
              <a:sym typeface="Arial"/>
            </a:endParaRPr>
          </a:p>
          <a:p>
            <a:pPr marL="742950" marR="0" lvl="1" indent="-133350" algn="just" rtl="0">
              <a:lnSpc>
                <a:spcPct val="90000"/>
              </a:lnSpc>
              <a:spcBef>
                <a:spcPts val="480"/>
              </a:spcBef>
              <a:spcAft>
                <a:spcPts val="0"/>
              </a:spcAft>
              <a:buClr>
                <a:srgbClr val="03042B"/>
              </a:buClr>
              <a:buSzPts val="2400"/>
              <a:buFont typeface="Noto Sans Symbols"/>
              <a:buNone/>
            </a:pPr>
            <a:endParaRPr sz="2400" b="0" i="0" u="none" strike="noStrike" cap="none">
              <a:solidFill>
                <a:srgbClr val="FF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8"/>
          <p:cNvSpPr txBox="1">
            <a:spLocks noGrp="1"/>
          </p:cNvSpPr>
          <p:nvPr>
            <p:ph type="title"/>
          </p:nvPr>
        </p:nvSpPr>
        <p:spPr>
          <a:xfrm>
            <a:off x="5334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Important Links </a:t>
            </a:r>
            <a:br>
              <a:rPr lang="en-US" b="1">
                <a:solidFill>
                  <a:schemeClr val="dk1"/>
                </a:solidFill>
              </a:rPr>
            </a:br>
            <a:r>
              <a:rPr lang="en-US" b="1">
                <a:solidFill>
                  <a:schemeClr val="dk1"/>
                </a:solidFill>
              </a:rPr>
              <a:t>Related to Title I</a:t>
            </a:r>
            <a:endParaRPr/>
          </a:p>
        </p:txBody>
      </p:sp>
      <p:sp>
        <p:nvSpPr>
          <p:cNvPr id="187" name="Google Shape;187;p18"/>
          <p:cNvSpPr txBox="1">
            <a:spLocks noGrp="1"/>
          </p:cNvSpPr>
          <p:nvPr>
            <p:ph type="body" idx="1"/>
          </p:nvPr>
        </p:nvSpPr>
        <p:spPr>
          <a:xfrm>
            <a:off x="381000" y="1981200"/>
            <a:ext cx="86106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Font typeface="Arial"/>
              <a:buNone/>
            </a:pPr>
            <a:r>
              <a:rPr lang="en-US" sz="2400" b="1" dirty="0">
                <a:solidFill>
                  <a:schemeClr val="dk1"/>
                </a:solidFill>
                <a:latin typeface="Arial"/>
                <a:ea typeface="Arial"/>
                <a:cs typeface="Arial"/>
                <a:sym typeface="Arial"/>
              </a:rPr>
              <a:t>U.S. Department of Education, Improving Basic Programs Operated by Local Educational Agencies (Title I, Part A) </a:t>
            </a:r>
            <a:endParaRPr dirty="0"/>
          </a:p>
          <a:p>
            <a:pPr marL="0" lvl="0" indent="0" algn="l" rtl="0">
              <a:spcBef>
                <a:spcPts val="480"/>
              </a:spcBef>
              <a:spcAft>
                <a:spcPts val="0"/>
              </a:spcAft>
              <a:buClr>
                <a:srgbClr val="7030A0"/>
              </a:buClr>
              <a:buSzPts val="2400"/>
              <a:buFont typeface="Arial"/>
              <a:buNone/>
            </a:pPr>
            <a:r>
              <a:rPr lang="en-US" sz="2400" u="sng" dirty="0">
                <a:solidFill>
                  <a:srgbClr val="7030A0"/>
                </a:solidFill>
                <a:latin typeface="Arial"/>
                <a:ea typeface="Arial"/>
                <a:cs typeface="Arial"/>
                <a:sym typeface="A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https://www2.ed.gov/programs/titleiparta/index.html</a:t>
            </a:r>
            <a:r>
              <a:rPr lang="en-US" sz="2400" dirty="0">
                <a:solidFill>
                  <a:srgbClr val="7030A0"/>
                </a:solidFill>
                <a:latin typeface="Arial"/>
                <a:ea typeface="Arial"/>
                <a:cs typeface="Arial"/>
                <a:sym typeface="Arial"/>
              </a:rPr>
              <a:t> </a:t>
            </a:r>
            <a:endParaRPr dirty="0"/>
          </a:p>
          <a:p>
            <a:pPr marL="0" lvl="0" indent="0" algn="l" rtl="0">
              <a:spcBef>
                <a:spcPts val="280"/>
              </a:spcBef>
              <a:spcAft>
                <a:spcPts val="0"/>
              </a:spcAft>
              <a:buClr>
                <a:srgbClr val="03042B"/>
              </a:buClr>
              <a:buSzPts val="1400"/>
              <a:buFont typeface="Trebuchet MS"/>
              <a:buNone/>
            </a:pPr>
            <a:endParaRPr sz="1400" dirty="0">
              <a:solidFill>
                <a:srgbClr val="7030A0"/>
              </a:solidFill>
              <a:latin typeface="Arial"/>
              <a:ea typeface="Arial"/>
              <a:cs typeface="Arial"/>
              <a:sym typeface="Arial"/>
            </a:endParaRPr>
          </a:p>
          <a:p>
            <a:pPr marL="0" lvl="0" indent="0" algn="l" rtl="0">
              <a:spcBef>
                <a:spcPts val="480"/>
              </a:spcBef>
              <a:spcAft>
                <a:spcPts val="0"/>
              </a:spcAft>
              <a:buClr>
                <a:schemeClr val="dk1"/>
              </a:buClr>
              <a:buSzPts val="2400"/>
              <a:buFont typeface="Arial"/>
              <a:buNone/>
            </a:pPr>
            <a:r>
              <a:rPr lang="en-US" sz="2400" b="1" dirty="0">
                <a:solidFill>
                  <a:schemeClr val="dk1"/>
                </a:solidFill>
                <a:latin typeface="Arial"/>
                <a:ea typeface="Arial"/>
                <a:cs typeface="Arial"/>
                <a:sym typeface="Arial"/>
              </a:rPr>
              <a:t>New Jersey Department of Education, Title I Programs</a:t>
            </a:r>
            <a:endParaRPr sz="2400" b="1" dirty="0">
              <a:solidFill>
                <a:schemeClr val="dk1"/>
              </a:solidFill>
              <a:latin typeface="Arial"/>
              <a:ea typeface="Arial"/>
              <a:cs typeface="Arial"/>
              <a:sym typeface="Arial"/>
            </a:endParaRPr>
          </a:p>
          <a:p>
            <a:pPr marL="0" lvl="0" indent="0" algn="l" rtl="0">
              <a:spcBef>
                <a:spcPts val="480"/>
              </a:spcBef>
              <a:spcAft>
                <a:spcPts val="0"/>
              </a:spcAft>
              <a:buClr>
                <a:schemeClr val="dk1"/>
              </a:buClr>
              <a:buSzPts val="2400"/>
              <a:buFont typeface="Arial"/>
              <a:buNone/>
            </a:pPr>
            <a:r>
              <a:rPr lang="en-US" sz="2400" u="sng" dirty="0">
                <a:solidFill>
                  <a:schemeClr val="dk1"/>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https://www.state.nj.us/education/title1/program/parent/</a:t>
            </a:r>
            <a:endParaRPr sz="2400" dirty="0">
              <a:solidFill>
                <a:schemeClr val="dk1"/>
              </a:solidFill>
              <a:latin typeface="Arial"/>
              <a:ea typeface="Arial"/>
              <a:cs typeface="Arial"/>
              <a:sym typeface="Arial"/>
            </a:endParaRPr>
          </a:p>
          <a:p>
            <a:pPr marL="0" lvl="0" indent="0" algn="l" rtl="0">
              <a:spcBef>
                <a:spcPts val="280"/>
              </a:spcBef>
              <a:spcAft>
                <a:spcPts val="0"/>
              </a:spcAft>
              <a:buClr>
                <a:srgbClr val="03042B"/>
              </a:buClr>
              <a:buSzPts val="1400"/>
              <a:buFont typeface="Trebuchet MS"/>
              <a:buNone/>
            </a:pPr>
            <a:endParaRPr sz="1400" b="1" dirty="0">
              <a:solidFill>
                <a:schemeClr val="dk1"/>
              </a:solidFill>
              <a:latin typeface="Arial"/>
              <a:ea typeface="Arial"/>
              <a:cs typeface="Arial"/>
              <a:sym typeface="Arial"/>
            </a:endParaRPr>
          </a:p>
          <a:p>
            <a:pPr marL="0" lvl="0" indent="0" algn="l" rtl="0">
              <a:spcBef>
                <a:spcPts val="280"/>
              </a:spcBef>
              <a:spcAft>
                <a:spcPts val="0"/>
              </a:spcAft>
              <a:buClr>
                <a:srgbClr val="03042B"/>
              </a:buClr>
              <a:buSzPts val="1400"/>
              <a:buFont typeface="Trebuchet MS"/>
              <a:buNone/>
            </a:pPr>
            <a:endParaRPr sz="1400" dirty="0">
              <a:solidFill>
                <a:srgbClr val="7030A0"/>
              </a:solidFill>
              <a:latin typeface="Arial"/>
              <a:ea typeface="Arial"/>
              <a:cs typeface="Arial"/>
              <a:sym typeface="Arial"/>
            </a:endParaRPr>
          </a:p>
          <a:p>
            <a:pPr marL="0" lvl="0" indent="0" algn="l" rtl="0">
              <a:spcBef>
                <a:spcPts val="480"/>
              </a:spcBef>
              <a:spcAft>
                <a:spcPts val="0"/>
              </a:spcAft>
              <a:buClr>
                <a:schemeClr val="dk1"/>
              </a:buClr>
              <a:buSzPts val="2400"/>
              <a:buFont typeface="Arial"/>
              <a:buNone/>
            </a:pPr>
            <a:r>
              <a:rPr lang="en-US" sz="2400" b="1" dirty="0">
                <a:solidFill>
                  <a:schemeClr val="dk1"/>
                </a:solidFill>
                <a:latin typeface="Arial"/>
                <a:ea typeface="Arial"/>
                <a:cs typeface="Arial"/>
                <a:sym typeface="Arial"/>
              </a:rPr>
              <a:t>School website</a:t>
            </a:r>
            <a:endParaRPr dirty="0"/>
          </a:p>
          <a:p>
            <a:pPr marL="0" lvl="0" indent="0">
              <a:spcBef>
                <a:spcPts val="480"/>
              </a:spcBef>
              <a:buClr>
                <a:srgbClr val="FF0000"/>
              </a:buClr>
              <a:buSzPts val="2400"/>
              <a:buNone/>
            </a:pPr>
            <a:r>
              <a:rPr lang="en-US" sz="2400" u="sng" dirty="0">
                <a:solidFill>
                  <a:schemeClr val="accent5">
                    <a:lumMod val="50000"/>
                  </a:schemeClr>
                </a:solidFill>
                <a:latin typeface="Arial"/>
                <a:ea typeface="Arial"/>
                <a:cs typeface="Arial"/>
                <a:sym typeface="Arial"/>
              </a:rPr>
              <a:t>https://www.nps.k12.nj.us/ewe/</a:t>
            </a:r>
            <a:endParaRPr u="sng" dirty="0">
              <a:solidFill>
                <a:schemeClr val="accent5">
                  <a:lumMod val="50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191"/>
        <p:cNvGrpSpPr/>
        <p:nvPr/>
      </p:nvGrpSpPr>
      <p:grpSpPr>
        <a:xfrm>
          <a:off x="0" y="0"/>
          <a:ext cx="0" cy="0"/>
          <a:chOff x="0" y="0"/>
          <a:chExt cx="0" cy="0"/>
        </a:xfrm>
      </p:grpSpPr>
      <p:sp>
        <p:nvSpPr>
          <p:cNvPr id="192" name="Google Shape;192;p19"/>
          <p:cNvSpPr txBox="1">
            <a:spLocks noGrp="1"/>
          </p:cNvSpPr>
          <p:nvPr>
            <p:ph type="title"/>
          </p:nvPr>
        </p:nvSpPr>
        <p:spPr>
          <a:xfrm>
            <a:off x="-9525" y="1295400"/>
            <a:ext cx="91440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latin typeface="Arial"/>
                <a:ea typeface="Arial"/>
                <a:cs typeface="Arial"/>
                <a:sym typeface="Arial"/>
              </a:rPr>
              <a:t>Questions</a:t>
            </a:r>
            <a:r>
              <a:rPr lang="en-US">
                <a:latin typeface="Arial"/>
                <a:ea typeface="Arial"/>
                <a:cs typeface="Arial"/>
                <a:sym typeface="Arial"/>
              </a:rPr>
              <a:t/>
            </a:r>
            <a:br>
              <a:rPr lang="en-US">
                <a:latin typeface="Arial"/>
                <a:ea typeface="Arial"/>
                <a:cs typeface="Arial"/>
                <a:sym typeface="Arial"/>
              </a:rPr>
            </a:br>
            <a:r>
              <a:rPr lang="en-US">
                <a:latin typeface="Arial"/>
                <a:ea typeface="Arial"/>
                <a:cs typeface="Arial"/>
                <a:sym typeface="Arial"/>
              </a:rPr>
              <a:t/>
            </a:r>
            <a:br>
              <a:rPr lang="en-US">
                <a:latin typeface="Arial"/>
                <a:ea typeface="Arial"/>
                <a:cs typeface="Arial"/>
                <a:sym typeface="Arial"/>
              </a:rPr>
            </a:br>
            <a:endParaRPr>
              <a:latin typeface="Arial"/>
              <a:ea typeface="Arial"/>
              <a:cs typeface="Arial"/>
              <a:sym typeface="Arial"/>
            </a:endParaRPr>
          </a:p>
        </p:txBody>
      </p:sp>
      <p:pic>
        <p:nvPicPr>
          <p:cNvPr id="193" name="Google Shape;193;p19" descr="The Five Best Questions a Job Candidate Can Ask"/>
          <p:cNvPicPr preferRelativeResize="0"/>
          <p:nvPr/>
        </p:nvPicPr>
        <p:blipFill rotWithShape="1">
          <a:blip r:embed="rId3">
            <a:alphaModFix/>
          </a:blip>
          <a:srcRect/>
          <a:stretch/>
        </p:blipFill>
        <p:spPr>
          <a:xfrm>
            <a:off x="1752600" y="1676400"/>
            <a:ext cx="6019800" cy="3048000"/>
          </a:xfrm>
          <a:prstGeom prst="rect">
            <a:avLst/>
          </a:prstGeom>
          <a:noFill/>
          <a:ln>
            <a:noFill/>
          </a:ln>
        </p:spPr>
      </p:pic>
      <p:sp>
        <p:nvSpPr>
          <p:cNvPr id="194" name="Google Shape;194;p19"/>
          <p:cNvSpPr/>
          <p:nvPr/>
        </p:nvSpPr>
        <p:spPr>
          <a:xfrm>
            <a:off x="1752600" y="4933950"/>
            <a:ext cx="6019800" cy="4619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Thank You for Attending!</a:t>
            </a:r>
            <a:endParaRPr/>
          </a:p>
        </p:txBody>
      </p:sp>
      <p:sp>
        <p:nvSpPr>
          <p:cNvPr id="195" name="Google Shape;195;p19"/>
          <p:cNvSpPr txBox="1"/>
          <p:nvPr/>
        </p:nvSpPr>
        <p:spPr>
          <a:xfrm>
            <a:off x="1600200" y="5475288"/>
            <a:ext cx="6248400" cy="100171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3042B"/>
              </a:buClr>
              <a:buSzPts val="2400"/>
              <a:buFont typeface="Trebuchet MS"/>
              <a:buNone/>
            </a:pPr>
            <a:endParaRPr sz="2400" b="0" i="0" u="none" strike="noStrike" cap="none">
              <a:solidFill>
                <a:srgbClr val="03042B"/>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R_0701">
  <a:themeElements>
    <a:clrScheme name="TR_07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918</Words>
  <Application>Microsoft Office PowerPoint</Application>
  <PresentationFormat>On-screen Show (4:3)</PresentationFormat>
  <Paragraphs>124</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Comic Sans MS</vt:lpstr>
      <vt:lpstr>Noto Sans Symbols</vt:lpstr>
      <vt:lpstr>Trebuchet MS</vt:lpstr>
      <vt:lpstr>Wingdings</vt:lpstr>
      <vt:lpstr>TR_0701</vt:lpstr>
      <vt:lpstr>PowerPoint Presentation</vt:lpstr>
      <vt:lpstr>Agenda</vt:lpstr>
      <vt:lpstr>Why are we here? </vt:lpstr>
      <vt:lpstr>What is Title I?</vt:lpstr>
      <vt:lpstr>How Title I Works?</vt:lpstr>
      <vt:lpstr>Title I Programs Provide Support</vt:lpstr>
      <vt:lpstr>Title I Funds</vt:lpstr>
      <vt:lpstr>Title I Annual Schoolwide Plan</vt:lpstr>
      <vt:lpstr>Data Analysis</vt:lpstr>
      <vt:lpstr>SMART Goals</vt:lpstr>
      <vt:lpstr>Who Decides How Funds Are Used?</vt:lpstr>
      <vt:lpstr>Parent’s Rights</vt:lpstr>
      <vt:lpstr>Working Together! </vt:lpstr>
      <vt:lpstr>PowerPoint Presentation</vt:lpstr>
      <vt:lpstr>School-level Title I Parental Engagement</vt:lpstr>
      <vt:lpstr>School-level Title I Parental Involvement Policy(Contd.) </vt:lpstr>
      <vt:lpstr>Your Involvement is Key to  Your Child’s Success!</vt:lpstr>
      <vt:lpstr>Important Links  Related to Title I</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Nunez Corona, Yesenia</cp:lastModifiedBy>
  <cp:revision>5</cp:revision>
  <dcterms:created xsi:type="dcterms:W3CDTF">2016-08-28T16:35:15Z</dcterms:created>
  <dcterms:modified xsi:type="dcterms:W3CDTF">2020-09-11T15:29:52Z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TC010875731033</vt:lpwstr>
  </property>
  <property fmtid="{D5CDD505-2E9C-101B-9397-08002B2CF9AE}" pid="3" name="ContentTypeId">
    <vt:lpwstr>0x010100F971030A36652744A0D1EE81C0558302</vt:lpwstr>
  </property>
</Properties>
</file>