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3"/>
  </p:notesMasterIdLst>
  <p:sldIdLst>
    <p:sldId id="256" r:id="rId2"/>
    <p:sldId id="257" r:id="rId3"/>
    <p:sldId id="258" r:id="rId4"/>
    <p:sldId id="265" r:id="rId5"/>
    <p:sldId id="259" r:id="rId6"/>
    <p:sldId id="260" r:id="rId7"/>
    <p:sldId id="264" r:id="rId8"/>
    <p:sldId id="261" r:id="rId9"/>
    <p:sldId id="266" r:id="rId10"/>
    <p:sldId id="262" r:id="rId11"/>
    <p:sldId id="263" r:id="rId1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A900"/>
    <a:srgbClr val="B08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FB67C4-85B5-4EE5-8618-C702E938476D}" v="453" dt="2021-04-22T15:17:00.4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2" d="100"/>
          <a:sy n="62" d="100"/>
        </p:scale>
        <p:origin x="140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7724" cy="7772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rry Laws" userId="8f3d81dd-e451-4e24-ad53-e4289f647a4d" providerId="ADAL" clId="{F8FB67C4-85B5-4EE5-8618-C702E938476D}"/>
    <pc:docChg chg="undo custSel addSld delSld modSld sldOrd modNotesMaster">
      <pc:chgData name="Garry Laws" userId="8f3d81dd-e451-4e24-ad53-e4289f647a4d" providerId="ADAL" clId="{F8FB67C4-85B5-4EE5-8618-C702E938476D}" dt="2021-04-22T15:22:04.838" v="1349" actId="2696"/>
      <pc:docMkLst>
        <pc:docMk/>
      </pc:docMkLst>
      <pc:sldChg chg="modSp mod">
        <pc:chgData name="Garry Laws" userId="8f3d81dd-e451-4e24-ad53-e4289f647a4d" providerId="ADAL" clId="{F8FB67C4-85B5-4EE5-8618-C702E938476D}" dt="2021-04-22T00:36:08.333" v="1" actId="20577"/>
        <pc:sldMkLst>
          <pc:docMk/>
          <pc:sldMk cId="65786781" sldId="258"/>
        </pc:sldMkLst>
        <pc:spChg chg="mod">
          <ac:chgData name="Garry Laws" userId="8f3d81dd-e451-4e24-ad53-e4289f647a4d" providerId="ADAL" clId="{F8FB67C4-85B5-4EE5-8618-C702E938476D}" dt="2021-04-22T00:36:08.333" v="1" actId="20577"/>
          <ac:spMkLst>
            <pc:docMk/>
            <pc:sldMk cId="65786781" sldId="258"/>
            <ac:spMk id="3" creationId="{00000000-0000-0000-0000-000000000000}"/>
          </ac:spMkLst>
        </pc:spChg>
      </pc:sldChg>
      <pc:sldChg chg="modSp mod">
        <pc:chgData name="Garry Laws" userId="8f3d81dd-e451-4e24-ad53-e4289f647a4d" providerId="ADAL" clId="{F8FB67C4-85B5-4EE5-8618-C702E938476D}" dt="2021-04-22T01:25:42.229" v="399" actId="207"/>
        <pc:sldMkLst>
          <pc:docMk/>
          <pc:sldMk cId="2946386837" sldId="259"/>
        </pc:sldMkLst>
        <pc:spChg chg="mod">
          <ac:chgData name="Garry Laws" userId="8f3d81dd-e451-4e24-ad53-e4289f647a4d" providerId="ADAL" clId="{F8FB67C4-85B5-4EE5-8618-C702E938476D}" dt="2021-04-22T01:25:42.229" v="399" actId="207"/>
          <ac:spMkLst>
            <pc:docMk/>
            <pc:sldMk cId="2946386837" sldId="259"/>
            <ac:spMk id="3" creationId="{00000000-0000-0000-0000-000000000000}"/>
          </ac:spMkLst>
        </pc:spChg>
      </pc:sldChg>
      <pc:sldChg chg="modSp mod">
        <pc:chgData name="Garry Laws" userId="8f3d81dd-e451-4e24-ad53-e4289f647a4d" providerId="ADAL" clId="{F8FB67C4-85B5-4EE5-8618-C702E938476D}" dt="2021-04-22T01:05:08.076" v="355" actId="207"/>
        <pc:sldMkLst>
          <pc:docMk/>
          <pc:sldMk cId="1227773262" sldId="261"/>
        </pc:sldMkLst>
        <pc:spChg chg="mod">
          <ac:chgData name="Garry Laws" userId="8f3d81dd-e451-4e24-ad53-e4289f647a4d" providerId="ADAL" clId="{F8FB67C4-85B5-4EE5-8618-C702E938476D}" dt="2021-04-22T01:03:42.591" v="350" actId="207"/>
          <ac:spMkLst>
            <pc:docMk/>
            <pc:sldMk cId="1227773262" sldId="261"/>
            <ac:spMk id="6" creationId="{00000000-0000-0000-0000-000000000000}"/>
          </ac:spMkLst>
        </pc:spChg>
        <pc:spChg chg="mod">
          <ac:chgData name="Garry Laws" userId="8f3d81dd-e451-4e24-ad53-e4289f647a4d" providerId="ADAL" clId="{F8FB67C4-85B5-4EE5-8618-C702E938476D}" dt="2021-04-22T01:03:08.194" v="349" actId="1076"/>
          <ac:spMkLst>
            <pc:docMk/>
            <pc:sldMk cId="1227773262" sldId="261"/>
            <ac:spMk id="9" creationId="{00000000-0000-0000-0000-000000000000}"/>
          </ac:spMkLst>
        </pc:spChg>
        <pc:spChg chg="mod">
          <ac:chgData name="Garry Laws" userId="8f3d81dd-e451-4e24-ad53-e4289f647a4d" providerId="ADAL" clId="{F8FB67C4-85B5-4EE5-8618-C702E938476D}" dt="2021-04-22T01:03:54.265" v="351" actId="207"/>
          <ac:spMkLst>
            <pc:docMk/>
            <pc:sldMk cId="1227773262" sldId="261"/>
            <ac:spMk id="14" creationId="{00000000-0000-0000-0000-000000000000}"/>
          </ac:spMkLst>
        </pc:spChg>
        <pc:spChg chg="mod">
          <ac:chgData name="Garry Laws" userId="8f3d81dd-e451-4e24-ad53-e4289f647a4d" providerId="ADAL" clId="{F8FB67C4-85B5-4EE5-8618-C702E938476D}" dt="2021-04-22T01:05:08.076" v="355" actId="207"/>
          <ac:spMkLst>
            <pc:docMk/>
            <pc:sldMk cId="1227773262" sldId="261"/>
            <ac:spMk id="18" creationId="{00000000-0000-0000-0000-000000000000}"/>
          </ac:spMkLst>
        </pc:spChg>
      </pc:sldChg>
      <pc:sldChg chg="addSp delSp modSp mod ord delAnim modAnim">
        <pc:chgData name="Garry Laws" userId="8f3d81dd-e451-4e24-ad53-e4289f647a4d" providerId="ADAL" clId="{F8FB67C4-85B5-4EE5-8618-C702E938476D}" dt="2021-04-22T02:49:43.210" v="618" actId="1076"/>
        <pc:sldMkLst>
          <pc:docMk/>
          <pc:sldMk cId="3240340707" sldId="262"/>
        </pc:sldMkLst>
        <pc:spChg chg="add mod">
          <ac:chgData name="Garry Laws" userId="8f3d81dd-e451-4e24-ad53-e4289f647a4d" providerId="ADAL" clId="{F8FB67C4-85B5-4EE5-8618-C702E938476D}" dt="2021-04-22T02:14:08.184" v="426" actId="1076"/>
          <ac:spMkLst>
            <pc:docMk/>
            <pc:sldMk cId="3240340707" sldId="262"/>
            <ac:spMk id="2" creationId="{DDF415E0-DBEF-4B9D-8F49-5C2F5332068A}"/>
          </ac:spMkLst>
        </pc:spChg>
        <pc:spChg chg="add mod">
          <ac:chgData name="Garry Laws" userId="8f3d81dd-e451-4e24-ad53-e4289f647a4d" providerId="ADAL" clId="{F8FB67C4-85B5-4EE5-8618-C702E938476D}" dt="2021-04-22T02:40:37.892" v="546" actId="1076"/>
          <ac:spMkLst>
            <pc:docMk/>
            <pc:sldMk cId="3240340707" sldId="262"/>
            <ac:spMk id="5" creationId="{0A42222B-C52D-4D1C-B161-2F1CF1FC8E61}"/>
          </ac:spMkLst>
        </pc:spChg>
        <pc:spChg chg="add mod">
          <ac:chgData name="Garry Laws" userId="8f3d81dd-e451-4e24-ad53-e4289f647a4d" providerId="ADAL" clId="{F8FB67C4-85B5-4EE5-8618-C702E938476D}" dt="2021-04-22T02:43:16.892" v="564" actId="1076"/>
          <ac:spMkLst>
            <pc:docMk/>
            <pc:sldMk cId="3240340707" sldId="262"/>
            <ac:spMk id="6" creationId="{FCB10E66-0F3B-491E-8F5B-857483ED1E72}"/>
          </ac:spMkLst>
        </pc:spChg>
        <pc:spChg chg="mod">
          <ac:chgData name="Garry Laws" userId="8f3d81dd-e451-4e24-ad53-e4289f647a4d" providerId="ADAL" clId="{F8FB67C4-85B5-4EE5-8618-C702E938476D}" dt="2021-04-22T02:34:58.339" v="516" actId="113"/>
          <ac:spMkLst>
            <pc:docMk/>
            <pc:sldMk cId="3240340707" sldId="262"/>
            <ac:spMk id="8" creationId="{00000000-0000-0000-0000-000000000000}"/>
          </ac:spMkLst>
        </pc:spChg>
        <pc:spChg chg="mod">
          <ac:chgData name="Garry Laws" userId="8f3d81dd-e451-4e24-ad53-e4289f647a4d" providerId="ADAL" clId="{F8FB67C4-85B5-4EE5-8618-C702E938476D}" dt="2021-04-22T02:37:55.290" v="538" actId="207"/>
          <ac:spMkLst>
            <pc:docMk/>
            <pc:sldMk cId="3240340707" sldId="262"/>
            <ac:spMk id="10" creationId="{00000000-0000-0000-0000-000000000000}"/>
          </ac:spMkLst>
        </pc:spChg>
        <pc:spChg chg="del">
          <ac:chgData name="Garry Laws" userId="8f3d81dd-e451-4e24-ad53-e4289f647a4d" providerId="ADAL" clId="{F8FB67C4-85B5-4EE5-8618-C702E938476D}" dt="2021-04-22T02:13:43.694" v="424" actId="478"/>
          <ac:spMkLst>
            <pc:docMk/>
            <pc:sldMk cId="3240340707" sldId="262"/>
            <ac:spMk id="11" creationId="{00000000-0000-0000-0000-000000000000}"/>
          </ac:spMkLst>
        </pc:spChg>
        <pc:spChg chg="del">
          <ac:chgData name="Garry Laws" userId="8f3d81dd-e451-4e24-ad53-e4289f647a4d" providerId="ADAL" clId="{F8FB67C4-85B5-4EE5-8618-C702E938476D}" dt="2021-04-22T02:13:43.694" v="424" actId="478"/>
          <ac:spMkLst>
            <pc:docMk/>
            <pc:sldMk cId="3240340707" sldId="262"/>
            <ac:spMk id="12" creationId="{00000000-0000-0000-0000-000000000000}"/>
          </ac:spMkLst>
        </pc:spChg>
        <pc:spChg chg="del">
          <ac:chgData name="Garry Laws" userId="8f3d81dd-e451-4e24-ad53-e4289f647a4d" providerId="ADAL" clId="{F8FB67C4-85B5-4EE5-8618-C702E938476D}" dt="2021-04-22T02:13:43.694" v="424" actId="478"/>
          <ac:spMkLst>
            <pc:docMk/>
            <pc:sldMk cId="3240340707" sldId="262"/>
            <ac:spMk id="13" creationId="{00000000-0000-0000-0000-000000000000}"/>
          </ac:spMkLst>
        </pc:spChg>
        <pc:spChg chg="add mod">
          <ac:chgData name="Garry Laws" userId="8f3d81dd-e451-4e24-ad53-e4289f647a4d" providerId="ADAL" clId="{F8FB67C4-85B5-4EE5-8618-C702E938476D}" dt="2021-04-22T02:31:37.841" v="481" actId="113"/>
          <ac:spMkLst>
            <pc:docMk/>
            <pc:sldMk cId="3240340707" sldId="262"/>
            <ac:spMk id="15" creationId="{C4F4AB36-4A82-41B3-A156-8F61B9C20F32}"/>
          </ac:spMkLst>
        </pc:spChg>
        <pc:spChg chg="add mod">
          <ac:chgData name="Garry Laws" userId="8f3d81dd-e451-4e24-ad53-e4289f647a4d" providerId="ADAL" clId="{F8FB67C4-85B5-4EE5-8618-C702E938476D}" dt="2021-04-22T02:40:09.609" v="545" actId="1076"/>
          <ac:spMkLst>
            <pc:docMk/>
            <pc:sldMk cId="3240340707" sldId="262"/>
            <ac:spMk id="17" creationId="{9251F6BE-8DEC-4AC4-9770-F487739B5FB7}"/>
          </ac:spMkLst>
        </pc:spChg>
        <pc:spChg chg="add mod">
          <ac:chgData name="Garry Laws" userId="8f3d81dd-e451-4e24-ad53-e4289f647a4d" providerId="ADAL" clId="{F8FB67C4-85B5-4EE5-8618-C702E938476D}" dt="2021-04-22T02:41:08.764" v="548" actId="1076"/>
          <ac:spMkLst>
            <pc:docMk/>
            <pc:sldMk cId="3240340707" sldId="262"/>
            <ac:spMk id="18" creationId="{F56D3F75-8778-428E-B4E2-FB381CC4FEAB}"/>
          </ac:spMkLst>
        </pc:spChg>
        <pc:spChg chg="add mod">
          <ac:chgData name="Garry Laws" userId="8f3d81dd-e451-4e24-ad53-e4289f647a4d" providerId="ADAL" clId="{F8FB67C4-85B5-4EE5-8618-C702E938476D}" dt="2021-04-22T02:41:45.272" v="550" actId="1076"/>
          <ac:spMkLst>
            <pc:docMk/>
            <pc:sldMk cId="3240340707" sldId="262"/>
            <ac:spMk id="19" creationId="{52190C97-574E-4158-94E8-0BE8B3A94D70}"/>
          </ac:spMkLst>
        </pc:spChg>
        <pc:spChg chg="add del mod">
          <ac:chgData name="Garry Laws" userId="8f3d81dd-e451-4e24-ad53-e4289f647a4d" providerId="ADAL" clId="{F8FB67C4-85B5-4EE5-8618-C702E938476D}" dt="2021-04-22T02:42:05.149" v="552" actId="478"/>
          <ac:spMkLst>
            <pc:docMk/>
            <pc:sldMk cId="3240340707" sldId="262"/>
            <ac:spMk id="20" creationId="{D338AE52-CCCD-4AC8-BFE2-AF9DE4A0FD19}"/>
          </ac:spMkLst>
        </pc:spChg>
        <pc:spChg chg="add mod">
          <ac:chgData name="Garry Laws" userId="8f3d81dd-e451-4e24-ad53-e4289f647a4d" providerId="ADAL" clId="{F8FB67C4-85B5-4EE5-8618-C702E938476D}" dt="2021-04-22T02:42:48.373" v="562" actId="1076"/>
          <ac:spMkLst>
            <pc:docMk/>
            <pc:sldMk cId="3240340707" sldId="262"/>
            <ac:spMk id="22" creationId="{495350F2-05F6-40FB-B4B4-AAF2269E06D8}"/>
          </ac:spMkLst>
        </pc:spChg>
        <pc:spChg chg="add mod">
          <ac:chgData name="Garry Laws" userId="8f3d81dd-e451-4e24-ad53-e4289f647a4d" providerId="ADAL" clId="{F8FB67C4-85B5-4EE5-8618-C702E938476D}" dt="2021-04-22T02:43:51.894" v="568" actId="1076"/>
          <ac:spMkLst>
            <pc:docMk/>
            <pc:sldMk cId="3240340707" sldId="262"/>
            <ac:spMk id="24" creationId="{AD6A11EC-77DF-42AD-9F24-94423E039187}"/>
          </ac:spMkLst>
        </pc:spChg>
        <pc:spChg chg="del mod">
          <ac:chgData name="Garry Laws" userId="8f3d81dd-e451-4e24-ad53-e4289f647a4d" providerId="ADAL" clId="{F8FB67C4-85B5-4EE5-8618-C702E938476D}" dt="2021-04-22T02:14:13.168" v="427" actId="478"/>
          <ac:spMkLst>
            <pc:docMk/>
            <pc:sldMk cId="3240340707" sldId="262"/>
            <ac:spMk id="26" creationId="{00000000-0000-0000-0000-000000000000}"/>
          </ac:spMkLst>
        </pc:spChg>
        <pc:spChg chg="add mod">
          <ac:chgData name="Garry Laws" userId="8f3d81dd-e451-4e24-ad53-e4289f647a4d" providerId="ADAL" clId="{F8FB67C4-85B5-4EE5-8618-C702E938476D}" dt="2021-04-22T02:43:34.529" v="566" actId="1076"/>
          <ac:spMkLst>
            <pc:docMk/>
            <pc:sldMk cId="3240340707" sldId="262"/>
            <ac:spMk id="27" creationId="{48D2A537-EC21-441A-A5B7-42D903C450C5}"/>
          </ac:spMkLst>
        </pc:spChg>
        <pc:picChg chg="add mod">
          <ac:chgData name="Garry Laws" userId="8f3d81dd-e451-4e24-ad53-e4289f647a4d" providerId="ADAL" clId="{F8FB67C4-85B5-4EE5-8618-C702E938476D}" dt="2021-04-22T02:43:59.936" v="569" actId="1076"/>
          <ac:picMkLst>
            <pc:docMk/>
            <pc:sldMk cId="3240340707" sldId="262"/>
            <ac:picMk id="4" creationId="{1F18B1BF-BDA8-4079-B42C-18D17C00E5D0}"/>
          </ac:picMkLst>
        </pc:picChg>
        <pc:picChg chg="del mod">
          <ac:chgData name="Garry Laws" userId="8f3d81dd-e451-4e24-ad53-e4289f647a4d" providerId="ADAL" clId="{F8FB67C4-85B5-4EE5-8618-C702E938476D}" dt="2021-04-22T02:13:35.500" v="423" actId="478"/>
          <ac:picMkLst>
            <pc:docMk/>
            <pc:sldMk cId="3240340707" sldId="262"/>
            <ac:picMk id="1026" creationId="{00000000-0000-0000-0000-000000000000}"/>
          </ac:picMkLst>
        </pc:picChg>
        <pc:cxnChg chg="del">
          <ac:chgData name="Garry Laws" userId="8f3d81dd-e451-4e24-ad53-e4289f647a4d" providerId="ADAL" clId="{F8FB67C4-85B5-4EE5-8618-C702E938476D}" dt="2021-04-22T02:13:43.694" v="424" actId="478"/>
          <ac:cxnSpMkLst>
            <pc:docMk/>
            <pc:sldMk cId="3240340707" sldId="262"/>
            <ac:cxnSpMk id="21" creationId="{00000000-0000-0000-0000-000000000000}"/>
          </ac:cxnSpMkLst>
        </pc:cxnChg>
        <pc:cxnChg chg="del mod">
          <ac:chgData name="Garry Laws" userId="8f3d81dd-e451-4e24-ad53-e4289f647a4d" providerId="ADAL" clId="{F8FB67C4-85B5-4EE5-8618-C702E938476D}" dt="2021-04-22T02:13:43.694" v="424" actId="478"/>
          <ac:cxnSpMkLst>
            <pc:docMk/>
            <pc:sldMk cId="3240340707" sldId="262"/>
            <ac:cxnSpMk id="23" creationId="{00000000-0000-0000-0000-000000000000}"/>
          </ac:cxnSpMkLst>
        </pc:cxnChg>
        <pc:cxnChg chg="del mod">
          <ac:chgData name="Garry Laws" userId="8f3d81dd-e451-4e24-ad53-e4289f647a4d" providerId="ADAL" clId="{F8FB67C4-85B5-4EE5-8618-C702E938476D}" dt="2021-04-22T02:13:43.694" v="424" actId="478"/>
          <ac:cxnSpMkLst>
            <pc:docMk/>
            <pc:sldMk cId="3240340707" sldId="262"/>
            <ac:cxnSpMk id="25" creationId="{00000000-0000-0000-0000-000000000000}"/>
          </ac:cxnSpMkLst>
        </pc:cxnChg>
        <pc:cxnChg chg="add mod">
          <ac:chgData name="Garry Laws" userId="8f3d81dd-e451-4e24-ad53-e4289f647a4d" providerId="ADAL" clId="{F8FB67C4-85B5-4EE5-8618-C702E938476D}" dt="2021-04-22T02:47:52.081" v="597" actId="1076"/>
          <ac:cxnSpMkLst>
            <pc:docMk/>
            <pc:sldMk cId="3240340707" sldId="262"/>
            <ac:cxnSpMk id="28" creationId="{23276908-0447-4139-8346-1B530E21D366}"/>
          </ac:cxnSpMkLst>
        </pc:cxnChg>
        <pc:cxnChg chg="add mod">
          <ac:chgData name="Garry Laws" userId="8f3d81dd-e451-4e24-ad53-e4289f647a4d" providerId="ADAL" clId="{F8FB67C4-85B5-4EE5-8618-C702E938476D}" dt="2021-04-22T02:48:33.445" v="604" actId="1076"/>
          <ac:cxnSpMkLst>
            <pc:docMk/>
            <pc:sldMk cId="3240340707" sldId="262"/>
            <ac:cxnSpMk id="30" creationId="{5C3C976B-E445-48F5-BEED-F5938AFB8A6B}"/>
          </ac:cxnSpMkLst>
        </pc:cxnChg>
        <pc:cxnChg chg="add mod">
          <ac:chgData name="Garry Laws" userId="8f3d81dd-e451-4e24-ad53-e4289f647a4d" providerId="ADAL" clId="{F8FB67C4-85B5-4EE5-8618-C702E938476D}" dt="2021-04-22T02:49:00.185" v="608" actId="1076"/>
          <ac:cxnSpMkLst>
            <pc:docMk/>
            <pc:sldMk cId="3240340707" sldId="262"/>
            <ac:cxnSpMk id="33" creationId="{9ADA4AD6-379A-4E6E-A021-4CB8AEBAD9C7}"/>
          </ac:cxnSpMkLst>
        </pc:cxnChg>
        <pc:cxnChg chg="add del mod">
          <ac:chgData name="Garry Laws" userId="8f3d81dd-e451-4e24-ad53-e4289f647a4d" providerId="ADAL" clId="{F8FB67C4-85B5-4EE5-8618-C702E938476D}" dt="2021-04-22T02:49:18.661" v="613" actId="478"/>
          <ac:cxnSpMkLst>
            <pc:docMk/>
            <pc:sldMk cId="3240340707" sldId="262"/>
            <ac:cxnSpMk id="35" creationId="{CD4C225E-2A38-475C-B0A2-CE5D5EF5D054}"/>
          </ac:cxnSpMkLst>
        </pc:cxnChg>
        <pc:cxnChg chg="add mod">
          <ac:chgData name="Garry Laws" userId="8f3d81dd-e451-4e24-ad53-e4289f647a4d" providerId="ADAL" clId="{F8FB67C4-85B5-4EE5-8618-C702E938476D}" dt="2021-04-22T02:49:43.210" v="618" actId="1076"/>
          <ac:cxnSpMkLst>
            <pc:docMk/>
            <pc:sldMk cId="3240340707" sldId="262"/>
            <ac:cxnSpMk id="36" creationId="{EDE19297-7425-4F22-B7CB-7BC900A32EE2}"/>
          </ac:cxnSpMkLst>
        </pc:cxnChg>
      </pc:sldChg>
      <pc:sldChg chg="modSp mod">
        <pc:chgData name="Garry Laws" userId="8f3d81dd-e451-4e24-ad53-e4289f647a4d" providerId="ADAL" clId="{F8FB67C4-85B5-4EE5-8618-C702E938476D}" dt="2021-04-22T01:02:09.043" v="333" actId="1076"/>
        <pc:sldMkLst>
          <pc:docMk/>
          <pc:sldMk cId="68458018" sldId="263"/>
        </pc:sldMkLst>
        <pc:spChg chg="mod">
          <ac:chgData name="Garry Laws" userId="8f3d81dd-e451-4e24-ad53-e4289f647a4d" providerId="ADAL" clId="{F8FB67C4-85B5-4EE5-8618-C702E938476D}" dt="2021-04-22T01:02:09.043" v="333" actId="1076"/>
          <ac:spMkLst>
            <pc:docMk/>
            <pc:sldMk cId="68458018" sldId="263"/>
            <ac:spMk id="3" creationId="{00000000-0000-0000-0000-000000000000}"/>
          </ac:spMkLst>
        </pc:spChg>
      </pc:sldChg>
      <pc:sldChg chg="addSp delSp modSp mod delAnim modAnim">
        <pc:chgData name="Garry Laws" userId="8f3d81dd-e451-4e24-ad53-e4289f647a4d" providerId="ADAL" clId="{F8FB67C4-85B5-4EE5-8618-C702E938476D}" dt="2021-04-22T14:41:26.755" v="1280" actId="113"/>
        <pc:sldMkLst>
          <pc:docMk/>
          <pc:sldMk cId="3037313035" sldId="264"/>
        </pc:sldMkLst>
        <pc:spChg chg="add del mod">
          <ac:chgData name="Garry Laws" userId="8f3d81dd-e451-4e24-ad53-e4289f647a4d" providerId="ADAL" clId="{F8FB67C4-85B5-4EE5-8618-C702E938476D}" dt="2021-04-22T14:28:37.601" v="1008" actId="1076"/>
          <ac:spMkLst>
            <pc:docMk/>
            <pc:sldMk cId="3037313035" sldId="264"/>
            <ac:spMk id="2" creationId="{00000000-0000-0000-0000-000000000000}"/>
          </ac:spMkLst>
        </pc:spChg>
        <pc:spChg chg="del mod">
          <ac:chgData name="Garry Laws" userId="8f3d81dd-e451-4e24-ad53-e4289f647a4d" providerId="ADAL" clId="{F8FB67C4-85B5-4EE5-8618-C702E938476D}" dt="2021-04-22T14:29:51.159" v="1036" actId="478"/>
          <ac:spMkLst>
            <pc:docMk/>
            <pc:sldMk cId="3037313035" sldId="264"/>
            <ac:spMk id="3" creationId="{00000000-0000-0000-0000-000000000000}"/>
          </ac:spMkLst>
        </pc:spChg>
        <pc:spChg chg="mod">
          <ac:chgData name="Garry Laws" userId="8f3d81dd-e451-4e24-ad53-e4289f647a4d" providerId="ADAL" clId="{F8FB67C4-85B5-4EE5-8618-C702E938476D}" dt="2021-04-22T14:36:19.845" v="1255" actId="20577"/>
          <ac:spMkLst>
            <pc:docMk/>
            <pc:sldMk cId="3037313035" sldId="264"/>
            <ac:spMk id="4" creationId="{00000000-0000-0000-0000-000000000000}"/>
          </ac:spMkLst>
        </pc:spChg>
        <pc:spChg chg="mod">
          <ac:chgData name="Garry Laws" userId="8f3d81dd-e451-4e24-ad53-e4289f647a4d" providerId="ADAL" clId="{F8FB67C4-85B5-4EE5-8618-C702E938476D}" dt="2021-04-22T14:36:31.538" v="1257" actId="20577"/>
          <ac:spMkLst>
            <pc:docMk/>
            <pc:sldMk cId="3037313035" sldId="264"/>
            <ac:spMk id="5" creationId="{00000000-0000-0000-0000-000000000000}"/>
          </ac:spMkLst>
        </pc:spChg>
        <pc:spChg chg="del mod">
          <ac:chgData name="Garry Laws" userId="8f3d81dd-e451-4e24-ad53-e4289f647a4d" providerId="ADAL" clId="{F8FB67C4-85B5-4EE5-8618-C702E938476D}" dt="2021-04-22T00:49:25.563" v="206" actId="478"/>
          <ac:spMkLst>
            <pc:docMk/>
            <pc:sldMk cId="3037313035" sldId="264"/>
            <ac:spMk id="6" creationId="{00000000-0000-0000-0000-000000000000}"/>
          </ac:spMkLst>
        </pc:spChg>
        <pc:spChg chg="add mod">
          <ac:chgData name="Garry Laws" userId="8f3d81dd-e451-4e24-ad53-e4289f647a4d" providerId="ADAL" clId="{F8FB67C4-85B5-4EE5-8618-C702E938476D}" dt="2021-04-22T14:41:26.755" v="1280" actId="113"/>
          <ac:spMkLst>
            <pc:docMk/>
            <pc:sldMk cId="3037313035" sldId="264"/>
            <ac:spMk id="6" creationId="{19516F0B-540C-480B-9B29-0A36BD714FB5}"/>
          </ac:spMkLst>
        </pc:spChg>
        <pc:spChg chg="add del mod">
          <ac:chgData name="Garry Laws" userId="8f3d81dd-e451-4e24-ad53-e4289f647a4d" providerId="ADAL" clId="{F8FB67C4-85B5-4EE5-8618-C702E938476D}" dt="2021-04-22T14:28:03.004" v="1002" actId="478"/>
          <ac:spMkLst>
            <pc:docMk/>
            <pc:sldMk cId="3037313035" sldId="264"/>
            <ac:spMk id="8" creationId="{1B1EC6BC-6231-490A-9F6E-4F0800B7598F}"/>
          </ac:spMkLst>
        </pc:spChg>
      </pc:sldChg>
      <pc:sldChg chg="modSp add mod">
        <pc:chgData name="Garry Laws" userId="8f3d81dd-e451-4e24-ad53-e4289f647a4d" providerId="ADAL" clId="{F8FB67C4-85B5-4EE5-8618-C702E938476D}" dt="2021-04-22T00:40:58.994" v="164" actId="20577"/>
        <pc:sldMkLst>
          <pc:docMk/>
          <pc:sldMk cId="1051711842" sldId="265"/>
        </pc:sldMkLst>
        <pc:spChg chg="mod">
          <ac:chgData name="Garry Laws" userId="8f3d81dd-e451-4e24-ad53-e4289f647a4d" providerId="ADAL" clId="{F8FB67C4-85B5-4EE5-8618-C702E938476D}" dt="2021-04-22T00:37:14.084" v="20" actId="20577"/>
          <ac:spMkLst>
            <pc:docMk/>
            <pc:sldMk cId="1051711842" sldId="265"/>
            <ac:spMk id="2" creationId="{00000000-0000-0000-0000-000000000000}"/>
          </ac:spMkLst>
        </pc:spChg>
        <pc:spChg chg="mod">
          <ac:chgData name="Garry Laws" userId="8f3d81dd-e451-4e24-ad53-e4289f647a4d" providerId="ADAL" clId="{F8FB67C4-85B5-4EE5-8618-C702E938476D}" dt="2021-04-22T00:40:58.994" v="164" actId="20577"/>
          <ac:spMkLst>
            <pc:docMk/>
            <pc:sldMk cId="1051711842" sldId="265"/>
            <ac:spMk id="3" creationId="{00000000-0000-0000-0000-000000000000}"/>
          </ac:spMkLst>
        </pc:spChg>
      </pc:sldChg>
      <pc:sldChg chg="delSp modSp add del mod delAnim">
        <pc:chgData name="Garry Laws" userId="8f3d81dd-e451-4e24-ad53-e4289f647a4d" providerId="ADAL" clId="{F8FB67C4-85B5-4EE5-8618-C702E938476D}" dt="2021-04-22T00:57:34.736" v="277" actId="47"/>
        <pc:sldMkLst>
          <pc:docMk/>
          <pc:sldMk cId="681691493" sldId="266"/>
        </pc:sldMkLst>
        <pc:spChg chg="del">
          <ac:chgData name="Garry Laws" userId="8f3d81dd-e451-4e24-ad53-e4289f647a4d" providerId="ADAL" clId="{F8FB67C4-85B5-4EE5-8618-C702E938476D}" dt="2021-04-22T00:50:00.178" v="209" actId="478"/>
          <ac:spMkLst>
            <pc:docMk/>
            <pc:sldMk cId="681691493" sldId="266"/>
            <ac:spMk id="3" creationId="{00000000-0000-0000-0000-000000000000}"/>
          </ac:spMkLst>
        </pc:spChg>
        <pc:spChg chg="del mod">
          <ac:chgData name="Garry Laws" userId="8f3d81dd-e451-4e24-ad53-e4289f647a4d" providerId="ADAL" clId="{F8FB67C4-85B5-4EE5-8618-C702E938476D}" dt="2021-04-22T00:50:07.096" v="211" actId="478"/>
          <ac:spMkLst>
            <pc:docMk/>
            <pc:sldMk cId="681691493" sldId="266"/>
            <ac:spMk id="4" creationId="{00000000-0000-0000-0000-000000000000}"/>
          </ac:spMkLst>
        </pc:spChg>
        <pc:spChg chg="del mod">
          <ac:chgData name="Garry Laws" userId="8f3d81dd-e451-4e24-ad53-e4289f647a4d" providerId="ADAL" clId="{F8FB67C4-85B5-4EE5-8618-C702E938476D}" dt="2021-04-22T00:53:56.126" v="235" actId="478"/>
          <ac:spMkLst>
            <pc:docMk/>
            <pc:sldMk cId="681691493" sldId="266"/>
            <ac:spMk id="5" creationId="{00000000-0000-0000-0000-000000000000}"/>
          </ac:spMkLst>
        </pc:spChg>
      </pc:sldChg>
      <pc:sldChg chg="modSp add">
        <pc:chgData name="Garry Laws" userId="8f3d81dd-e451-4e24-ad53-e4289f647a4d" providerId="ADAL" clId="{F8FB67C4-85B5-4EE5-8618-C702E938476D}" dt="2021-04-22T02:12:23.492" v="422" actId="14100"/>
        <pc:sldMkLst>
          <pc:docMk/>
          <pc:sldMk cId="951072174" sldId="266"/>
        </pc:sldMkLst>
        <pc:picChg chg="mod">
          <ac:chgData name="Garry Laws" userId="8f3d81dd-e451-4e24-ad53-e4289f647a4d" providerId="ADAL" clId="{F8FB67C4-85B5-4EE5-8618-C702E938476D}" dt="2021-04-22T02:12:23.492" v="422" actId="14100"/>
          <ac:picMkLst>
            <pc:docMk/>
            <pc:sldMk cId="951072174" sldId="266"/>
            <ac:picMk id="1026" creationId="{00000000-0000-0000-0000-000000000000}"/>
          </ac:picMkLst>
        </pc:picChg>
      </pc:sldChg>
      <pc:sldChg chg="delSp modSp add del mod delAnim">
        <pc:chgData name="Garry Laws" userId="8f3d81dd-e451-4e24-ad53-e4289f647a4d" providerId="ADAL" clId="{F8FB67C4-85B5-4EE5-8618-C702E938476D}" dt="2021-04-22T15:22:04.838" v="1349" actId="2696"/>
        <pc:sldMkLst>
          <pc:docMk/>
          <pc:sldMk cId="1980697499" sldId="267"/>
        </pc:sldMkLst>
        <pc:spChg chg="del">
          <ac:chgData name="Garry Laws" userId="8f3d81dd-e451-4e24-ad53-e4289f647a4d" providerId="ADAL" clId="{F8FB67C4-85B5-4EE5-8618-C702E938476D}" dt="2021-04-22T15:17:08.844" v="1346" actId="478"/>
          <ac:spMkLst>
            <pc:docMk/>
            <pc:sldMk cId="1980697499" sldId="267"/>
            <ac:spMk id="5" creationId="{0A42222B-C52D-4D1C-B161-2F1CF1FC8E61}"/>
          </ac:spMkLst>
        </pc:spChg>
        <pc:spChg chg="del">
          <ac:chgData name="Garry Laws" userId="8f3d81dd-e451-4e24-ad53-e4289f647a4d" providerId="ADAL" clId="{F8FB67C4-85B5-4EE5-8618-C702E938476D}" dt="2021-04-22T15:16:57.176" v="1343" actId="478"/>
          <ac:spMkLst>
            <pc:docMk/>
            <pc:sldMk cId="1980697499" sldId="267"/>
            <ac:spMk id="6" creationId="{FCB10E66-0F3B-491E-8F5B-857483ED1E72}"/>
          </ac:spMkLst>
        </pc:spChg>
        <pc:spChg chg="del">
          <ac:chgData name="Garry Laws" userId="8f3d81dd-e451-4e24-ad53-e4289f647a4d" providerId="ADAL" clId="{F8FB67C4-85B5-4EE5-8618-C702E938476D}" dt="2021-04-22T15:16:51.955" v="1341" actId="478"/>
          <ac:spMkLst>
            <pc:docMk/>
            <pc:sldMk cId="1980697499" sldId="267"/>
            <ac:spMk id="17" creationId="{9251F6BE-8DEC-4AC4-9770-F487739B5FB7}"/>
          </ac:spMkLst>
        </pc:spChg>
        <pc:spChg chg="del">
          <ac:chgData name="Garry Laws" userId="8f3d81dd-e451-4e24-ad53-e4289f647a4d" providerId="ADAL" clId="{F8FB67C4-85B5-4EE5-8618-C702E938476D}" dt="2021-04-22T15:19:07.204" v="1348" actId="478"/>
          <ac:spMkLst>
            <pc:docMk/>
            <pc:sldMk cId="1980697499" sldId="267"/>
            <ac:spMk id="18" creationId="{F56D3F75-8778-428E-B4E2-FB381CC4FEAB}"/>
          </ac:spMkLst>
        </pc:spChg>
        <pc:spChg chg="del">
          <ac:chgData name="Garry Laws" userId="8f3d81dd-e451-4e24-ad53-e4289f647a4d" providerId="ADAL" clId="{F8FB67C4-85B5-4EE5-8618-C702E938476D}" dt="2021-04-22T15:16:47.719" v="1340" actId="478"/>
          <ac:spMkLst>
            <pc:docMk/>
            <pc:sldMk cId="1980697499" sldId="267"/>
            <ac:spMk id="19" creationId="{52190C97-574E-4158-94E8-0BE8B3A94D70}"/>
          </ac:spMkLst>
        </pc:spChg>
        <pc:spChg chg="mod">
          <ac:chgData name="Garry Laws" userId="8f3d81dd-e451-4e24-ad53-e4289f647a4d" providerId="ADAL" clId="{F8FB67C4-85B5-4EE5-8618-C702E938476D}" dt="2021-04-22T15:16:54.655" v="1342" actId="6549"/>
          <ac:spMkLst>
            <pc:docMk/>
            <pc:sldMk cId="1980697499" sldId="267"/>
            <ac:spMk id="22" creationId="{495350F2-05F6-40FB-B4B4-AAF2269E06D8}"/>
          </ac:spMkLst>
        </pc:spChg>
        <pc:spChg chg="del mod">
          <ac:chgData name="Garry Laws" userId="8f3d81dd-e451-4e24-ad53-e4289f647a4d" providerId="ADAL" clId="{F8FB67C4-85B5-4EE5-8618-C702E938476D}" dt="2021-04-22T15:17:04.170" v="1345" actId="478"/>
          <ac:spMkLst>
            <pc:docMk/>
            <pc:sldMk cId="1980697499" sldId="267"/>
            <ac:spMk id="24" creationId="{AD6A11EC-77DF-42AD-9F24-94423E039187}"/>
          </ac:spMkLst>
        </pc:spChg>
        <pc:spChg chg="del">
          <ac:chgData name="Garry Laws" userId="8f3d81dd-e451-4e24-ad53-e4289f647a4d" providerId="ADAL" clId="{F8FB67C4-85B5-4EE5-8618-C702E938476D}" dt="2021-04-22T15:17:14.651" v="1347" actId="478"/>
          <ac:spMkLst>
            <pc:docMk/>
            <pc:sldMk cId="1980697499" sldId="267"/>
            <ac:spMk id="27" creationId="{48D2A537-EC21-441A-A5B7-42D903C450C5}"/>
          </ac:spMkLst>
        </pc:spChg>
        <pc:cxnChg chg="del">
          <ac:chgData name="Garry Laws" userId="8f3d81dd-e451-4e24-ad53-e4289f647a4d" providerId="ADAL" clId="{F8FB67C4-85B5-4EE5-8618-C702E938476D}" dt="2021-04-22T15:16:44.917" v="1339" actId="478"/>
          <ac:cxnSpMkLst>
            <pc:docMk/>
            <pc:sldMk cId="1980697499" sldId="267"/>
            <ac:cxnSpMk id="28" creationId="{23276908-0447-4139-8346-1B530E21D366}"/>
          </ac:cxnSpMkLst>
        </pc:cxnChg>
        <pc:cxnChg chg="del">
          <ac:chgData name="Garry Laws" userId="8f3d81dd-e451-4e24-ad53-e4289f647a4d" providerId="ADAL" clId="{F8FB67C4-85B5-4EE5-8618-C702E938476D}" dt="2021-04-22T15:16:41.672" v="1338" actId="478"/>
          <ac:cxnSpMkLst>
            <pc:docMk/>
            <pc:sldMk cId="1980697499" sldId="267"/>
            <ac:cxnSpMk id="30" creationId="{5C3C976B-E445-48F5-BEED-F5938AFB8A6B}"/>
          </ac:cxnSpMkLst>
        </pc:cxnChg>
        <pc:cxnChg chg="del">
          <ac:chgData name="Garry Laws" userId="8f3d81dd-e451-4e24-ad53-e4289f647a4d" providerId="ADAL" clId="{F8FB67C4-85B5-4EE5-8618-C702E938476D}" dt="2021-04-22T15:16:39.008" v="1337" actId="478"/>
          <ac:cxnSpMkLst>
            <pc:docMk/>
            <pc:sldMk cId="1980697499" sldId="267"/>
            <ac:cxnSpMk id="33" creationId="{9ADA4AD6-379A-4E6E-A021-4CB8AEBAD9C7}"/>
          </ac:cxnSpMkLst>
        </pc:cxnChg>
        <pc:cxnChg chg="del">
          <ac:chgData name="Garry Laws" userId="8f3d81dd-e451-4e24-ad53-e4289f647a4d" providerId="ADAL" clId="{F8FB67C4-85B5-4EE5-8618-C702E938476D}" dt="2021-04-22T15:16:36.224" v="1336" actId="478"/>
          <ac:cxnSpMkLst>
            <pc:docMk/>
            <pc:sldMk cId="1980697499" sldId="267"/>
            <ac:cxnSpMk id="36" creationId="{EDE19297-7425-4F22-B7CB-7BC900A32EE2}"/>
          </ac:cxnSpMkLst>
        </pc:cxnChg>
      </pc:sldChg>
      <pc:sldChg chg="addSp delSp modSp add del mod delAnim">
        <pc:chgData name="Garry Laws" userId="8f3d81dd-e451-4e24-ad53-e4289f647a4d" providerId="ADAL" clId="{F8FB67C4-85B5-4EE5-8618-C702E938476D}" dt="2021-04-22T14:08:45.469" v="947" actId="2696"/>
        <pc:sldMkLst>
          <pc:docMk/>
          <pc:sldMk cId="2639860618" sldId="267"/>
        </pc:sldMkLst>
        <pc:spChg chg="mod">
          <ac:chgData name="Garry Laws" userId="8f3d81dd-e451-4e24-ad53-e4289f647a4d" providerId="ADAL" clId="{F8FB67C4-85B5-4EE5-8618-C702E938476D}" dt="2021-04-22T13:32:44.465" v="787" actId="207"/>
          <ac:spMkLst>
            <pc:docMk/>
            <pc:sldMk cId="2639860618" sldId="267"/>
            <ac:spMk id="6" creationId="{00000000-0000-0000-0000-000000000000}"/>
          </ac:spMkLst>
        </pc:spChg>
        <pc:spChg chg="del">
          <ac:chgData name="Garry Laws" userId="8f3d81dd-e451-4e24-ad53-e4289f647a4d" providerId="ADAL" clId="{F8FB67C4-85B5-4EE5-8618-C702E938476D}" dt="2021-04-22T13:19:10.518" v="621" actId="478"/>
          <ac:spMkLst>
            <pc:docMk/>
            <pc:sldMk cId="2639860618" sldId="267"/>
            <ac:spMk id="7" creationId="{00000000-0000-0000-0000-000000000000}"/>
          </ac:spMkLst>
        </pc:spChg>
        <pc:spChg chg="del mod">
          <ac:chgData name="Garry Laws" userId="8f3d81dd-e451-4e24-ad53-e4289f647a4d" providerId="ADAL" clId="{F8FB67C4-85B5-4EE5-8618-C702E938476D}" dt="2021-04-22T13:19:20.639" v="623" actId="478"/>
          <ac:spMkLst>
            <pc:docMk/>
            <pc:sldMk cId="2639860618" sldId="267"/>
            <ac:spMk id="8" creationId="{00000000-0000-0000-0000-000000000000}"/>
          </ac:spMkLst>
        </pc:spChg>
        <pc:spChg chg="mod">
          <ac:chgData name="Garry Laws" userId="8f3d81dd-e451-4e24-ad53-e4289f647a4d" providerId="ADAL" clId="{F8FB67C4-85B5-4EE5-8618-C702E938476D}" dt="2021-04-22T13:39:41.794" v="946" actId="1076"/>
          <ac:spMkLst>
            <pc:docMk/>
            <pc:sldMk cId="2639860618" sldId="267"/>
            <ac:spMk id="9" creationId="{00000000-0000-0000-0000-000000000000}"/>
          </ac:spMkLst>
        </pc:spChg>
        <pc:spChg chg="del">
          <ac:chgData name="Garry Laws" userId="8f3d81dd-e451-4e24-ad53-e4289f647a4d" providerId="ADAL" clId="{F8FB67C4-85B5-4EE5-8618-C702E938476D}" dt="2021-04-22T13:22:33.452" v="627" actId="478"/>
          <ac:spMkLst>
            <pc:docMk/>
            <pc:sldMk cId="2639860618" sldId="267"/>
            <ac:spMk id="11" creationId="{00000000-0000-0000-0000-000000000000}"/>
          </ac:spMkLst>
        </pc:spChg>
        <pc:spChg chg="add mod">
          <ac:chgData name="Garry Laws" userId="8f3d81dd-e451-4e24-ad53-e4289f647a4d" providerId="ADAL" clId="{F8FB67C4-85B5-4EE5-8618-C702E938476D}" dt="2021-04-22T13:34:23.103" v="804" actId="113"/>
          <ac:spMkLst>
            <pc:docMk/>
            <pc:sldMk cId="2639860618" sldId="267"/>
            <ac:spMk id="12" creationId="{748FA2A2-D7EC-4D4A-88A5-7C1429D744FF}"/>
          </ac:spMkLst>
        </pc:spChg>
        <pc:spChg chg="del mod">
          <ac:chgData name="Garry Laws" userId="8f3d81dd-e451-4e24-ad53-e4289f647a4d" providerId="ADAL" clId="{F8FB67C4-85B5-4EE5-8618-C702E938476D}" dt="2021-04-22T13:22:25.911" v="626" actId="478"/>
          <ac:spMkLst>
            <pc:docMk/>
            <pc:sldMk cId="2639860618" sldId="267"/>
            <ac:spMk id="13" creationId="{00000000-0000-0000-0000-000000000000}"/>
          </ac:spMkLst>
        </pc:spChg>
        <pc:spChg chg="mod">
          <ac:chgData name="Garry Laws" userId="8f3d81dd-e451-4e24-ad53-e4289f647a4d" providerId="ADAL" clId="{F8FB67C4-85B5-4EE5-8618-C702E938476D}" dt="2021-04-22T13:38:49.531" v="933" actId="313"/>
          <ac:spMkLst>
            <pc:docMk/>
            <pc:sldMk cId="2639860618" sldId="267"/>
            <ac:spMk id="14" creationId="{00000000-0000-0000-0000-000000000000}"/>
          </ac:spMkLst>
        </pc:spChg>
        <pc:spChg chg="del mod">
          <ac:chgData name="Garry Laws" userId="8f3d81dd-e451-4e24-ad53-e4289f647a4d" providerId="ADAL" clId="{F8FB67C4-85B5-4EE5-8618-C702E938476D}" dt="2021-04-22T13:23:03.502" v="633" actId="478"/>
          <ac:spMkLst>
            <pc:docMk/>
            <pc:sldMk cId="2639860618" sldId="267"/>
            <ac:spMk id="15" creationId="{00000000-0000-0000-0000-000000000000}"/>
          </ac:spMkLst>
        </pc:spChg>
        <pc:spChg chg="del">
          <ac:chgData name="Garry Laws" userId="8f3d81dd-e451-4e24-ad53-e4289f647a4d" providerId="ADAL" clId="{F8FB67C4-85B5-4EE5-8618-C702E938476D}" dt="2021-04-22T13:22:39.468" v="628" actId="478"/>
          <ac:spMkLst>
            <pc:docMk/>
            <pc:sldMk cId="2639860618" sldId="267"/>
            <ac:spMk id="16" creationId="{00000000-0000-0000-0000-000000000000}"/>
          </ac:spMkLst>
        </pc:spChg>
        <pc:spChg chg="mod">
          <ac:chgData name="Garry Laws" userId="8f3d81dd-e451-4e24-ad53-e4289f647a4d" providerId="ADAL" clId="{F8FB67C4-85B5-4EE5-8618-C702E938476D}" dt="2021-04-22T13:39:27.836" v="945" actId="313"/>
          <ac:spMkLst>
            <pc:docMk/>
            <pc:sldMk cId="2639860618" sldId="267"/>
            <ac:spMk id="18" creationId="{00000000-0000-0000-0000-000000000000}"/>
          </ac:spMkLst>
        </pc:spChg>
        <pc:spChg chg="del">
          <ac:chgData name="Garry Laws" userId="8f3d81dd-e451-4e24-ad53-e4289f647a4d" providerId="ADAL" clId="{F8FB67C4-85B5-4EE5-8618-C702E938476D}" dt="2021-04-22T13:22:10.536" v="624" actId="478"/>
          <ac:spMkLst>
            <pc:docMk/>
            <pc:sldMk cId="2639860618" sldId="267"/>
            <ac:spMk id="19" creationId="{00000000-0000-0000-0000-000000000000}"/>
          </ac:spMkLst>
        </pc:spChg>
        <pc:spChg chg="del">
          <ac:chgData name="Garry Laws" userId="8f3d81dd-e451-4e24-ad53-e4289f647a4d" providerId="ADAL" clId="{F8FB67C4-85B5-4EE5-8618-C702E938476D}" dt="2021-04-22T13:23:10.288" v="634" actId="478"/>
          <ac:spMkLst>
            <pc:docMk/>
            <pc:sldMk cId="2639860618" sldId="267"/>
            <ac:spMk id="20" creationId="{00000000-0000-0000-0000-000000000000}"/>
          </ac:spMkLst>
        </pc:spChg>
        <pc:spChg chg="del mod">
          <ac:chgData name="Garry Laws" userId="8f3d81dd-e451-4e24-ad53-e4289f647a4d" providerId="ADAL" clId="{F8FB67C4-85B5-4EE5-8618-C702E938476D}" dt="2021-04-22T13:22:48.368" v="631" actId="478"/>
          <ac:spMkLst>
            <pc:docMk/>
            <pc:sldMk cId="2639860618" sldId="267"/>
            <ac:spMk id="21" creationId="{00000000-0000-0000-0000-000000000000}"/>
          </ac:spMkLst>
        </pc:spChg>
        <pc:spChg chg="del">
          <ac:chgData name="Garry Laws" userId="8f3d81dd-e451-4e24-ad53-e4289f647a4d" providerId="ADAL" clId="{F8FB67C4-85B5-4EE5-8618-C702E938476D}" dt="2021-04-22T13:22:42.733" v="629" actId="478"/>
          <ac:spMkLst>
            <pc:docMk/>
            <pc:sldMk cId="2639860618" sldId="267"/>
            <ac:spMk id="24" creationId="{00000000-0000-0000-0000-000000000000}"/>
          </ac:spMkLst>
        </pc:spChg>
        <pc:spChg chg="add del mod">
          <ac:chgData name="Garry Laws" userId="8f3d81dd-e451-4e24-ad53-e4289f647a4d" providerId="ADAL" clId="{F8FB67C4-85B5-4EE5-8618-C702E938476D}" dt="2021-04-22T13:31:36.581" v="753" actId="478"/>
          <ac:spMkLst>
            <pc:docMk/>
            <pc:sldMk cId="2639860618" sldId="267"/>
            <ac:spMk id="25" creationId="{1D2798C7-4DFD-4E13-B02E-97584DD2A891}"/>
          </ac:spMkLst>
        </pc:spChg>
        <pc:spChg chg="add mod">
          <ac:chgData name="Garry Laws" userId="8f3d81dd-e451-4e24-ad53-e4289f647a4d" providerId="ADAL" clId="{F8FB67C4-85B5-4EE5-8618-C702E938476D}" dt="2021-04-22T13:34:45.263" v="807" actId="20577"/>
          <ac:spMkLst>
            <pc:docMk/>
            <pc:sldMk cId="2639860618" sldId="267"/>
            <ac:spMk id="26" creationId="{51EA08FD-A4C4-4E09-BB4F-B5630DE42BBE}"/>
          </ac:spMkLst>
        </pc:spChg>
        <pc:spChg chg="add mod">
          <ac:chgData name="Garry Laws" userId="8f3d81dd-e451-4e24-ad53-e4289f647a4d" providerId="ADAL" clId="{F8FB67C4-85B5-4EE5-8618-C702E938476D}" dt="2021-04-22T13:35:18.323" v="816" actId="20577"/>
          <ac:spMkLst>
            <pc:docMk/>
            <pc:sldMk cId="2639860618" sldId="267"/>
            <ac:spMk id="27" creationId="{2385ACE9-6295-4EFE-A375-EC034F60D928}"/>
          </ac:spMkLst>
        </pc:spChg>
        <pc:spChg chg="add mod">
          <ac:chgData name="Garry Laws" userId="8f3d81dd-e451-4e24-ad53-e4289f647a4d" providerId="ADAL" clId="{F8FB67C4-85B5-4EE5-8618-C702E938476D}" dt="2021-04-22T13:35:37.604" v="820" actId="20577"/>
          <ac:spMkLst>
            <pc:docMk/>
            <pc:sldMk cId="2639860618" sldId="267"/>
            <ac:spMk id="28" creationId="{98B77CCA-0938-40A2-9DB3-0084C905BEAB}"/>
          </ac:spMkLst>
        </pc:spChg>
        <pc:spChg chg="add mod">
          <ac:chgData name="Garry Laws" userId="8f3d81dd-e451-4e24-ad53-e4289f647a4d" providerId="ADAL" clId="{F8FB67C4-85B5-4EE5-8618-C702E938476D}" dt="2021-04-22T13:36:20.995" v="843" actId="20577"/>
          <ac:spMkLst>
            <pc:docMk/>
            <pc:sldMk cId="2639860618" sldId="267"/>
            <ac:spMk id="29" creationId="{4F770D01-EFE3-4AA5-92B9-DDF953B8EB32}"/>
          </ac:spMkLst>
        </pc:spChg>
        <pc:spChg chg="add mod">
          <ac:chgData name="Garry Laws" userId="8f3d81dd-e451-4e24-ad53-e4289f647a4d" providerId="ADAL" clId="{F8FB67C4-85B5-4EE5-8618-C702E938476D}" dt="2021-04-22T13:37:06.252" v="873" actId="20577"/>
          <ac:spMkLst>
            <pc:docMk/>
            <pc:sldMk cId="2639860618" sldId="267"/>
            <ac:spMk id="30" creationId="{AD4B87FA-2D0C-445C-A9B0-7A6C5B123F6B}"/>
          </ac:spMkLst>
        </pc:spChg>
        <pc:spChg chg="add mod">
          <ac:chgData name="Garry Laws" userId="8f3d81dd-e451-4e24-ad53-e4289f647a4d" providerId="ADAL" clId="{F8FB67C4-85B5-4EE5-8618-C702E938476D}" dt="2021-04-22T13:37:41.443" v="893" actId="20577"/>
          <ac:spMkLst>
            <pc:docMk/>
            <pc:sldMk cId="2639860618" sldId="267"/>
            <ac:spMk id="31" creationId="{05A129BF-7289-4307-A186-1180795626F7}"/>
          </ac:spMkLst>
        </pc:spChg>
        <pc:picChg chg="mod">
          <ac:chgData name="Garry Laws" userId="8f3d81dd-e451-4e24-ad53-e4289f647a4d" providerId="ADAL" clId="{F8FB67C4-85B5-4EE5-8618-C702E938476D}" dt="2021-04-22T13:24:19.466" v="655" actId="1076"/>
          <ac:picMkLst>
            <pc:docMk/>
            <pc:sldMk cId="2639860618" sldId="267"/>
            <ac:picMk id="2050" creationId="{00000000-0000-0000-0000-000000000000}"/>
          </ac:picMkLst>
        </pc:picChg>
      </pc:sldChg>
      <pc:sldChg chg="addSp delSp modSp add del mod ord addAnim delAnim">
        <pc:chgData name="Garry Laws" userId="8f3d81dd-e451-4e24-ad53-e4289f647a4d" providerId="ADAL" clId="{F8FB67C4-85B5-4EE5-8618-C702E938476D}" dt="2021-04-22T15:16:11.043" v="1334" actId="2696"/>
        <pc:sldMkLst>
          <pc:docMk/>
          <pc:sldMk cId="3018338502" sldId="267"/>
        </pc:sldMkLst>
        <pc:spChg chg="add del mod">
          <ac:chgData name="Garry Laws" userId="8f3d81dd-e451-4e24-ad53-e4289f647a4d" providerId="ADAL" clId="{F8FB67C4-85B5-4EE5-8618-C702E938476D}" dt="2021-04-22T15:06:49.168" v="1323" actId="20577"/>
          <ac:spMkLst>
            <pc:docMk/>
            <pc:sldMk cId="3018338502" sldId="267"/>
            <ac:spMk id="10" creationId="{00000000-0000-0000-0000-000000000000}"/>
          </ac:spMkLst>
        </pc:spChg>
        <pc:spChg chg="del">
          <ac:chgData name="Garry Laws" userId="8f3d81dd-e451-4e24-ad53-e4289f647a4d" providerId="ADAL" clId="{F8FB67C4-85B5-4EE5-8618-C702E938476D}" dt="2021-04-22T15:07:07.393" v="1325" actId="478"/>
          <ac:spMkLst>
            <pc:docMk/>
            <pc:sldMk cId="3018338502" sldId="267"/>
            <ac:spMk id="11" creationId="{00000000-0000-0000-0000-000000000000}"/>
          </ac:spMkLst>
        </pc:spChg>
        <pc:spChg chg="add del">
          <ac:chgData name="Garry Laws" userId="8f3d81dd-e451-4e24-ad53-e4289f647a4d" providerId="ADAL" clId="{F8FB67C4-85B5-4EE5-8618-C702E938476D}" dt="2021-04-22T15:16:02.856" v="1333" actId="478"/>
          <ac:spMkLst>
            <pc:docMk/>
            <pc:sldMk cId="3018338502" sldId="267"/>
            <ac:spMk id="12" creationId="{00000000-0000-0000-0000-000000000000}"/>
          </ac:spMkLst>
        </pc:spChg>
        <pc:spChg chg="del">
          <ac:chgData name="Garry Laws" userId="8f3d81dd-e451-4e24-ad53-e4289f647a4d" providerId="ADAL" clId="{F8FB67C4-85B5-4EE5-8618-C702E938476D}" dt="2021-04-22T15:06:58.609" v="1324" actId="478"/>
          <ac:spMkLst>
            <pc:docMk/>
            <pc:sldMk cId="3018338502" sldId="267"/>
            <ac:spMk id="13" creationId="{00000000-0000-0000-0000-000000000000}"/>
          </ac:spMkLst>
        </pc:spChg>
        <pc:spChg chg="del">
          <ac:chgData name="Garry Laws" userId="8f3d81dd-e451-4e24-ad53-e4289f647a4d" providerId="ADAL" clId="{F8FB67C4-85B5-4EE5-8618-C702E938476D}" dt="2021-04-22T15:05:35.716" v="1285" actId="478"/>
          <ac:spMkLst>
            <pc:docMk/>
            <pc:sldMk cId="3018338502" sldId="267"/>
            <ac:spMk id="26" creationId="{00000000-0000-0000-0000-000000000000}"/>
          </ac:spMkLst>
        </pc:spChg>
        <pc:cxnChg chg="del">
          <ac:chgData name="Garry Laws" userId="8f3d81dd-e451-4e24-ad53-e4289f647a4d" providerId="ADAL" clId="{F8FB67C4-85B5-4EE5-8618-C702E938476D}" dt="2021-04-22T15:05:27.100" v="1284" actId="478"/>
          <ac:cxnSpMkLst>
            <pc:docMk/>
            <pc:sldMk cId="3018338502" sldId="267"/>
            <ac:cxnSpMk id="21" creationId="{00000000-0000-0000-0000-000000000000}"/>
          </ac:cxnSpMkLst>
        </pc:cxnChg>
        <pc:cxnChg chg="del mod">
          <ac:chgData name="Garry Laws" userId="8f3d81dd-e451-4e24-ad53-e4289f647a4d" providerId="ADAL" clId="{F8FB67C4-85B5-4EE5-8618-C702E938476D}" dt="2021-04-22T15:05:21.585" v="1282" actId="478"/>
          <ac:cxnSpMkLst>
            <pc:docMk/>
            <pc:sldMk cId="3018338502" sldId="267"/>
            <ac:cxnSpMk id="23" creationId="{00000000-0000-0000-0000-000000000000}"/>
          </ac:cxnSpMkLst>
        </pc:cxnChg>
        <pc:cxnChg chg="del mod">
          <ac:chgData name="Garry Laws" userId="8f3d81dd-e451-4e24-ad53-e4289f647a4d" providerId="ADAL" clId="{F8FB67C4-85B5-4EE5-8618-C702E938476D}" dt="2021-04-22T15:05:24.432" v="1283" actId="478"/>
          <ac:cxnSpMkLst>
            <pc:docMk/>
            <pc:sldMk cId="3018338502" sldId="267"/>
            <ac:cxnSpMk id="25" creationId="{00000000-0000-0000-0000-000000000000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054BEF7-43D9-4A70-9747-7452154BB887}" type="datetimeFigureOut">
              <a:rPr lang="en-US" smtClean="0"/>
              <a:t>4/22/2021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4C4F6E2-BCB5-42F7-8E39-2AC156484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70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4F6E2-BCB5-42F7-8E39-2AC15648482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0695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4F6E2-BCB5-42F7-8E39-2AC15648482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877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CE69F-81E3-4F5D-BD85-98336CF7AF83}" type="datetimeFigureOut">
              <a:rPr lang="en-US" smtClean="0"/>
              <a:t>4/22/2021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DC2F-9751-4178-A43A-CAFC99AC4E2D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CE69F-81E3-4F5D-BD85-98336CF7AF83}" type="datetimeFigureOut">
              <a:rPr lang="en-US" smtClean="0"/>
              <a:t>4/22/2021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DC2F-9751-4178-A43A-CAFC99AC4E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CE69F-81E3-4F5D-BD85-98336CF7AF83}" type="datetimeFigureOut">
              <a:rPr lang="en-US" smtClean="0"/>
              <a:t>4/22/2021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DC2F-9751-4178-A43A-CAFC99AC4E2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CE69F-81E3-4F5D-BD85-98336CF7AF83}" type="datetimeFigureOut">
              <a:rPr lang="en-US" smtClean="0"/>
              <a:t>4/22/2021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DC2F-9751-4178-A43A-CAFC99AC4E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CE69F-81E3-4F5D-BD85-98336CF7AF83}" type="datetimeFigureOut">
              <a:rPr lang="en-US" smtClean="0"/>
              <a:t>4/22/2021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DC2F-9751-4178-A43A-CAFC99AC4E2D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CE69F-81E3-4F5D-BD85-98336CF7AF83}" type="datetimeFigureOut">
              <a:rPr lang="en-US" smtClean="0"/>
              <a:t>4/22/2021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DC2F-9751-4178-A43A-CAFC99AC4E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CE69F-81E3-4F5D-BD85-98336CF7AF83}" type="datetimeFigureOut">
              <a:rPr lang="en-US" smtClean="0"/>
              <a:t>4/22/2021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DC2F-9751-4178-A43A-CAFC99AC4E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CE69F-81E3-4F5D-BD85-98336CF7AF83}" type="datetimeFigureOut">
              <a:rPr lang="en-US" smtClean="0"/>
              <a:t>4/22/2021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DC2F-9751-4178-A43A-CAFC99AC4E2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CE69F-81E3-4F5D-BD85-98336CF7AF83}" type="datetimeFigureOut">
              <a:rPr lang="en-US" smtClean="0"/>
              <a:t>4/22/2021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DC2F-9751-4178-A43A-CAFC99AC4E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CE69F-81E3-4F5D-BD85-98336CF7AF83}" type="datetimeFigureOut">
              <a:rPr lang="en-US" smtClean="0"/>
              <a:t>4/22/2021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DC2F-9751-4178-A43A-CAFC99AC4E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CE69F-81E3-4F5D-BD85-98336CF7AF83}" type="datetimeFigureOut">
              <a:rPr lang="en-US" smtClean="0"/>
              <a:t>4/22/2021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DC2F-9751-4178-A43A-CAFC99AC4E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C6CE69F-81E3-4F5D-BD85-98336CF7AF83}" type="datetimeFigureOut">
              <a:rPr lang="en-US" smtClean="0"/>
              <a:t>4/22/2021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550CDC2F-9751-4178-A43A-CAFC99AC4E2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7848600" cy="1927225"/>
          </a:xfrm>
        </p:spPr>
        <p:txBody>
          <a:bodyPr/>
          <a:lstStyle/>
          <a:p>
            <a:r>
              <a:rPr lang="en-US" dirty="0"/>
              <a:t>Transformation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519055"/>
            <a:ext cx="3048000" cy="1828800"/>
          </a:xfrm>
        </p:spPr>
        <p:txBody>
          <a:bodyPr>
            <a:normAutofit fontScale="85000" lnSpcReduction="20000"/>
          </a:bodyPr>
          <a:lstStyle/>
          <a:p>
            <a:r>
              <a:rPr lang="en-US" sz="4800" dirty="0"/>
              <a:t>Rotation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8</a:t>
            </a:r>
            <a:r>
              <a:rPr lang="en-US" baseline="30000" dirty="0"/>
              <a:t>th</a:t>
            </a:r>
            <a:r>
              <a:rPr lang="en-US" dirty="0"/>
              <a:t> Math </a:t>
            </a:r>
          </a:p>
          <a:p>
            <a:r>
              <a:rPr lang="en-US" dirty="0"/>
              <a:t>Presented by Mr. Laws</a:t>
            </a:r>
          </a:p>
        </p:txBody>
      </p:sp>
      <p:pic>
        <p:nvPicPr>
          <p:cNvPr id="4" name="Picture 3" descr="http://www.gradeamathhelp.com/images/rotation_90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519055"/>
            <a:ext cx="3733800" cy="2895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0315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2133600"/>
            <a:ext cx="7772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8.G.3 - Describe the effect of dilations, translations, rotations, and reflections on two-dimensional figures using coordinates.  </a:t>
            </a:r>
          </a:p>
        </p:txBody>
      </p:sp>
    </p:spTree>
    <p:extLst>
      <p:ext uri="{BB962C8B-B14F-4D97-AF65-F5344CB8AC3E}">
        <p14:creationId xmlns:p14="http://schemas.microsoft.com/office/powerpoint/2010/main" val="4096430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Essential Question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2133598"/>
            <a:ext cx="7772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How can I describe the effect of rotating a two-dimensional figure on a coordinate plane?</a:t>
            </a:r>
          </a:p>
        </p:txBody>
      </p:sp>
    </p:spTree>
    <p:extLst>
      <p:ext uri="{BB962C8B-B14F-4D97-AF65-F5344CB8AC3E}">
        <p14:creationId xmlns:p14="http://schemas.microsoft.com/office/powerpoint/2010/main" val="65786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Target Statement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2133598"/>
            <a:ext cx="7772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/>
              <a:t>I CAN rotate a two-dimensional figure counterclockwise or clockwise 90</a:t>
            </a:r>
            <a:r>
              <a:rPr lang="en-US" sz="3200" baseline="30000" dirty="0"/>
              <a:t>0</a:t>
            </a:r>
            <a:r>
              <a:rPr lang="en-US" sz="3200" dirty="0"/>
              <a:t>, 180</a:t>
            </a:r>
            <a:r>
              <a:rPr lang="en-US" sz="3200" baseline="30000" dirty="0"/>
              <a:t>0</a:t>
            </a:r>
            <a:r>
              <a:rPr lang="en-US" sz="3200" dirty="0"/>
              <a:t>, or 270</a:t>
            </a:r>
            <a:r>
              <a:rPr lang="en-US" sz="3200" baseline="30000" dirty="0"/>
              <a:t>0</a:t>
            </a:r>
            <a:r>
              <a:rPr lang="en-US" sz="3200" dirty="0"/>
              <a:t> around a coordinate plane.</a:t>
            </a:r>
          </a:p>
        </p:txBody>
      </p:sp>
    </p:spTree>
    <p:extLst>
      <p:ext uri="{BB962C8B-B14F-4D97-AF65-F5344CB8AC3E}">
        <p14:creationId xmlns:p14="http://schemas.microsoft.com/office/powerpoint/2010/main" val="1051711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Rotation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1600200"/>
            <a:ext cx="73914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A rotation </a:t>
            </a:r>
            <a:r>
              <a:rPr lang="en-US" sz="2400" dirty="0"/>
              <a:t>is a transformation that is performed by </a:t>
            </a:r>
            <a:r>
              <a:rPr lang="en-US" sz="2400" b="1" i="1" u="sng" dirty="0"/>
              <a:t>"spinning" </a:t>
            </a:r>
            <a:r>
              <a:rPr lang="en-US" sz="2400" dirty="0"/>
              <a:t>the object around a fixed point known as the </a:t>
            </a:r>
            <a:r>
              <a:rPr lang="en-US" sz="2400" b="1" i="1" u="sng" dirty="0"/>
              <a:t>center of rotation</a:t>
            </a:r>
            <a:r>
              <a:rPr lang="en-US" sz="2400" dirty="0"/>
              <a:t>. 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You can </a:t>
            </a:r>
            <a:r>
              <a:rPr lang="en-US" sz="2400" b="1" dirty="0"/>
              <a:t>rotate</a:t>
            </a:r>
            <a:r>
              <a:rPr lang="en-US" sz="2400" dirty="0"/>
              <a:t> your object at any degree measure,</a:t>
            </a:r>
            <a:r>
              <a:rPr lang="en-US" sz="2400" b="1" dirty="0"/>
              <a:t> 90° and 180° are two of the most common </a:t>
            </a:r>
            <a:r>
              <a:rPr lang="en-US" sz="2400" dirty="0"/>
              <a:t>but the object can</a:t>
            </a:r>
            <a:r>
              <a:rPr lang="en-US" sz="2400" b="1" dirty="0"/>
              <a:t> rotate at 270</a:t>
            </a:r>
            <a:r>
              <a:rPr lang="en-US" sz="2400" b="1" baseline="30000" dirty="0"/>
              <a:t>0</a:t>
            </a:r>
            <a:r>
              <a:rPr lang="en-US" sz="2400" b="1" dirty="0"/>
              <a:t>.</a:t>
            </a:r>
            <a:r>
              <a:rPr lang="en-US" sz="2400" dirty="0"/>
              <a:t>  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Also, rotations are done </a:t>
            </a:r>
            <a:r>
              <a:rPr lang="en-US" sz="2400" b="1" dirty="0"/>
              <a:t>clockwise</a:t>
            </a:r>
            <a:r>
              <a:rPr lang="en-US" sz="2400" dirty="0"/>
              <a:t> or </a:t>
            </a:r>
            <a:r>
              <a:rPr lang="en-US" sz="2400" b="1" dirty="0"/>
              <a:t>counterclockwise</a:t>
            </a:r>
            <a:r>
              <a:rPr lang="en-US" sz="2400" dirty="0"/>
              <a:t>!(</a:t>
            </a:r>
            <a:r>
              <a:rPr lang="en-US" sz="2400" dirty="0">
                <a:solidFill>
                  <a:srgbClr val="FF0000"/>
                </a:solidFill>
              </a:rPr>
              <a:t>about the origin</a:t>
            </a:r>
            <a:r>
              <a:rPr lang="en-US" sz="2400" dirty="0"/>
              <a:t>)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46386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helpingwithmath.com/images/geometry/translation07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158" y="941829"/>
            <a:ext cx="4507992" cy="5284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Straight Arrow Connector 12"/>
          <p:cNvCxnSpPr/>
          <p:nvPr/>
        </p:nvCxnSpPr>
        <p:spPr>
          <a:xfrm flipV="1">
            <a:off x="1851660" y="3584135"/>
            <a:ext cx="2409444" cy="101072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 rot="20349957">
            <a:off x="1853861" y="3659954"/>
            <a:ext cx="2198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Center of Rotation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04688" y="1640810"/>
            <a:ext cx="526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90</a:t>
            </a:r>
            <a:r>
              <a:rPr lang="en-US" b="1" baseline="30000" dirty="0"/>
              <a:t>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241635" y="5294376"/>
            <a:ext cx="65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180</a:t>
            </a:r>
            <a:r>
              <a:rPr lang="en-US" b="1" baseline="30000" dirty="0"/>
              <a:t>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72677" y="5337879"/>
            <a:ext cx="65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270</a:t>
            </a:r>
            <a:r>
              <a:rPr lang="en-US" b="1" baseline="30000" dirty="0"/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361320" y="1640810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Orig. Image</a:t>
            </a:r>
            <a:endParaRPr lang="en-US" b="1" baseline="30000" dirty="0"/>
          </a:p>
        </p:txBody>
      </p:sp>
      <p:sp>
        <p:nvSpPr>
          <p:cNvPr id="23" name="Oval 22"/>
          <p:cNvSpPr/>
          <p:nvPr/>
        </p:nvSpPr>
        <p:spPr>
          <a:xfrm>
            <a:off x="1152144" y="630312"/>
            <a:ext cx="6140196" cy="5752199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 rot="3240340">
            <a:off x="6443316" y="1640810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F0"/>
                </a:solidFill>
              </a:rPr>
              <a:t>Clockwise</a:t>
            </a:r>
          </a:p>
        </p:txBody>
      </p:sp>
      <p:sp>
        <p:nvSpPr>
          <p:cNvPr id="26" name="TextBox 25"/>
          <p:cNvSpPr txBox="1"/>
          <p:nvPr/>
        </p:nvSpPr>
        <p:spPr>
          <a:xfrm rot="7186637">
            <a:off x="6380421" y="5039195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F0"/>
                </a:solidFill>
              </a:rPr>
              <a:t>Clockwise</a:t>
            </a:r>
          </a:p>
        </p:txBody>
      </p:sp>
      <p:sp>
        <p:nvSpPr>
          <p:cNvPr id="30" name="TextBox 29"/>
          <p:cNvSpPr txBox="1"/>
          <p:nvPr/>
        </p:nvSpPr>
        <p:spPr>
          <a:xfrm rot="14252663">
            <a:off x="327659" y="5039195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Counterclockwise</a:t>
            </a:r>
          </a:p>
        </p:txBody>
      </p:sp>
      <p:sp>
        <p:nvSpPr>
          <p:cNvPr id="31" name="TextBox 30"/>
          <p:cNvSpPr txBox="1"/>
          <p:nvPr/>
        </p:nvSpPr>
        <p:spPr>
          <a:xfrm rot="17775071">
            <a:off x="112329" y="2046385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Counterclockwise</a:t>
            </a:r>
          </a:p>
        </p:txBody>
      </p:sp>
    </p:spTree>
    <p:extLst>
      <p:ext uri="{BB962C8B-B14F-4D97-AF65-F5344CB8AC3E}">
        <p14:creationId xmlns:p14="http://schemas.microsoft.com/office/powerpoint/2010/main" val="13451837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016" y="74545"/>
            <a:ext cx="6601968" cy="990600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Rotating Figure on a Coordinate Plane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4637" y="2141084"/>
            <a:ext cx="85862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4</a:t>
            </a:r>
            <a:r>
              <a:rPr lang="en-US" sz="2000" dirty="0"/>
              <a:t>. Identify what Quadrant the coordinates are located on the coordinate plane. </a:t>
            </a:r>
          </a:p>
          <a:p>
            <a:endParaRPr lang="en-US" sz="2000" dirty="0"/>
          </a:p>
          <a:p>
            <a:r>
              <a:rPr lang="en-US" sz="2000" dirty="0"/>
              <a:t>5. Find the quadrant the rotating figure will be moving to. Ex. </a:t>
            </a:r>
            <a:r>
              <a:rPr lang="en-US" sz="2000" b="1" i="1" dirty="0"/>
              <a:t>“rotate figure 90</a:t>
            </a:r>
            <a:r>
              <a:rPr lang="en-US" sz="2000" b="1" i="1" baseline="30000" dirty="0"/>
              <a:t>0 </a:t>
            </a:r>
            <a:r>
              <a:rPr lang="en-US" sz="2000" b="1" i="1" dirty="0"/>
              <a:t>counterclockwise” </a:t>
            </a:r>
            <a:r>
              <a:rPr lang="en-US" sz="2000" dirty="0"/>
              <a:t>will move the figure in the </a:t>
            </a:r>
            <a:r>
              <a:rPr lang="en-US" sz="2000" b="1" dirty="0"/>
              <a:t>quadrant II </a:t>
            </a:r>
            <a:r>
              <a:rPr lang="en-US" sz="2000" dirty="0"/>
              <a:t>on the coordinate plane. To move the object </a:t>
            </a:r>
            <a:r>
              <a:rPr lang="en-US" sz="2000" b="1" i="1" dirty="0"/>
              <a:t>“about the origin” </a:t>
            </a:r>
            <a:r>
              <a:rPr lang="en-US" sz="2000" dirty="0"/>
              <a:t>is to move </a:t>
            </a:r>
            <a:r>
              <a:rPr lang="en-US" sz="2000" b="1" i="1" dirty="0"/>
              <a:t>clockwise</a:t>
            </a:r>
            <a:r>
              <a:rPr lang="en-US" sz="2000" dirty="0"/>
              <a:t>. </a:t>
            </a:r>
            <a:endParaRPr lang="en-US" sz="2000" baseline="30000" dirty="0"/>
          </a:p>
        </p:txBody>
      </p:sp>
      <p:sp>
        <p:nvSpPr>
          <p:cNvPr id="5" name="TextBox 4"/>
          <p:cNvSpPr txBox="1"/>
          <p:nvPr/>
        </p:nvSpPr>
        <p:spPr>
          <a:xfrm>
            <a:off x="462542" y="4141632"/>
            <a:ext cx="847040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6"/>
            </a:pPr>
            <a:endParaRPr lang="en-US" sz="2000" dirty="0"/>
          </a:p>
          <a:p>
            <a:pPr marL="342900" indent="-342900">
              <a:buFont typeface="+mj-lt"/>
              <a:buAutoNum type="arabicPeriod" startAt="6"/>
            </a:pPr>
            <a:r>
              <a:rPr lang="en-US" sz="2000" dirty="0"/>
              <a:t>Write out the coordinates for quadrant II as follows and graph them.  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Ex. </a:t>
            </a:r>
            <a:r>
              <a:rPr lang="en-US" sz="2400" b="1" dirty="0">
                <a:solidFill>
                  <a:srgbClr val="00B0F0"/>
                </a:solidFill>
              </a:rPr>
              <a:t>A’</a:t>
            </a:r>
            <a:r>
              <a:rPr lang="en-US" sz="2400" dirty="0"/>
              <a:t> (</a:t>
            </a:r>
            <a:r>
              <a:rPr lang="en-US" sz="2400" b="1" dirty="0">
                <a:solidFill>
                  <a:srgbClr val="FF0000"/>
                </a:solidFill>
              </a:rPr>
              <a:t>-5</a:t>
            </a:r>
            <a:r>
              <a:rPr lang="en-US" sz="2400" dirty="0"/>
              <a:t>, 2), </a:t>
            </a:r>
            <a:r>
              <a:rPr lang="en-US" sz="2400" b="1" dirty="0">
                <a:solidFill>
                  <a:srgbClr val="00B0F0"/>
                </a:solidFill>
              </a:rPr>
              <a:t>B’</a:t>
            </a:r>
            <a:r>
              <a:rPr lang="en-US" sz="2400" dirty="0"/>
              <a:t> (</a:t>
            </a:r>
            <a:r>
              <a:rPr lang="en-US" sz="2400" b="1" dirty="0">
                <a:solidFill>
                  <a:srgbClr val="FF0000"/>
                </a:solidFill>
              </a:rPr>
              <a:t>-1</a:t>
            </a:r>
            <a:r>
              <a:rPr lang="en-US" sz="2400" dirty="0"/>
              <a:t>, 2), </a:t>
            </a:r>
            <a:r>
              <a:rPr lang="en-US" sz="2400" b="1" dirty="0">
                <a:solidFill>
                  <a:srgbClr val="00B0F0"/>
                </a:solidFill>
              </a:rPr>
              <a:t>C</a:t>
            </a:r>
            <a:r>
              <a:rPr lang="en-US" sz="2400" b="1" dirty="0"/>
              <a:t>’</a:t>
            </a:r>
            <a:r>
              <a:rPr lang="en-US" sz="2400" dirty="0"/>
              <a:t> </a:t>
            </a:r>
            <a:r>
              <a:rPr lang="en-US" sz="2400" b="1" dirty="0"/>
              <a:t>(-1,</a:t>
            </a:r>
            <a:r>
              <a:rPr lang="en-US" sz="2400" b="1" dirty="0">
                <a:solidFill>
                  <a:srgbClr val="FF0000"/>
                </a:solidFill>
              </a:rPr>
              <a:t>8</a:t>
            </a:r>
            <a:r>
              <a:rPr lang="en-US" sz="2400" b="1" dirty="0"/>
              <a:t>), </a:t>
            </a:r>
          </a:p>
          <a:p>
            <a:endParaRPr lang="en-US" dirty="0"/>
          </a:p>
          <a:p>
            <a:r>
              <a:rPr lang="en-US" sz="2000" b="1" dirty="0"/>
              <a:t>What do you notice about the new coordinates?</a:t>
            </a:r>
            <a:endParaRPr lang="en-US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516F0B-540C-480B-9B29-0A36BD714FB5}"/>
              </a:ext>
            </a:extLst>
          </p:cNvPr>
          <p:cNvSpPr txBox="1"/>
          <p:nvPr/>
        </p:nvSpPr>
        <p:spPr>
          <a:xfrm>
            <a:off x="763524" y="933327"/>
            <a:ext cx="73058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Example # 1</a:t>
            </a:r>
            <a:r>
              <a:rPr lang="en-US" sz="2000" dirty="0"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: Rotate the following coordinates 90</a:t>
            </a:r>
            <a:r>
              <a:rPr lang="en-US" sz="2000" baseline="30000" dirty="0"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0 </a:t>
            </a:r>
            <a:r>
              <a:rPr lang="en-US" sz="2000" dirty="0"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Counterclockwise on a coordinate plane</a:t>
            </a:r>
            <a:r>
              <a:rPr lang="en-US" sz="2000" b="1" dirty="0"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. </a:t>
            </a:r>
            <a:r>
              <a:rPr lang="en-US" sz="2000" dirty="0"/>
              <a:t>. </a:t>
            </a:r>
          </a:p>
          <a:p>
            <a:pPr algn="ctr"/>
            <a:r>
              <a:rPr lang="en-US" sz="2400" b="1" dirty="0"/>
              <a:t>A (2,5), B (2, 1), C (8, 1) </a:t>
            </a:r>
          </a:p>
        </p:txBody>
      </p:sp>
    </p:spTree>
    <p:extLst>
      <p:ext uri="{BB962C8B-B14F-4D97-AF65-F5344CB8AC3E}">
        <p14:creationId xmlns:p14="http://schemas.microsoft.com/office/powerpoint/2010/main" val="3037313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helpingwithmath.com/printables/worksheets/geometry/transformation0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6212" y="1036777"/>
            <a:ext cx="5362954" cy="5596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49334" y="2156198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2972" y="354290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49334" y="3650175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3059" y="595403"/>
            <a:ext cx="71577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Example# 1 Rotate image 90</a:t>
            </a:r>
            <a:r>
              <a:rPr lang="en-US" sz="2400" b="1" baseline="30000" dirty="0"/>
              <a:t>0</a:t>
            </a:r>
            <a:r>
              <a:rPr lang="en-US" sz="2400" b="1" dirty="0"/>
              <a:t> Counterclockwise</a:t>
            </a:r>
            <a:endParaRPr lang="en-US" sz="2400" b="1" baseline="30000" dirty="0"/>
          </a:p>
        </p:txBody>
      </p:sp>
      <p:sp>
        <p:nvSpPr>
          <p:cNvPr id="3" name="TextBox 2"/>
          <p:cNvSpPr txBox="1"/>
          <p:nvPr/>
        </p:nvSpPr>
        <p:spPr>
          <a:xfrm>
            <a:off x="7197720" y="1874520"/>
            <a:ext cx="145424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Quad I</a:t>
            </a:r>
          </a:p>
          <a:p>
            <a:pPr algn="ctr"/>
            <a:r>
              <a:rPr lang="en-US" b="1" dirty="0"/>
              <a:t>Orig. Image</a:t>
            </a:r>
          </a:p>
          <a:p>
            <a:r>
              <a:rPr lang="en-US" b="1" dirty="0"/>
              <a:t>A</a:t>
            </a:r>
            <a:r>
              <a:rPr lang="en-US" dirty="0"/>
              <a:t> (2, 5)</a:t>
            </a:r>
          </a:p>
          <a:p>
            <a:r>
              <a:rPr lang="en-US" b="1" dirty="0"/>
              <a:t>B</a:t>
            </a:r>
            <a:r>
              <a:rPr lang="en-US" dirty="0"/>
              <a:t> (2, 1)</a:t>
            </a:r>
          </a:p>
          <a:p>
            <a:r>
              <a:rPr lang="en-US" b="1" dirty="0"/>
              <a:t>C</a:t>
            </a:r>
            <a:r>
              <a:rPr lang="en-US" dirty="0"/>
              <a:t> (8, 1)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874520"/>
            <a:ext cx="108241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Quad II</a:t>
            </a:r>
          </a:p>
          <a:p>
            <a:pPr algn="ctr"/>
            <a:r>
              <a:rPr lang="en-US" b="1" dirty="0">
                <a:solidFill>
                  <a:srgbClr val="FF0000"/>
                </a:solidFill>
              </a:rPr>
              <a:t>90</a:t>
            </a:r>
            <a:r>
              <a:rPr lang="en-US" b="1" baseline="30000" dirty="0">
                <a:solidFill>
                  <a:srgbClr val="FF0000"/>
                </a:solidFill>
              </a:rPr>
              <a:t>0</a:t>
            </a:r>
          </a:p>
          <a:p>
            <a:endParaRPr lang="en-US" dirty="0"/>
          </a:p>
          <a:p>
            <a:r>
              <a:rPr lang="en-US" b="1" dirty="0"/>
              <a:t>A’ (</a:t>
            </a:r>
            <a:r>
              <a:rPr lang="en-US" b="1" dirty="0">
                <a:solidFill>
                  <a:srgbClr val="FF0000"/>
                </a:solidFill>
              </a:rPr>
              <a:t>-5</a:t>
            </a:r>
            <a:r>
              <a:rPr lang="en-US" b="1" dirty="0"/>
              <a:t>, 2)</a:t>
            </a:r>
          </a:p>
          <a:p>
            <a:r>
              <a:rPr lang="en-US" b="1" dirty="0"/>
              <a:t>B’ (</a:t>
            </a:r>
            <a:r>
              <a:rPr lang="en-US" b="1" dirty="0">
                <a:solidFill>
                  <a:srgbClr val="FF0000"/>
                </a:solidFill>
              </a:rPr>
              <a:t>-1</a:t>
            </a:r>
            <a:r>
              <a:rPr lang="en-US" b="1" dirty="0"/>
              <a:t>, 2)</a:t>
            </a:r>
          </a:p>
          <a:p>
            <a:r>
              <a:rPr lang="en-US" b="1" dirty="0"/>
              <a:t>C’ (</a:t>
            </a:r>
            <a:r>
              <a:rPr lang="en-US" b="1" dirty="0">
                <a:solidFill>
                  <a:srgbClr val="FF0000"/>
                </a:solidFill>
              </a:rPr>
              <a:t>-1</a:t>
            </a:r>
            <a:r>
              <a:rPr lang="en-US" b="1" dirty="0"/>
              <a:t>, 8)</a:t>
            </a:r>
          </a:p>
        </p:txBody>
      </p:sp>
      <p:sp>
        <p:nvSpPr>
          <p:cNvPr id="7" name="Right Triangle 6"/>
          <p:cNvSpPr/>
          <p:nvPr/>
        </p:nvSpPr>
        <p:spPr>
          <a:xfrm rot="16200000">
            <a:off x="2900650" y="2088258"/>
            <a:ext cx="1418752" cy="991271"/>
          </a:xfrm>
          <a:prstGeom prst="rt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649334" y="2151519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40637" y="3326471"/>
            <a:ext cx="410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97913" y="1549369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C’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49896" y="3123839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B’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1415" y="4128516"/>
            <a:ext cx="1159356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Quad III</a:t>
            </a:r>
          </a:p>
          <a:p>
            <a:pPr algn="ctr"/>
            <a:r>
              <a:rPr lang="en-US" b="1" dirty="0">
                <a:solidFill>
                  <a:srgbClr val="00B0F0"/>
                </a:solidFill>
              </a:rPr>
              <a:t>180</a:t>
            </a:r>
            <a:r>
              <a:rPr lang="en-US" b="1" baseline="30000" dirty="0">
                <a:solidFill>
                  <a:srgbClr val="00B0F0"/>
                </a:solidFill>
              </a:rPr>
              <a:t>0</a:t>
            </a:r>
          </a:p>
          <a:p>
            <a:endParaRPr lang="en-US" baseline="30000" dirty="0"/>
          </a:p>
          <a:p>
            <a:r>
              <a:rPr lang="en-US" b="1" dirty="0"/>
              <a:t>A’ </a:t>
            </a:r>
            <a:r>
              <a:rPr lang="en-US" b="1" dirty="0">
                <a:solidFill>
                  <a:srgbClr val="0070C0"/>
                </a:solidFill>
              </a:rPr>
              <a:t>(-2, </a:t>
            </a:r>
            <a:r>
              <a:rPr lang="en-US" b="1" dirty="0"/>
              <a:t>-5</a:t>
            </a:r>
            <a:r>
              <a:rPr lang="en-US" b="1" dirty="0">
                <a:solidFill>
                  <a:srgbClr val="0070C0"/>
                </a:solidFill>
              </a:rPr>
              <a:t>)</a:t>
            </a:r>
          </a:p>
          <a:p>
            <a:r>
              <a:rPr lang="en-US" b="1" dirty="0"/>
              <a:t>B’ </a:t>
            </a:r>
            <a:r>
              <a:rPr lang="en-US" b="1" dirty="0">
                <a:solidFill>
                  <a:srgbClr val="0070C0"/>
                </a:solidFill>
              </a:rPr>
              <a:t>(-2, </a:t>
            </a:r>
            <a:r>
              <a:rPr lang="en-US" b="1" dirty="0"/>
              <a:t>-1</a:t>
            </a:r>
            <a:r>
              <a:rPr lang="en-US" b="1" dirty="0">
                <a:solidFill>
                  <a:srgbClr val="0070C0"/>
                </a:solidFill>
              </a:rPr>
              <a:t>)</a:t>
            </a:r>
          </a:p>
          <a:p>
            <a:r>
              <a:rPr lang="en-US" b="1" dirty="0"/>
              <a:t>C’ </a:t>
            </a:r>
            <a:r>
              <a:rPr lang="en-US" b="1" dirty="0">
                <a:solidFill>
                  <a:srgbClr val="0070C0"/>
                </a:solidFill>
              </a:rPr>
              <a:t>(-8,</a:t>
            </a:r>
            <a:r>
              <a:rPr lang="en-US" b="1" dirty="0"/>
              <a:t>-1</a:t>
            </a:r>
            <a:r>
              <a:rPr lang="en-US" b="1" dirty="0">
                <a:solidFill>
                  <a:srgbClr val="0070C0"/>
                </a:solidFill>
              </a:rPr>
              <a:t>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93020" y="5111650"/>
            <a:ext cx="402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A’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88010" y="3845827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B’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80230" y="374667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C’</a:t>
            </a:r>
          </a:p>
        </p:txBody>
      </p:sp>
      <p:sp>
        <p:nvSpPr>
          <p:cNvPr id="19" name="Right Triangle 18"/>
          <p:cNvSpPr/>
          <p:nvPr/>
        </p:nvSpPr>
        <p:spPr>
          <a:xfrm rot="10800000">
            <a:off x="2432174" y="4060329"/>
            <a:ext cx="1418752" cy="991271"/>
          </a:xfrm>
          <a:prstGeom prst="rtTriangl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7328140" y="4116003"/>
            <a:ext cx="107375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Quad IV</a:t>
            </a:r>
          </a:p>
          <a:p>
            <a:pPr algn="ctr"/>
            <a:r>
              <a:rPr lang="en-US" b="1" dirty="0">
                <a:solidFill>
                  <a:srgbClr val="B08600"/>
                </a:solidFill>
              </a:rPr>
              <a:t>270</a:t>
            </a:r>
            <a:r>
              <a:rPr lang="en-US" b="1" baseline="30000" dirty="0">
                <a:solidFill>
                  <a:srgbClr val="B08600"/>
                </a:solidFill>
              </a:rPr>
              <a:t>0</a:t>
            </a:r>
          </a:p>
          <a:p>
            <a:endParaRPr lang="en-US" dirty="0"/>
          </a:p>
          <a:p>
            <a:r>
              <a:rPr lang="en-US" b="1" dirty="0"/>
              <a:t>A’ (</a:t>
            </a:r>
            <a:r>
              <a:rPr lang="en-US" b="1" dirty="0">
                <a:solidFill>
                  <a:srgbClr val="DEA900"/>
                </a:solidFill>
              </a:rPr>
              <a:t>5</a:t>
            </a:r>
            <a:r>
              <a:rPr lang="en-US" b="1" dirty="0"/>
              <a:t>, -2)</a:t>
            </a:r>
          </a:p>
          <a:p>
            <a:r>
              <a:rPr lang="en-US" b="1" dirty="0"/>
              <a:t>B’ (</a:t>
            </a:r>
            <a:r>
              <a:rPr lang="en-US" b="1" dirty="0">
                <a:solidFill>
                  <a:srgbClr val="DEA900"/>
                </a:solidFill>
              </a:rPr>
              <a:t>1</a:t>
            </a:r>
            <a:r>
              <a:rPr lang="en-US" b="1" dirty="0"/>
              <a:t>, -2)</a:t>
            </a:r>
          </a:p>
          <a:p>
            <a:r>
              <a:rPr lang="en-US" b="1" dirty="0"/>
              <a:t>C’ (</a:t>
            </a:r>
            <a:r>
              <a:rPr lang="en-US" b="1" dirty="0">
                <a:solidFill>
                  <a:srgbClr val="DEA900"/>
                </a:solidFill>
              </a:rPr>
              <a:t>1</a:t>
            </a:r>
            <a:r>
              <a:rPr lang="en-US" b="1" dirty="0"/>
              <a:t>, -8)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05294" y="4131061"/>
            <a:ext cx="402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A’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169940" y="420143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B’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156426" y="560584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C’</a:t>
            </a:r>
          </a:p>
        </p:txBody>
      </p:sp>
      <p:sp>
        <p:nvSpPr>
          <p:cNvPr id="24" name="Right Triangle 23"/>
          <p:cNvSpPr/>
          <p:nvPr/>
        </p:nvSpPr>
        <p:spPr>
          <a:xfrm rot="5400000">
            <a:off x="4393250" y="4563829"/>
            <a:ext cx="1418752" cy="991271"/>
          </a:xfrm>
          <a:prstGeom prst="rtTriangle">
            <a:avLst/>
          </a:prstGeom>
          <a:solidFill>
            <a:srgbClr val="DEA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773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 animBg="1"/>
      <p:bldP spid="11" grpId="0"/>
      <p:bldP spid="8" grpId="0"/>
      <p:bldP spid="13" grpId="0"/>
      <p:bldP spid="14" grpId="0"/>
      <p:bldP spid="15" grpId="0"/>
      <p:bldP spid="16" grpId="0"/>
      <p:bldP spid="17" grpId="0"/>
      <p:bldP spid="19" grpId="0" animBg="1"/>
      <p:bldP spid="18" grpId="0"/>
      <p:bldP spid="20" grpId="0"/>
      <p:bldP spid="21" grpId="0"/>
      <p:bldP spid="22" grpId="0"/>
      <p:bldP spid="2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4832" y="475488"/>
            <a:ext cx="6403975" cy="9015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68574" y="1473750"/>
            <a:ext cx="1151277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u="sng" dirty="0"/>
              <a:t>Original</a:t>
            </a:r>
          </a:p>
          <a:p>
            <a:endParaRPr lang="en-US" sz="2000" dirty="0"/>
          </a:p>
          <a:p>
            <a:r>
              <a:rPr lang="en-US" sz="2000" dirty="0"/>
              <a:t>M (1, 0)</a:t>
            </a:r>
          </a:p>
          <a:p>
            <a:r>
              <a:rPr lang="en-US" sz="2000" dirty="0"/>
              <a:t>K (-3, 2)</a:t>
            </a:r>
          </a:p>
          <a:p>
            <a:r>
              <a:rPr lang="en-US" sz="2000" dirty="0"/>
              <a:t>Q (-2,-3)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05388" y="1504528"/>
            <a:ext cx="1566454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u="sng" dirty="0">
                <a:solidFill>
                  <a:srgbClr val="FF0000"/>
                </a:solidFill>
              </a:rPr>
              <a:t>New Figure</a:t>
            </a:r>
          </a:p>
          <a:p>
            <a:endParaRPr lang="en-US" sz="2000" b="1" dirty="0">
              <a:solidFill>
                <a:srgbClr val="FF0000"/>
              </a:solidFill>
            </a:endParaRPr>
          </a:p>
          <a:p>
            <a:r>
              <a:rPr lang="en-US" sz="2000" b="1" dirty="0">
                <a:solidFill>
                  <a:srgbClr val="FF0000"/>
                </a:solidFill>
              </a:rPr>
              <a:t>M’ (-1, 0)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K’ ( 3, -2)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Q’ (2, 3)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81468" y="319633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M’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92247" y="397231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K’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76749" y="1920026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Q’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4222614" y="3380996"/>
            <a:ext cx="1769633" cy="77598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1" idx="3"/>
          </p:cNvCxnSpPr>
          <p:nvPr/>
        </p:nvCxnSpPr>
        <p:spPr>
          <a:xfrm flipV="1">
            <a:off x="4222614" y="2104692"/>
            <a:ext cx="1354135" cy="127630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13" idx="1"/>
            <a:endCxn id="12" idx="1"/>
          </p:cNvCxnSpPr>
          <p:nvPr/>
        </p:nvCxnSpPr>
        <p:spPr>
          <a:xfrm>
            <a:off x="5576749" y="2104692"/>
            <a:ext cx="415498" cy="20522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604894" y="5723131"/>
            <a:ext cx="6589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Notice that </a:t>
            </a:r>
            <a:r>
              <a:rPr lang="en-US" sz="2400" b="1" dirty="0">
                <a:solidFill>
                  <a:srgbClr val="FF0000"/>
                </a:solidFill>
              </a:rPr>
              <a:t>each point moved  180</a:t>
            </a:r>
            <a:r>
              <a:rPr lang="en-US" sz="2400" b="1" baseline="30000" dirty="0">
                <a:solidFill>
                  <a:srgbClr val="FF0000"/>
                </a:solidFill>
              </a:rPr>
              <a:t>0</a:t>
            </a:r>
            <a:r>
              <a:rPr lang="en-US" sz="2400" b="1" dirty="0">
                <a:solidFill>
                  <a:srgbClr val="FF0000"/>
                </a:solidFill>
              </a:rPr>
              <a:t> counterclockwise </a:t>
            </a:r>
            <a:r>
              <a:rPr lang="en-US" sz="2400" b="1" dirty="0"/>
              <a:t>into a</a:t>
            </a:r>
            <a:r>
              <a:rPr lang="en-US" sz="2400" b="1" dirty="0">
                <a:solidFill>
                  <a:srgbClr val="FF0000"/>
                </a:solidFill>
              </a:rPr>
              <a:t> different  quadrant</a:t>
            </a:r>
            <a:r>
              <a:rPr lang="en-US" sz="2400" dirty="0"/>
              <a:t>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DF415E0-DBEF-4B9D-8F49-5C2F5332068A}"/>
              </a:ext>
            </a:extLst>
          </p:cNvPr>
          <p:cNvSpPr txBox="1"/>
          <p:nvPr/>
        </p:nvSpPr>
        <p:spPr>
          <a:xfrm>
            <a:off x="141732" y="786384"/>
            <a:ext cx="2104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Example # 2</a:t>
            </a:r>
          </a:p>
        </p:txBody>
      </p:sp>
    </p:spTree>
    <p:extLst>
      <p:ext uri="{BB962C8B-B14F-4D97-AF65-F5344CB8AC3E}">
        <p14:creationId xmlns:p14="http://schemas.microsoft.com/office/powerpoint/2010/main" val="951072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68574" y="1473750"/>
            <a:ext cx="115127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u="sng" dirty="0"/>
              <a:t>Original</a:t>
            </a:r>
          </a:p>
          <a:p>
            <a:endParaRPr lang="en-US" sz="2000" dirty="0"/>
          </a:p>
          <a:p>
            <a:r>
              <a:rPr lang="en-US" sz="2000" b="1" dirty="0"/>
              <a:t>S(-3, 2)</a:t>
            </a:r>
          </a:p>
          <a:p>
            <a:r>
              <a:rPr lang="en-US" sz="2000" b="1" dirty="0"/>
              <a:t>T(-2, 4)</a:t>
            </a:r>
          </a:p>
          <a:p>
            <a:r>
              <a:rPr lang="en-US" sz="2000" b="1" dirty="0"/>
              <a:t>U(2, 2)</a:t>
            </a:r>
          </a:p>
          <a:p>
            <a:r>
              <a:rPr lang="en-US" sz="2000" b="1" dirty="0"/>
              <a:t>V(0, 1)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70064" y="2886795"/>
            <a:ext cx="156645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u="sng" dirty="0">
                <a:solidFill>
                  <a:srgbClr val="FF0000"/>
                </a:solidFill>
              </a:rPr>
              <a:t>New Figure</a:t>
            </a:r>
          </a:p>
          <a:p>
            <a:endParaRPr lang="en-US" sz="2000" b="1" dirty="0">
              <a:solidFill>
                <a:srgbClr val="FF0000"/>
              </a:solidFill>
            </a:endParaRPr>
          </a:p>
          <a:p>
            <a:r>
              <a:rPr lang="en-US" sz="2000" b="1" dirty="0">
                <a:solidFill>
                  <a:srgbClr val="FF0000"/>
                </a:solidFill>
              </a:rPr>
              <a:t>S’(2,3)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T’(4, 2)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U’(2, -2)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V’(1, 0)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DF415E0-DBEF-4B9D-8F49-5C2F5332068A}"/>
              </a:ext>
            </a:extLst>
          </p:cNvPr>
          <p:cNvSpPr txBox="1"/>
          <p:nvPr/>
        </p:nvSpPr>
        <p:spPr>
          <a:xfrm>
            <a:off x="64008" y="475488"/>
            <a:ext cx="2104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Example # 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18B1BF-BDA8-4079-B42C-18D17C00E5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1159" y="1175003"/>
            <a:ext cx="5210175" cy="536257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4F4AB36-4A82-41B3-A156-8F61B9C20F32}"/>
              </a:ext>
            </a:extLst>
          </p:cNvPr>
          <p:cNvSpPr txBox="1"/>
          <p:nvPr/>
        </p:nvSpPr>
        <p:spPr>
          <a:xfrm>
            <a:off x="1972666" y="838397"/>
            <a:ext cx="6062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rotation 90</a:t>
            </a:r>
            <a:r>
              <a:rPr lang="en-US" sz="2400" baseline="30000" dirty="0"/>
              <a:t>0</a:t>
            </a:r>
            <a:r>
              <a:rPr lang="en-US" sz="2400" dirty="0"/>
              <a:t> clockwise about the origin. 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A42222B-C52D-4D1C-B161-2F1CF1FC8E61}"/>
              </a:ext>
            </a:extLst>
          </p:cNvPr>
          <p:cNvSpPr/>
          <p:nvPr/>
        </p:nvSpPr>
        <p:spPr>
          <a:xfrm>
            <a:off x="6204204" y="2886795"/>
            <a:ext cx="155448" cy="15544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251F6BE-8DEC-4AC4-9770-F487739B5FB7}"/>
              </a:ext>
            </a:extLst>
          </p:cNvPr>
          <p:cNvSpPr/>
          <p:nvPr/>
        </p:nvSpPr>
        <p:spPr>
          <a:xfrm>
            <a:off x="5349240" y="2418588"/>
            <a:ext cx="155448" cy="15544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56D3F75-8778-428E-B4E2-FB381CC4FEAB}"/>
              </a:ext>
            </a:extLst>
          </p:cNvPr>
          <p:cNvSpPr/>
          <p:nvPr/>
        </p:nvSpPr>
        <p:spPr>
          <a:xfrm>
            <a:off x="5344875" y="4594860"/>
            <a:ext cx="155448" cy="15544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2190C97-574E-4158-94E8-0BE8B3A94D70}"/>
              </a:ext>
            </a:extLst>
          </p:cNvPr>
          <p:cNvSpPr/>
          <p:nvPr/>
        </p:nvSpPr>
        <p:spPr>
          <a:xfrm>
            <a:off x="4848454" y="3763372"/>
            <a:ext cx="155448" cy="15544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B10E66-0F3B-491E-8F5B-857483ED1E72}"/>
              </a:ext>
            </a:extLst>
          </p:cNvPr>
          <p:cNvSpPr txBox="1"/>
          <p:nvPr/>
        </p:nvSpPr>
        <p:spPr>
          <a:xfrm>
            <a:off x="6227166" y="2607957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T’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95350F2-05F6-40FB-B4B4-AAF2269E06D8}"/>
              </a:ext>
            </a:extLst>
          </p:cNvPr>
          <p:cNvSpPr txBox="1"/>
          <p:nvPr/>
        </p:nvSpPr>
        <p:spPr>
          <a:xfrm>
            <a:off x="5317936" y="2049256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S’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D6A11EC-77DF-42AD-9F24-94423E039187}"/>
              </a:ext>
            </a:extLst>
          </p:cNvPr>
          <p:cNvSpPr txBox="1"/>
          <p:nvPr/>
        </p:nvSpPr>
        <p:spPr>
          <a:xfrm>
            <a:off x="4523504" y="3878524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V’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8D2A537-EC21-441A-A5B7-42D903C450C5}"/>
              </a:ext>
            </a:extLst>
          </p:cNvPr>
          <p:cNvSpPr txBox="1"/>
          <p:nvPr/>
        </p:nvSpPr>
        <p:spPr>
          <a:xfrm>
            <a:off x="5449928" y="4599719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U’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3276908-0447-4139-8346-1B530E21D366}"/>
              </a:ext>
            </a:extLst>
          </p:cNvPr>
          <p:cNvCxnSpPr>
            <a:cxnSpLocks/>
          </p:cNvCxnSpPr>
          <p:nvPr/>
        </p:nvCxnSpPr>
        <p:spPr>
          <a:xfrm>
            <a:off x="4919051" y="3878524"/>
            <a:ext cx="491870" cy="73857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C3C976B-E445-48F5-BEED-F5938AFB8A6B}"/>
              </a:ext>
            </a:extLst>
          </p:cNvPr>
          <p:cNvCxnSpPr>
            <a:cxnSpLocks/>
          </p:cNvCxnSpPr>
          <p:nvPr/>
        </p:nvCxnSpPr>
        <p:spPr>
          <a:xfrm flipH="1">
            <a:off x="5482066" y="3031701"/>
            <a:ext cx="764360" cy="161879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ADA4AD6-379A-4E6E-A021-4CB8AEBAD9C7}"/>
              </a:ext>
            </a:extLst>
          </p:cNvPr>
          <p:cNvCxnSpPr>
            <a:cxnSpLocks/>
          </p:cNvCxnSpPr>
          <p:nvPr/>
        </p:nvCxnSpPr>
        <p:spPr>
          <a:xfrm flipH="1">
            <a:off x="4915313" y="2529298"/>
            <a:ext cx="508624" cy="125931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DE19297-7425-4F22-B7CB-7BC900A32EE2}"/>
              </a:ext>
            </a:extLst>
          </p:cNvPr>
          <p:cNvCxnSpPr>
            <a:cxnSpLocks/>
          </p:cNvCxnSpPr>
          <p:nvPr/>
        </p:nvCxnSpPr>
        <p:spPr>
          <a:xfrm>
            <a:off x="5443318" y="2497069"/>
            <a:ext cx="825042" cy="47958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0340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5" grpId="0" animBg="1"/>
      <p:bldP spid="17" grpId="0" animBg="1"/>
      <p:bldP spid="18" grpId="0" animBg="1"/>
      <p:bldP spid="19" grpId="0" animBg="1"/>
      <p:bldP spid="6" grpId="0"/>
      <p:bldP spid="22" grpId="0"/>
      <p:bldP spid="24" grpId="0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553212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Summary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2340864"/>
            <a:ext cx="844833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800" b="1" dirty="0"/>
              <a:t>What are some important steps to remember about rotating a figure around the coordinate plane?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580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464</TotalTime>
  <Words>580</Words>
  <Application>Microsoft Office PowerPoint</Application>
  <PresentationFormat>On-screen Show (4:3)</PresentationFormat>
  <Paragraphs>115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Arial Narrow</vt:lpstr>
      <vt:lpstr>Calibri</vt:lpstr>
      <vt:lpstr>Wingdings</vt:lpstr>
      <vt:lpstr>Clarity</vt:lpstr>
      <vt:lpstr>Transformation</vt:lpstr>
      <vt:lpstr>Standard</vt:lpstr>
      <vt:lpstr>Essential Question</vt:lpstr>
      <vt:lpstr>Target Statement</vt:lpstr>
      <vt:lpstr>Rotation</vt:lpstr>
      <vt:lpstr>PowerPoint Presentation</vt:lpstr>
      <vt:lpstr>Rotating Figure on a Coordinate Plane</vt:lpstr>
      <vt:lpstr>PowerPoint Presentation</vt:lpstr>
      <vt:lpstr>PowerPoint Presentation</vt:lpstr>
      <vt:lpstr>PowerPoint Presentation</vt:lpstr>
      <vt:lpstr>Summary</vt:lpstr>
    </vt:vector>
  </TitlesOfParts>
  <Company>Onslow County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Transformation</dc:title>
  <dc:creator>Garry Laws</dc:creator>
  <cp:lastModifiedBy>Garry Laws</cp:lastModifiedBy>
  <cp:revision>30</cp:revision>
  <cp:lastPrinted>2021-04-22T14:08:30Z</cp:lastPrinted>
  <dcterms:created xsi:type="dcterms:W3CDTF">2013-11-01T03:29:23Z</dcterms:created>
  <dcterms:modified xsi:type="dcterms:W3CDTF">2021-04-22T15:22:38Z</dcterms:modified>
</cp:coreProperties>
</file>