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57" r:id="rId4"/>
    <p:sldId id="259" r:id="rId5"/>
    <p:sldId id="260" r:id="rId6"/>
    <p:sldId id="261" r:id="rId7"/>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9"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erie McCoy" userId="fa4fff36-3b07-43fd-b50b-a3fd4322cd13" providerId="ADAL" clId="{53E569EB-A941-4419-BB62-9821B396D346}"/>
    <pc:docChg chg="modSld">
      <pc:chgData name="Cherie McCoy" userId="fa4fff36-3b07-43fd-b50b-a3fd4322cd13" providerId="ADAL" clId="{53E569EB-A941-4419-BB62-9821B396D346}" dt="2023-03-22T19:16:34.574" v="31" actId="20577"/>
      <pc:docMkLst>
        <pc:docMk/>
      </pc:docMkLst>
      <pc:sldChg chg="modSp mod">
        <pc:chgData name="Cherie McCoy" userId="fa4fff36-3b07-43fd-b50b-a3fd4322cd13" providerId="ADAL" clId="{53E569EB-A941-4419-BB62-9821B396D346}" dt="2023-03-22T19:16:34.574" v="31" actId="20577"/>
        <pc:sldMkLst>
          <pc:docMk/>
          <pc:sldMk cId="1088578057" sldId="257"/>
        </pc:sldMkLst>
        <pc:spChg chg="mod">
          <ac:chgData name="Cherie McCoy" userId="fa4fff36-3b07-43fd-b50b-a3fd4322cd13" providerId="ADAL" clId="{53E569EB-A941-4419-BB62-9821B396D346}" dt="2023-03-22T19:16:34.574" v="31" actId="20577"/>
          <ac:spMkLst>
            <pc:docMk/>
            <pc:sldMk cId="1088578057" sldId="257"/>
            <ac:spMk id="3" creationId="{5E90103D-799B-440F-B331-F0521A1CE733}"/>
          </ac:spMkLst>
        </pc:spChg>
      </pc:sldChg>
      <pc:sldChg chg="modSp mod">
        <pc:chgData name="Cherie McCoy" userId="fa4fff36-3b07-43fd-b50b-a3fd4322cd13" providerId="ADAL" clId="{53E569EB-A941-4419-BB62-9821B396D346}" dt="2023-03-22T19:13:03.176" v="30" actId="20577"/>
        <pc:sldMkLst>
          <pc:docMk/>
          <pc:sldMk cId="2125993572" sldId="260"/>
        </pc:sldMkLst>
        <pc:spChg chg="mod">
          <ac:chgData name="Cherie McCoy" userId="fa4fff36-3b07-43fd-b50b-a3fd4322cd13" providerId="ADAL" clId="{53E569EB-A941-4419-BB62-9821B396D346}" dt="2023-03-22T19:13:03.176" v="30" actId="20577"/>
          <ac:spMkLst>
            <pc:docMk/>
            <pc:sldMk cId="2125993572" sldId="260"/>
            <ac:spMk id="3" creationId="{F529EDC3-EE94-4605-A055-CE9EFBE96363}"/>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BC080-1954-4EEB-9A6B-7CCEA12FB4A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5B410B7-47FB-45B6-92E8-AF11C4B5E4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158D4FF-53E6-49B8-A359-81AE5F742454}"/>
              </a:ext>
            </a:extLst>
          </p:cNvPr>
          <p:cNvSpPr>
            <a:spLocks noGrp="1"/>
          </p:cNvSpPr>
          <p:nvPr>
            <p:ph type="dt" sz="half" idx="10"/>
          </p:nvPr>
        </p:nvSpPr>
        <p:spPr/>
        <p:txBody>
          <a:bodyPr/>
          <a:lstStyle/>
          <a:p>
            <a:fld id="{37021BDA-F77E-4A29-89FA-E85992A292F3}" type="datetimeFigureOut">
              <a:rPr lang="en-US" smtClean="0"/>
              <a:t>3/22/2023</a:t>
            </a:fld>
            <a:endParaRPr lang="en-US"/>
          </a:p>
        </p:txBody>
      </p:sp>
      <p:sp>
        <p:nvSpPr>
          <p:cNvPr id="5" name="Footer Placeholder 4">
            <a:extLst>
              <a:ext uri="{FF2B5EF4-FFF2-40B4-BE49-F238E27FC236}">
                <a16:creationId xmlns:a16="http://schemas.microsoft.com/office/drawing/2014/main" id="{DEFBDCB2-54A0-44AA-B10B-178CC4AF39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F0159E-F931-4A5C-919B-08D68D9100F9}"/>
              </a:ext>
            </a:extLst>
          </p:cNvPr>
          <p:cNvSpPr>
            <a:spLocks noGrp="1"/>
          </p:cNvSpPr>
          <p:nvPr>
            <p:ph type="sldNum" sz="quarter" idx="12"/>
          </p:nvPr>
        </p:nvSpPr>
        <p:spPr/>
        <p:txBody>
          <a:bodyPr/>
          <a:lstStyle/>
          <a:p>
            <a:fld id="{30D6483A-31EA-40CB-A681-626A0D8ABB91}" type="slidenum">
              <a:rPr lang="en-US" smtClean="0"/>
              <a:t>‹#›</a:t>
            </a:fld>
            <a:endParaRPr lang="en-US"/>
          </a:p>
        </p:txBody>
      </p:sp>
    </p:spTree>
    <p:extLst>
      <p:ext uri="{BB962C8B-B14F-4D97-AF65-F5344CB8AC3E}">
        <p14:creationId xmlns:p14="http://schemas.microsoft.com/office/powerpoint/2010/main" val="22545851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9094E-E5B1-4A45-AECD-CDA9A60FCA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F96D72-3317-4EB1-8877-3428BCB37E1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A4528B-D5DB-4B76-AD02-16261D97D1B4}"/>
              </a:ext>
            </a:extLst>
          </p:cNvPr>
          <p:cNvSpPr>
            <a:spLocks noGrp="1"/>
          </p:cNvSpPr>
          <p:nvPr>
            <p:ph type="dt" sz="half" idx="10"/>
          </p:nvPr>
        </p:nvSpPr>
        <p:spPr/>
        <p:txBody>
          <a:bodyPr/>
          <a:lstStyle/>
          <a:p>
            <a:fld id="{37021BDA-F77E-4A29-89FA-E85992A292F3}" type="datetimeFigureOut">
              <a:rPr lang="en-US" smtClean="0"/>
              <a:t>3/22/2023</a:t>
            </a:fld>
            <a:endParaRPr lang="en-US"/>
          </a:p>
        </p:txBody>
      </p:sp>
      <p:sp>
        <p:nvSpPr>
          <p:cNvPr id="5" name="Footer Placeholder 4">
            <a:extLst>
              <a:ext uri="{FF2B5EF4-FFF2-40B4-BE49-F238E27FC236}">
                <a16:creationId xmlns:a16="http://schemas.microsoft.com/office/drawing/2014/main" id="{F00D358E-0498-4597-9129-462478B65F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96FDA0-E781-47B4-BC45-857E09F49BF0}"/>
              </a:ext>
            </a:extLst>
          </p:cNvPr>
          <p:cNvSpPr>
            <a:spLocks noGrp="1"/>
          </p:cNvSpPr>
          <p:nvPr>
            <p:ph type="sldNum" sz="quarter" idx="12"/>
          </p:nvPr>
        </p:nvSpPr>
        <p:spPr/>
        <p:txBody>
          <a:bodyPr/>
          <a:lstStyle/>
          <a:p>
            <a:fld id="{30D6483A-31EA-40CB-A681-626A0D8ABB91}" type="slidenum">
              <a:rPr lang="en-US" smtClean="0"/>
              <a:t>‹#›</a:t>
            </a:fld>
            <a:endParaRPr lang="en-US"/>
          </a:p>
        </p:txBody>
      </p:sp>
    </p:spTree>
    <p:extLst>
      <p:ext uri="{BB962C8B-B14F-4D97-AF65-F5344CB8AC3E}">
        <p14:creationId xmlns:p14="http://schemas.microsoft.com/office/powerpoint/2010/main" val="3498646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F5E68-C3F5-40B9-BBEC-EA8F58E4BB2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C7E019-E139-404F-BB07-3E3F5D1F834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655836F-940D-437C-95D9-A3E93D679E77}"/>
              </a:ext>
            </a:extLst>
          </p:cNvPr>
          <p:cNvSpPr>
            <a:spLocks noGrp="1"/>
          </p:cNvSpPr>
          <p:nvPr>
            <p:ph type="dt" sz="half" idx="10"/>
          </p:nvPr>
        </p:nvSpPr>
        <p:spPr/>
        <p:txBody>
          <a:bodyPr/>
          <a:lstStyle/>
          <a:p>
            <a:fld id="{37021BDA-F77E-4A29-89FA-E85992A292F3}" type="datetimeFigureOut">
              <a:rPr lang="en-US" smtClean="0"/>
              <a:t>3/22/2023</a:t>
            </a:fld>
            <a:endParaRPr lang="en-US"/>
          </a:p>
        </p:txBody>
      </p:sp>
      <p:sp>
        <p:nvSpPr>
          <p:cNvPr id="5" name="Footer Placeholder 4">
            <a:extLst>
              <a:ext uri="{FF2B5EF4-FFF2-40B4-BE49-F238E27FC236}">
                <a16:creationId xmlns:a16="http://schemas.microsoft.com/office/drawing/2014/main" id="{33F73C28-D40F-4A79-BADB-5C07D28407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D337CE-8F8D-4919-B921-D53EFF76DABC}"/>
              </a:ext>
            </a:extLst>
          </p:cNvPr>
          <p:cNvSpPr>
            <a:spLocks noGrp="1"/>
          </p:cNvSpPr>
          <p:nvPr>
            <p:ph type="sldNum" sz="quarter" idx="12"/>
          </p:nvPr>
        </p:nvSpPr>
        <p:spPr/>
        <p:txBody>
          <a:bodyPr/>
          <a:lstStyle/>
          <a:p>
            <a:fld id="{30D6483A-31EA-40CB-A681-626A0D8ABB91}" type="slidenum">
              <a:rPr lang="en-US" smtClean="0"/>
              <a:t>‹#›</a:t>
            </a:fld>
            <a:endParaRPr lang="en-US"/>
          </a:p>
        </p:txBody>
      </p:sp>
    </p:spTree>
    <p:extLst>
      <p:ext uri="{BB962C8B-B14F-4D97-AF65-F5344CB8AC3E}">
        <p14:creationId xmlns:p14="http://schemas.microsoft.com/office/powerpoint/2010/main" val="518172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A911F-DF9E-4C20-A490-E89587A65B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7794CA4-098C-4407-AACB-79128989230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CFD4F49-B256-462B-9291-2DD256637CE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F75E91-D6A5-44BF-83D7-0230866B0291}"/>
              </a:ext>
            </a:extLst>
          </p:cNvPr>
          <p:cNvSpPr>
            <a:spLocks noGrp="1"/>
          </p:cNvSpPr>
          <p:nvPr>
            <p:ph type="dt" sz="half" idx="10"/>
          </p:nvPr>
        </p:nvSpPr>
        <p:spPr/>
        <p:txBody>
          <a:bodyPr/>
          <a:lstStyle/>
          <a:p>
            <a:fld id="{37021BDA-F77E-4A29-89FA-E85992A292F3}" type="datetimeFigureOut">
              <a:rPr lang="en-US" smtClean="0"/>
              <a:t>3/22/2023</a:t>
            </a:fld>
            <a:endParaRPr lang="en-US"/>
          </a:p>
        </p:txBody>
      </p:sp>
      <p:sp>
        <p:nvSpPr>
          <p:cNvPr id="6" name="Footer Placeholder 5">
            <a:extLst>
              <a:ext uri="{FF2B5EF4-FFF2-40B4-BE49-F238E27FC236}">
                <a16:creationId xmlns:a16="http://schemas.microsoft.com/office/drawing/2014/main" id="{19CBE303-8D10-49DB-BA80-BEDEDBB9E5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1FEA29-7347-471F-B740-3F52332EB504}"/>
              </a:ext>
            </a:extLst>
          </p:cNvPr>
          <p:cNvSpPr>
            <a:spLocks noGrp="1"/>
          </p:cNvSpPr>
          <p:nvPr>
            <p:ph type="sldNum" sz="quarter" idx="12"/>
          </p:nvPr>
        </p:nvSpPr>
        <p:spPr/>
        <p:txBody>
          <a:bodyPr/>
          <a:lstStyle/>
          <a:p>
            <a:fld id="{30D6483A-31EA-40CB-A681-626A0D8ABB91}" type="slidenum">
              <a:rPr lang="en-US" smtClean="0"/>
              <a:t>‹#›</a:t>
            </a:fld>
            <a:endParaRPr lang="en-US"/>
          </a:p>
        </p:txBody>
      </p:sp>
    </p:spTree>
    <p:extLst>
      <p:ext uri="{BB962C8B-B14F-4D97-AF65-F5344CB8AC3E}">
        <p14:creationId xmlns:p14="http://schemas.microsoft.com/office/powerpoint/2010/main" val="3010928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D2F2E-0BE8-4F84-8946-CF1DAF0C63B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6E899F4-F51C-448B-86F6-76CB42113CE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955CDD4-75CE-4DB7-9BC2-2846C00EAF7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29D3A31-0C78-4416-BCDC-865D9FC7C4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012AFB9-A8CA-4721-A062-885DF15DE0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53BEB87-A4F5-428C-B199-B6BE7CC28F58}"/>
              </a:ext>
            </a:extLst>
          </p:cNvPr>
          <p:cNvSpPr>
            <a:spLocks noGrp="1"/>
          </p:cNvSpPr>
          <p:nvPr>
            <p:ph type="dt" sz="half" idx="10"/>
          </p:nvPr>
        </p:nvSpPr>
        <p:spPr/>
        <p:txBody>
          <a:bodyPr/>
          <a:lstStyle/>
          <a:p>
            <a:fld id="{37021BDA-F77E-4A29-89FA-E85992A292F3}" type="datetimeFigureOut">
              <a:rPr lang="en-US" smtClean="0"/>
              <a:t>3/22/2023</a:t>
            </a:fld>
            <a:endParaRPr lang="en-US"/>
          </a:p>
        </p:txBody>
      </p:sp>
      <p:sp>
        <p:nvSpPr>
          <p:cNvPr id="8" name="Footer Placeholder 7">
            <a:extLst>
              <a:ext uri="{FF2B5EF4-FFF2-40B4-BE49-F238E27FC236}">
                <a16:creationId xmlns:a16="http://schemas.microsoft.com/office/drawing/2014/main" id="{A9048FF6-9410-4F7A-995D-10839F35B12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E130AAC-26C7-47D6-84E0-F54FF73042C0}"/>
              </a:ext>
            </a:extLst>
          </p:cNvPr>
          <p:cNvSpPr>
            <a:spLocks noGrp="1"/>
          </p:cNvSpPr>
          <p:nvPr>
            <p:ph type="sldNum" sz="quarter" idx="12"/>
          </p:nvPr>
        </p:nvSpPr>
        <p:spPr/>
        <p:txBody>
          <a:bodyPr/>
          <a:lstStyle/>
          <a:p>
            <a:fld id="{30D6483A-31EA-40CB-A681-626A0D8ABB91}" type="slidenum">
              <a:rPr lang="en-US" smtClean="0"/>
              <a:t>‹#›</a:t>
            </a:fld>
            <a:endParaRPr lang="en-US"/>
          </a:p>
        </p:txBody>
      </p:sp>
    </p:spTree>
    <p:extLst>
      <p:ext uri="{BB962C8B-B14F-4D97-AF65-F5344CB8AC3E}">
        <p14:creationId xmlns:p14="http://schemas.microsoft.com/office/powerpoint/2010/main" val="2026458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14ABA-8F4E-42EB-9721-B10A1A0D82B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E597A6-4496-4F37-AD12-ACEC6C28AC76}"/>
              </a:ext>
            </a:extLst>
          </p:cNvPr>
          <p:cNvSpPr>
            <a:spLocks noGrp="1"/>
          </p:cNvSpPr>
          <p:nvPr>
            <p:ph type="dt" sz="half" idx="10"/>
          </p:nvPr>
        </p:nvSpPr>
        <p:spPr/>
        <p:txBody>
          <a:bodyPr/>
          <a:lstStyle/>
          <a:p>
            <a:fld id="{37021BDA-F77E-4A29-89FA-E85992A292F3}" type="datetimeFigureOut">
              <a:rPr lang="en-US" smtClean="0"/>
              <a:t>3/22/2023</a:t>
            </a:fld>
            <a:endParaRPr lang="en-US"/>
          </a:p>
        </p:txBody>
      </p:sp>
      <p:sp>
        <p:nvSpPr>
          <p:cNvPr id="4" name="Footer Placeholder 3">
            <a:extLst>
              <a:ext uri="{FF2B5EF4-FFF2-40B4-BE49-F238E27FC236}">
                <a16:creationId xmlns:a16="http://schemas.microsoft.com/office/drawing/2014/main" id="{98457829-C404-4F0C-B106-A384B2F9A8E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7D01B8A-3F28-48B8-86F3-BB33695F0D3C}"/>
              </a:ext>
            </a:extLst>
          </p:cNvPr>
          <p:cNvSpPr>
            <a:spLocks noGrp="1"/>
          </p:cNvSpPr>
          <p:nvPr>
            <p:ph type="sldNum" sz="quarter" idx="12"/>
          </p:nvPr>
        </p:nvSpPr>
        <p:spPr/>
        <p:txBody>
          <a:bodyPr/>
          <a:lstStyle/>
          <a:p>
            <a:fld id="{30D6483A-31EA-40CB-A681-626A0D8ABB91}" type="slidenum">
              <a:rPr lang="en-US" smtClean="0"/>
              <a:t>‹#›</a:t>
            </a:fld>
            <a:endParaRPr lang="en-US"/>
          </a:p>
        </p:txBody>
      </p:sp>
    </p:spTree>
    <p:extLst>
      <p:ext uri="{BB962C8B-B14F-4D97-AF65-F5344CB8AC3E}">
        <p14:creationId xmlns:p14="http://schemas.microsoft.com/office/powerpoint/2010/main" val="1047898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5E09A9-F50C-45E2-B7EB-0C40EA9A5842}"/>
              </a:ext>
            </a:extLst>
          </p:cNvPr>
          <p:cNvSpPr>
            <a:spLocks noGrp="1"/>
          </p:cNvSpPr>
          <p:nvPr>
            <p:ph type="dt" sz="half" idx="10"/>
          </p:nvPr>
        </p:nvSpPr>
        <p:spPr/>
        <p:txBody>
          <a:bodyPr/>
          <a:lstStyle/>
          <a:p>
            <a:fld id="{37021BDA-F77E-4A29-89FA-E85992A292F3}" type="datetimeFigureOut">
              <a:rPr lang="en-US" smtClean="0"/>
              <a:t>3/22/2023</a:t>
            </a:fld>
            <a:endParaRPr lang="en-US"/>
          </a:p>
        </p:txBody>
      </p:sp>
      <p:sp>
        <p:nvSpPr>
          <p:cNvPr id="3" name="Footer Placeholder 2">
            <a:extLst>
              <a:ext uri="{FF2B5EF4-FFF2-40B4-BE49-F238E27FC236}">
                <a16:creationId xmlns:a16="http://schemas.microsoft.com/office/drawing/2014/main" id="{858D602C-0707-4B8F-BAEA-39982835F55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5F8A45A-455F-4C08-82BE-35664AFE29B4}"/>
              </a:ext>
            </a:extLst>
          </p:cNvPr>
          <p:cNvSpPr>
            <a:spLocks noGrp="1"/>
          </p:cNvSpPr>
          <p:nvPr>
            <p:ph type="sldNum" sz="quarter" idx="12"/>
          </p:nvPr>
        </p:nvSpPr>
        <p:spPr/>
        <p:txBody>
          <a:bodyPr/>
          <a:lstStyle/>
          <a:p>
            <a:fld id="{30D6483A-31EA-40CB-A681-626A0D8ABB91}" type="slidenum">
              <a:rPr lang="en-US" smtClean="0"/>
              <a:t>‹#›</a:t>
            </a:fld>
            <a:endParaRPr lang="en-US"/>
          </a:p>
        </p:txBody>
      </p:sp>
    </p:spTree>
    <p:extLst>
      <p:ext uri="{BB962C8B-B14F-4D97-AF65-F5344CB8AC3E}">
        <p14:creationId xmlns:p14="http://schemas.microsoft.com/office/powerpoint/2010/main" val="56927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02C82-A13F-43DB-8612-00BAAA8470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D626738-BF38-406E-9AE1-780F55AF33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1795367-9A0A-4114-80DF-135913FFB9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446DC2-573E-4E2E-A554-75D3D550FEDC}"/>
              </a:ext>
            </a:extLst>
          </p:cNvPr>
          <p:cNvSpPr>
            <a:spLocks noGrp="1"/>
          </p:cNvSpPr>
          <p:nvPr>
            <p:ph type="dt" sz="half" idx="10"/>
          </p:nvPr>
        </p:nvSpPr>
        <p:spPr/>
        <p:txBody>
          <a:bodyPr/>
          <a:lstStyle/>
          <a:p>
            <a:fld id="{37021BDA-F77E-4A29-89FA-E85992A292F3}" type="datetimeFigureOut">
              <a:rPr lang="en-US" smtClean="0"/>
              <a:t>3/22/2023</a:t>
            </a:fld>
            <a:endParaRPr lang="en-US"/>
          </a:p>
        </p:txBody>
      </p:sp>
      <p:sp>
        <p:nvSpPr>
          <p:cNvPr id="6" name="Footer Placeholder 5">
            <a:extLst>
              <a:ext uri="{FF2B5EF4-FFF2-40B4-BE49-F238E27FC236}">
                <a16:creationId xmlns:a16="http://schemas.microsoft.com/office/drawing/2014/main" id="{5D45C5AF-0CBE-473A-AB61-FD7346886C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7EB819-C695-4099-81AC-F0E7E575D3B3}"/>
              </a:ext>
            </a:extLst>
          </p:cNvPr>
          <p:cNvSpPr>
            <a:spLocks noGrp="1"/>
          </p:cNvSpPr>
          <p:nvPr>
            <p:ph type="sldNum" sz="quarter" idx="12"/>
          </p:nvPr>
        </p:nvSpPr>
        <p:spPr/>
        <p:txBody>
          <a:bodyPr/>
          <a:lstStyle/>
          <a:p>
            <a:fld id="{30D6483A-31EA-40CB-A681-626A0D8ABB91}" type="slidenum">
              <a:rPr lang="en-US" smtClean="0"/>
              <a:t>‹#›</a:t>
            </a:fld>
            <a:endParaRPr lang="en-US"/>
          </a:p>
        </p:txBody>
      </p:sp>
    </p:spTree>
    <p:extLst>
      <p:ext uri="{BB962C8B-B14F-4D97-AF65-F5344CB8AC3E}">
        <p14:creationId xmlns:p14="http://schemas.microsoft.com/office/powerpoint/2010/main" val="4202553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2C8C7-BF56-4570-80FD-DEBD328D2B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DAC98DB-62CA-4F90-9E13-302D03229C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F1C64B6-C608-4205-BA65-EDD7107C41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250C0E-37EA-4238-99F5-06445784B38B}"/>
              </a:ext>
            </a:extLst>
          </p:cNvPr>
          <p:cNvSpPr>
            <a:spLocks noGrp="1"/>
          </p:cNvSpPr>
          <p:nvPr>
            <p:ph type="dt" sz="half" idx="10"/>
          </p:nvPr>
        </p:nvSpPr>
        <p:spPr/>
        <p:txBody>
          <a:bodyPr/>
          <a:lstStyle/>
          <a:p>
            <a:fld id="{37021BDA-F77E-4A29-89FA-E85992A292F3}" type="datetimeFigureOut">
              <a:rPr lang="en-US" smtClean="0"/>
              <a:t>3/22/2023</a:t>
            </a:fld>
            <a:endParaRPr lang="en-US"/>
          </a:p>
        </p:txBody>
      </p:sp>
      <p:sp>
        <p:nvSpPr>
          <p:cNvPr id="6" name="Footer Placeholder 5">
            <a:extLst>
              <a:ext uri="{FF2B5EF4-FFF2-40B4-BE49-F238E27FC236}">
                <a16:creationId xmlns:a16="http://schemas.microsoft.com/office/drawing/2014/main" id="{A1D03D46-4033-4ADC-AF6D-E487E796B1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EC8F24-3F17-4157-902E-7CB48A572414}"/>
              </a:ext>
            </a:extLst>
          </p:cNvPr>
          <p:cNvSpPr>
            <a:spLocks noGrp="1"/>
          </p:cNvSpPr>
          <p:nvPr>
            <p:ph type="sldNum" sz="quarter" idx="12"/>
          </p:nvPr>
        </p:nvSpPr>
        <p:spPr/>
        <p:txBody>
          <a:bodyPr/>
          <a:lstStyle/>
          <a:p>
            <a:fld id="{30D6483A-31EA-40CB-A681-626A0D8ABB91}" type="slidenum">
              <a:rPr lang="en-US" smtClean="0"/>
              <a:t>‹#›</a:t>
            </a:fld>
            <a:endParaRPr lang="en-US"/>
          </a:p>
        </p:txBody>
      </p:sp>
    </p:spTree>
    <p:extLst>
      <p:ext uri="{BB962C8B-B14F-4D97-AF65-F5344CB8AC3E}">
        <p14:creationId xmlns:p14="http://schemas.microsoft.com/office/powerpoint/2010/main" val="30691895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9EB93-3435-4A0C-91E8-3923AFA7789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77C3726-76B7-41B2-81EF-3F22E631643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768588-9DC5-44A7-BF9A-EC079FAFA4E6}"/>
              </a:ext>
            </a:extLst>
          </p:cNvPr>
          <p:cNvSpPr>
            <a:spLocks noGrp="1"/>
          </p:cNvSpPr>
          <p:nvPr>
            <p:ph type="dt" sz="half" idx="10"/>
          </p:nvPr>
        </p:nvSpPr>
        <p:spPr/>
        <p:txBody>
          <a:bodyPr/>
          <a:lstStyle/>
          <a:p>
            <a:fld id="{37021BDA-F77E-4A29-89FA-E85992A292F3}" type="datetimeFigureOut">
              <a:rPr lang="en-US" smtClean="0"/>
              <a:t>3/22/2023</a:t>
            </a:fld>
            <a:endParaRPr lang="en-US"/>
          </a:p>
        </p:txBody>
      </p:sp>
      <p:sp>
        <p:nvSpPr>
          <p:cNvPr id="5" name="Footer Placeholder 4">
            <a:extLst>
              <a:ext uri="{FF2B5EF4-FFF2-40B4-BE49-F238E27FC236}">
                <a16:creationId xmlns:a16="http://schemas.microsoft.com/office/drawing/2014/main" id="{35DDC36F-9249-4D61-90B6-854A58FED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2CD6F1-EEAC-482C-861F-C17EA4BA451F}"/>
              </a:ext>
            </a:extLst>
          </p:cNvPr>
          <p:cNvSpPr>
            <a:spLocks noGrp="1"/>
          </p:cNvSpPr>
          <p:nvPr>
            <p:ph type="sldNum" sz="quarter" idx="12"/>
          </p:nvPr>
        </p:nvSpPr>
        <p:spPr/>
        <p:txBody>
          <a:bodyPr/>
          <a:lstStyle/>
          <a:p>
            <a:fld id="{30D6483A-31EA-40CB-A681-626A0D8ABB91}" type="slidenum">
              <a:rPr lang="en-US" smtClean="0"/>
              <a:t>‹#›</a:t>
            </a:fld>
            <a:endParaRPr lang="en-US"/>
          </a:p>
        </p:txBody>
      </p:sp>
    </p:spTree>
    <p:extLst>
      <p:ext uri="{BB962C8B-B14F-4D97-AF65-F5344CB8AC3E}">
        <p14:creationId xmlns:p14="http://schemas.microsoft.com/office/powerpoint/2010/main" val="63798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6942885-1878-42CF-B398-C079102E564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2B58B9E-7C4E-4EB4-A5F2-35B589B6C85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B72D78-E439-4B07-849A-D9DAF21AC5EB}"/>
              </a:ext>
            </a:extLst>
          </p:cNvPr>
          <p:cNvSpPr>
            <a:spLocks noGrp="1"/>
          </p:cNvSpPr>
          <p:nvPr>
            <p:ph type="dt" sz="half" idx="10"/>
          </p:nvPr>
        </p:nvSpPr>
        <p:spPr/>
        <p:txBody>
          <a:bodyPr/>
          <a:lstStyle/>
          <a:p>
            <a:fld id="{37021BDA-F77E-4A29-89FA-E85992A292F3}" type="datetimeFigureOut">
              <a:rPr lang="en-US" smtClean="0"/>
              <a:t>3/22/2023</a:t>
            </a:fld>
            <a:endParaRPr lang="en-US"/>
          </a:p>
        </p:txBody>
      </p:sp>
      <p:sp>
        <p:nvSpPr>
          <p:cNvPr id="5" name="Footer Placeholder 4">
            <a:extLst>
              <a:ext uri="{FF2B5EF4-FFF2-40B4-BE49-F238E27FC236}">
                <a16:creationId xmlns:a16="http://schemas.microsoft.com/office/drawing/2014/main" id="{EF0A9747-BDB7-4896-9454-0568D8E9EF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509671-F49F-4284-9FD3-D6161255AE1F}"/>
              </a:ext>
            </a:extLst>
          </p:cNvPr>
          <p:cNvSpPr>
            <a:spLocks noGrp="1"/>
          </p:cNvSpPr>
          <p:nvPr>
            <p:ph type="sldNum" sz="quarter" idx="12"/>
          </p:nvPr>
        </p:nvSpPr>
        <p:spPr/>
        <p:txBody>
          <a:bodyPr/>
          <a:lstStyle/>
          <a:p>
            <a:fld id="{30D6483A-31EA-40CB-A681-626A0D8ABB91}" type="slidenum">
              <a:rPr lang="en-US" smtClean="0"/>
              <a:t>‹#›</a:t>
            </a:fld>
            <a:endParaRPr lang="en-US"/>
          </a:p>
        </p:txBody>
      </p:sp>
    </p:spTree>
    <p:extLst>
      <p:ext uri="{BB962C8B-B14F-4D97-AF65-F5344CB8AC3E}">
        <p14:creationId xmlns:p14="http://schemas.microsoft.com/office/powerpoint/2010/main" val="1109144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9E3FF0C-0322-4407-A20C-EBE7C6C38B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318DC82-9590-40EC-9406-31F7174439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A67329-14AF-4AEA-9990-AC8D0164FE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021BDA-F77E-4A29-89FA-E85992A292F3}" type="datetimeFigureOut">
              <a:rPr lang="en-US" smtClean="0"/>
              <a:t>3/22/2023</a:t>
            </a:fld>
            <a:endParaRPr lang="en-US"/>
          </a:p>
        </p:txBody>
      </p:sp>
      <p:sp>
        <p:nvSpPr>
          <p:cNvPr id="5" name="Footer Placeholder 4">
            <a:extLst>
              <a:ext uri="{FF2B5EF4-FFF2-40B4-BE49-F238E27FC236}">
                <a16:creationId xmlns:a16="http://schemas.microsoft.com/office/drawing/2014/main" id="{B7756E27-A6F7-450B-8FAB-BADAC36722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A45B99E-8E73-42D2-83F6-4D8EF1CEF8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D6483A-31EA-40CB-A681-626A0D8ABB91}" type="slidenum">
              <a:rPr lang="en-US" smtClean="0"/>
              <a:t>‹#›</a:t>
            </a:fld>
            <a:endParaRPr lang="en-US"/>
          </a:p>
        </p:txBody>
      </p:sp>
    </p:spTree>
    <p:extLst>
      <p:ext uri="{BB962C8B-B14F-4D97-AF65-F5344CB8AC3E}">
        <p14:creationId xmlns:p14="http://schemas.microsoft.com/office/powerpoint/2010/main" val="3509276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monroe.k12.nj.u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mailto:Cherie.McCoy@monroe.k12.nj.u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mailto:Cherie.mccoy@monroe.k12.nj.u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54E6E-A47C-404D-AA2D-74F3F2A944EC}"/>
              </a:ext>
            </a:extLst>
          </p:cNvPr>
          <p:cNvSpPr>
            <a:spLocks noGrp="1"/>
          </p:cNvSpPr>
          <p:nvPr>
            <p:ph type="ctrTitle"/>
          </p:nvPr>
        </p:nvSpPr>
        <p:spPr/>
        <p:txBody>
          <a:bodyPr/>
          <a:lstStyle/>
          <a:p>
            <a:r>
              <a:rPr lang="en-US" b="1" dirty="0"/>
              <a:t>Kindergarten Registration</a:t>
            </a:r>
            <a:br>
              <a:rPr lang="en-US" b="1" dirty="0"/>
            </a:br>
            <a:r>
              <a:rPr lang="en-US" b="1" dirty="0"/>
              <a:t>2023-2024</a:t>
            </a:r>
          </a:p>
        </p:txBody>
      </p:sp>
      <p:sp>
        <p:nvSpPr>
          <p:cNvPr id="3" name="Subtitle 2">
            <a:extLst>
              <a:ext uri="{FF2B5EF4-FFF2-40B4-BE49-F238E27FC236}">
                <a16:creationId xmlns:a16="http://schemas.microsoft.com/office/drawing/2014/main" id="{519A5223-53E8-465F-AA72-ADFC141336ED}"/>
              </a:ext>
            </a:extLst>
          </p:cNvPr>
          <p:cNvSpPr>
            <a:spLocks noGrp="1"/>
          </p:cNvSpPr>
          <p:nvPr>
            <p:ph type="subTitle" idx="1"/>
          </p:nvPr>
        </p:nvSpPr>
        <p:spPr>
          <a:xfrm>
            <a:off x="1524000" y="3602037"/>
            <a:ext cx="9144000" cy="2133600"/>
          </a:xfrm>
        </p:spPr>
        <p:txBody>
          <a:bodyPr>
            <a:normAutofit/>
          </a:bodyPr>
          <a:lstStyle/>
          <a:p>
            <a:endParaRPr lang="en-US" sz="4000" dirty="0"/>
          </a:p>
          <a:p>
            <a:r>
              <a:rPr lang="en-US" sz="4000" dirty="0"/>
              <a:t>Monroe Township Public Schools</a:t>
            </a:r>
          </a:p>
        </p:txBody>
      </p:sp>
    </p:spTree>
    <p:extLst>
      <p:ext uri="{BB962C8B-B14F-4D97-AF65-F5344CB8AC3E}">
        <p14:creationId xmlns:p14="http://schemas.microsoft.com/office/powerpoint/2010/main" val="4069214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1B2D5-EA0B-445D-8D01-42A6205E7BDE}"/>
              </a:ext>
            </a:extLst>
          </p:cNvPr>
          <p:cNvSpPr>
            <a:spLocks noGrp="1"/>
          </p:cNvSpPr>
          <p:nvPr>
            <p:ph type="title"/>
          </p:nvPr>
        </p:nvSpPr>
        <p:spPr/>
        <p:txBody>
          <a:bodyPr>
            <a:normAutofit/>
          </a:bodyPr>
          <a:lstStyle/>
          <a:p>
            <a:pPr algn="ctr"/>
            <a:r>
              <a:rPr lang="en-US" sz="4000" b="1" dirty="0"/>
              <a:t>**All registrations are done online**</a:t>
            </a:r>
          </a:p>
        </p:txBody>
      </p:sp>
      <p:sp>
        <p:nvSpPr>
          <p:cNvPr id="3" name="Content Placeholder 2">
            <a:extLst>
              <a:ext uri="{FF2B5EF4-FFF2-40B4-BE49-F238E27FC236}">
                <a16:creationId xmlns:a16="http://schemas.microsoft.com/office/drawing/2014/main" id="{EDE05A1D-4371-400D-BEC9-B56FDAED80AB}"/>
              </a:ext>
            </a:extLst>
          </p:cNvPr>
          <p:cNvSpPr>
            <a:spLocks noGrp="1"/>
          </p:cNvSpPr>
          <p:nvPr>
            <p:ph idx="1"/>
          </p:nvPr>
        </p:nvSpPr>
        <p:spPr/>
        <p:txBody>
          <a:bodyPr>
            <a:normAutofit/>
          </a:bodyPr>
          <a:lstStyle/>
          <a:p>
            <a:r>
              <a:rPr lang="en-US" sz="3200" dirty="0"/>
              <a:t>Kindergarten:</a:t>
            </a:r>
          </a:p>
          <a:p>
            <a:endParaRPr lang="en-US" sz="3200" dirty="0"/>
          </a:p>
          <a:p>
            <a:pPr lvl="1"/>
            <a:r>
              <a:rPr lang="en-US" sz="2800" dirty="0"/>
              <a:t>Child must be five (5) years of age by October 31, 2023.</a:t>
            </a:r>
          </a:p>
          <a:p>
            <a:endParaRPr lang="en-US" sz="3200" dirty="0"/>
          </a:p>
          <a:p>
            <a:pPr lvl="1"/>
            <a:r>
              <a:rPr lang="en-US" sz="2800" dirty="0"/>
              <a:t>Only a parent or legal guardian can register their child.</a:t>
            </a:r>
          </a:p>
        </p:txBody>
      </p:sp>
    </p:spTree>
    <p:extLst>
      <p:ext uri="{BB962C8B-B14F-4D97-AF65-F5344CB8AC3E}">
        <p14:creationId xmlns:p14="http://schemas.microsoft.com/office/powerpoint/2010/main" val="2924086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C21E3-DCA7-4D6E-9242-8E130CE272C2}"/>
              </a:ext>
            </a:extLst>
          </p:cNvPr>
          <p:cNvSpPr>
            <a:spLocks noGrp="1"/>
          </p:cNvSpPr>
          <p:nvPr>
            <p:ph type="title"/>
          </p:nvPr>
        </p:nvSpPr>
        <p:spPr>
          <a:xfrm>
            <a:off x="838200" y="365126"/>
            <a:ext cx="10515600" cy="960336"/>
          </a:xfrm>
        </p:spPr>
        <p:txBody>
          <a:bodyPr/>
          <a:lstStyle/>
          <a:p>
            <a:r>
              <a:rPr lang="en-US" dirty="0"/>
              <a:t>STEP 1</a:t>
            </a:r>
          </a:p>
        </p:txBody>
      </p:sp>
      <p:sp>
        <p:nvSpPr>
          <p:cNvPr id="3" name="Content Placeholder 2">
            <a:extLst>
              <a:ext uri="{FF2B5EF4-FFF2-40B4-BE49-F238E27FC236}">
                <a16:creationId xmlns:a16="http://schemas.microsoft.com/office/drawing/2014/main" id="{5E90103D-799B-440F-B331-F0521A1CE733}"/>
              </a:ext>
            </a:extLst>
          </p:cNvPr>
          <p:cNvSpPr>
            <a:spLocks noGrp="1"/>
          </p:cNvSpPr>
          <p:nvPr>
            <p:ph idx="1"/>
          </p:nvPr>
        </p:nvSpPr>
        <p:spPr>
          <a:xfrm>
            <a:off x="838200" y="1325462"/>
            <a:ext cx="10515600" cy="4851501"/>
          </a:xfrm>
        </p:spPr>
        <p:txBody>
          <a:bodyPr/>
          <a:lstStyle/>
          <a:p>
            <a:pPr marL="0" marR="0" indent="0">
              <a:spcBef>
                <a:spcPts val="0"/>
              </a:spcBef>
              <a:spcAft>
                <a:spcPts val="0"/>
              </a:spcAft>
              <a:buNone/>
            </a:pPr>
            <a:r>
              <a:rPr lang="en-US" sz="3200" b="1" dirty="0">
                <a:solidFill>
                  <a:srgbClr val="333333"/>
                </a:solidFill>
                <a:effectLst/>
                <a:latin typeface="Calibri" panose="020F0502020204030204" pitchFamily="34" charset="0"/>
                <a:ea typeface="Times New Roman" panose="02020603050405020304" pitchFamily="18" charset="0"/>
              </a:rPr>
              <a:t>Online Registration  </a:t>
            </a:r>
          </a:p>
          <a:p>
            <a:pPr marL="0" marR="0" indent="0">
              <a:spcBef>
                <a:spcPts val="0"/>
              </a:spcBef>
              <a:spcAft>
                <a:spcPts val="0"/>
              </a:spcAft>
              <a:buNone/>
            </a:pPr>
            <a:r>
              <a:rPr lang="en-US" sz="3200" b="1" dirty="0">
                <a:solidFill>
                  <a:srgbClr val="333333"/>
                </a:solidFill>
                <a:effectLst/>
                <a:latin typeface="Calibri" panose="020F0502020204030204" pitchFamily="34" charset="0"/>
                <a:ea typeface="Times New Roman" panose="02020603050405020304" pitchFamily="18" charset="0"/>
              </a:rPr>
              <a:t>Go to </a:t>
            </a:r>
            <a:r>
              <a:rPr lang="en-US" sz="3200" b="1" u="sng" dirty="0">
                <a:solidFill>
                  <a:srgbClr val="333333"/>
                </a:solidFill>
                <a:effectLst/>
                <a:latin typeface="Calibri" panose="020F0502020204030204" pitchFamily="34" charset="0"/>
                <a:ea typeface="Times New Roman" panose="02020603050405020304" pitchFamily="18" charset="0"/>
                <a:hlinkClick r:id="rId2"/>
              </a:rPr>
              <a:t>www.monroe.k12.nj.us</a:t>
            </a:r>
            <a:r>
              <a:rPr lang="en-US" sz="3200" b="1" dirty="0">
                <a:solidFill>
                  <a:srgbClr val="333333"/>
                </a:solidFill>
                <a:effectLst/>
                <a:latin typeface="Calibri" panose="020F0502020204030204" pitchFamily="34" charset="0"/>
                <a:ea typeface="Times New Roman" panose="02020603050405020304" pitchFamily="18" charset="0"/>
              </a:rPr>
              <a:t>   </a:t>
            </a:r>
          </a:p>
          <a:p>
            <a:pPr marL="0" marR="0" indent="0">
              <a:spcBef>
                <a:spcPts val="0"/>
              </a:spcBef>
              <a:spcAft>
                <a:spcPts val="0"/>
              </a:spcAft>
              <a:buNone/>
            </a:pPr>
            <a:r>
              <a:rPr lang="en-US" sz="3200" b="1" dirty="0">
                <a:solidFill>
                  <a:srgbClr val="333333"/>
                </a:solidFill>
                <a:effectLst/>
                <a:latin typeface="Calibri" panose="020F0502020204030204" pitchFamily="34" charset="0"/>
                <a:ea typeface="Times New Roman" panose="02020603050405020304" pitchFamily="18" charset="0"/>
              </a:rPr>
              <a:t>Site </a:t>
            </a:r>
            <a:r>
              <a:rPr lang="en-US" sz="3200" b="1" dirty="0" err="1">
                <a:solidFill>
                  <a:srgbClr val="333333"/>
                </a:solidFill>
                <a:latin typeface="Calibri" panose="020F0502020204030204" pitchFamily="34" charset="0"/>
                <a:ea typeface="Times New Roman" panose="02020603050405020304" pitchFamily="18" charset="0"/>
              </a:rPr>
              <a:t>S</a:t>
            </a:r>
            <a:r>
              <a:rPr lang="en-US" sz="3200" b="1" dirty="0" err="1">
                <a:solidFill>
                  <a:srgbClr val="333333"/>
                </a:solidFill>
                <a:effectLst/>
                <a:latin typeface="Calibri" panose="020F0502020204030204" pitchFamily="34" charset="0"/>
                <a:ea typeface="Times New Roman" panose="02020603050405020304" pitchFamily="18" charset="0"/>
              </a:rPr>
              <a:t>hortcuts</a:t>
            </a:r>
            <a:r>
              <a:rPr lang="en-US" sz="3200" b="1" dirty="0" err="1">
                <a:solidFill>
                  <a:srgbClr val="333333"/>
                </a:solidFill>
                <a:effectLst/>
                <a:latin typeface="Calibri" panose="020F0502020204030204" pitchFamily="34" charset="0"/>
                <a:ea typeface="Times New Roman" panose="02020603050405020304" pitchFamily="18" charset="0"/>
                <a:sym typeface="Wingdings" panose="05000000000000000000" pitchFamily="2" charset="2"/>
              </a:rPr>
              <a:t></a:t>
            </a:r>
            <a:r>
              <a:rPr lang="en-US" sz="3200" b="1" dirty="0" err="1">
                <a:solidFill>
                  <a:srgbClr val="333333"/>
                </a:solidFill>
                <a:effectLst/>
                <a:latin typeface="Calibri" panose="020F0502020204030204" pitchFamily="34" charset="0"/>
                <a:ea typeface="Times New Roman" panose="02020603050405020304" pitchFamily="18" charset="0"/>
              </a:rPr>
              <a:t>Student</a:t>
            </a:r>
            <a:r>
              <a:rPr lang="en-US" sz="3200" b="1" dirty="0">
                <a:solidFill>
                  <a:srgbClr val="333333"/>
                </a:solidFill>
                <a:effectLst/>
                <a:latin typeface="Calibri" panose="020F0502020204030204" pitchFamily="34" charset="0"/>
                <a:ea typeface="Times New Roman" panose="02020603050405020304" pitchFamily="18" charset="0"/>
              </a:rPr>
              <a:t> </a:t>
            </a:r>
            <a:r>
              <a:rPr lang="en-US" sz="3200" b="1" dirty="0" err="1">
                <a:solidFill>
                  <a:srgbClr val="333333"/>
                </a:solidFill>
                <a:effectLst/>
                <a:latin typeface="Calibri" panose="020F0502020204030204" pitchFamily="34" charset="0"/>
                <a:ea typeface="Times New Roman" panose="02020603050405020304" pitchFamily="18" charset="0"/>
              </a:rPr>
              <a:t>Registration</a:t>
            </a:r>
            <a:r>
              <a:rPr lang="en-US" sz="3200" b="1" dirty="0" err="1">
                <a:solidFill>
                  <a:srgbClr val="333333"/>
                </a:solidFill>
                <a:effectLst/>
                <a:latin typeface="Calibri" panose="020F0502020204030204" pitchFamily="34" charset="0"/>
                <a:ea typeface="Times New Roman" panose="02020603050405020304" pitchFamily="18" charset="0"/>
                <a:sym typeface="Wingdings" panose="05000000000000000000" pitchFamily="2" charset="2"/>
              </a:rPr>
              <a:t>online</a:t>
            </a:r>
            <a:r>
              <a:rPr lang="en-US" sz="3200" b="1" dirty="0">
                <a:solidFill>
                  <a:srgbClr val="333333"/>
                </a:solidFill>
                <a:effectLst/>
                <a:latin typeface="Calibri" panose="020F0502020204030204" pitchFamily="34" charset="0"/>
                <a:ea typeface="Times New Roman" panose="02020603050405020304" pitchFamily="18" charset="0"/>
                <a:sym typeface="Wingdings" panose="05000000000000000000" pitchFamily="2" charset="2"/>
              </a:rPr>
              <a:t> portal</a:t>
            </a:r>
            <a:endParaRPr lang="en-US" sz="3200" b="1" dirty="0">
              <a:solidFill>
                <a:srgbClr val="333333"/>
              </a:solidFill>
              <a:effectLst/>
              <a:latin typeface="Calibri" panose="020F0502020204030204" pitchFamily="34" charset="0"/>
              <a:ea typeface="Times New Roman" panose="02020603050405020304" pitchFamily="18" charset="0"/>
            </a:endParaRPr>
          </a:p>
          <a:p>
            <a:pPr marL="0" marR="0">
              <a:spcBef>
                <a:spcPts val="0"/>
              </a:spcBef>
              <a:spcAft>
                <a:spcPts val="0"/>
              </a:spcAft>
            </a:pPr>
            <a:endParaRPr lang="en-US" sz="32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3200" dirty="0">
                <a:solidFill>
                  <a:srgbClr val="333333"/>
                </a:solidFill>
                <a:effectLst/>
                <a:latin typeface="Calibri" panose="020F0502020204030204" pitchFamily="34" charset="0"/>
                <a:ea typeface="Times New Roman" panose="02020603050405020304" pitchFamily="18" charset="0"/>
              </a:rPr>
              <a:t>All required documents need to be uploaded to your computer prior to starting the online registration.  You can use a blank sheet of paper for the report card and release of records form if your child never attended school preschool.</a:t>
            </a:r>
          </a:p>
          <a:p>
            <a:pPr marL="0" marR="0" indent="0">
              <a:spcBef>
                <a:spcPts val="0"/>
              </a:spcBef>
              <a:spcAft>
                <a:spcPts val="0"/>
              </a:spcAft>
              <a:buNone/>
            </a:pPr>
            <a:endParaRPr lang="en-US" sz="3200" dirty="0">
              <a:solidFill>
                <a:srgbClr val="333333"/>
              </a:solidFill>
              <a:latin typeface="Calibri" panose="020F0502020204030204" pitchFamily="34" charset="0"/>
              <a:ea typeface="Times New Roman" panose="02020603050405020304" pitchFamily="18" charset="0"/>
            </a:endParaRPr>
          </a:p>
          <a:p>
            <a:pPr marL="0" marR="0" indent="0">
              <a:spcBef>
                <a:spcPts val="0"/>
              </a:spcBef>
              <a:spcAft>
                <a:spcPts val="0"/>
              </a:spcAft>
              <a:buNone/>
            </a:pPr>
            <a:r>
              <a:rPr lang="en-US" sz="3200" dirty="0">
                <a:solidFill>
                  <a:srgbClr val="333333"/>
                </a:solidFill>
                <a:effectLst/>
                <a:latin typeface="Calibri" panose="020F0502020204030204" pitchFamily="34" charset="0"/>
                <a:ea typeface="Times New Roman" panose="02020603050405020304" pitchFamily="18" charset="0"/>
              </a:rPr>
              <a:t>The online portal </a:t>
            </a:r>
            <a:r>
              <a:rPr lang="en-US" sz="3200" u="sng" dirty="0">
                <a:solidFill>
                  <a:srgbClr val="333333"/>
                </a:solidFill>
                <a:effectLst/>
                <a:latin typeface="Calibri" panose="020F0502020204030204" pitchFamily="34" charset="0"/>
                <a:ea typeface="Times New Roman" panose="02020603050405020304" pitchFamily="18" charset="0"/>
              </a:rPr>
              <a:t>does not </a:t>
            </a:r>
            <a:r>
              <a:rPr lang="en-US" sz="3200" dirty="0">
                <a:solidFill>
                  <a:srgbClr val="333333"/>
                </a:solidFill>
                <a:effectLst/>
                <a:latin typeface="Calibri" panose="020F0502020204030204" pitchFamily="34" charset="0"/>
                <a:ea typeface="Times New Roman" panose="02020603050405020304" pitchFamily="18" charset="0"/>
              </a:rPr>
              <a:t>allow you to save and return.</a:t>
            </a:r>
            <a:endParaRPr lang="en-US" dirty="0"/>
          </a:p>
        </p:txBody>
      </p:sp>
    </p:spTree>
    <p:extLst>
      <p:ext uri="{BB962C8B-B14F-4D97-AF65-F5344CB8AC3E}">
        <p14:creationId xmlns:p14="http://schemas.microsoft.com/office/powerpoint/2010/main" val="10885780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0F4D8-F7C3-4DB3-A944-FB51204487B2}"/>
              </a:ext>
            </a:extLst>
          </p:cNvPr>
          <p:cNvSpPr>
            <a:spLocks noGrp="1"/>
          </p:cNvSpPr>
          <p:nvPr>
            <p:ph type="title"/>
          </p:nvPr>
        </p:nvSpPr>
        <p:spPr/>
        <p:txBody>
          <a:bodyPr/>
          <a:lstStyle/>
          <a:p>
            <a:r>
              <a:rPr lang="en-US" dirty="0"/>
              <a:t>STEP 3</a:t>
            </a:r>
          </a:p>
        </p:txBody>
      </p:sp>
      <p:sp>
        <p:nvSpPr>
          <p:cNvPr id="3" name="Content Placeholder 2">
            <a:extLst>
              <a:ext uri="{FF2B5EF4-FFF2-40B4-BE49-F238E27FC236}">
                <a16:creationId xmlns:a16="http://schemas.microsoft.com/office/drawing/2014/main" id="{8DBA0FF2-3CE8-4DC9-9BC3-C4AF8626A81D}"/>
              </a:ext>
            </a:extLst>
          </p:cNvPr>
          <p:cNvSpPr>
            <a:spLocks noGrp="1"/>
          </p:cNvSpPr>
          <p:nvPr>
            <p:ph idx="1"/>
          </p:nvPr>
        </p:nvSpPr>
        <p:spPr/>
        <p:txBody>
          <a:bodyPr/>
          <a:lstStyle/>
          <a:p>
            <a:pPr marL="0" marR="0" indent="0">
              <a:spcBef>
                <a:spcPts val="0"/>
              </a:spcBef>
              <a:spcAft>
                <a:spcPts val="0"/>
              </a:spcAft>
              <a:buNone/>
            </a:pPr>
            <a:r>
              <a:rPr lang="en-US" sz="3600" b="1" dirty="0">
                <a:solidFill>
                  <a:srgbClr val="333333"/>
                </a:solidFill>
                <a:effectLst/>
                <a:latin typeface="Calibri" panose="020F0502020204030204" pitchFamily="34" charset="0"/>
                <a:ea typeface="Times New Roman" panose="02020603050405020304" pitchFamily="18" charset="0"/>
              </a:rPr>
              <a:t>Contact Central Registration when Step 1 and Step 2 have been completed.</a:t>
            </a:r>
          </a:p>
          <a:p>
            <a:pPr marL="0" marR="0" indent="0">
              <a:spcBef>
                <a:spcPts val="0"/>
              </a:spcBef>
              <a:spcAft>
                <a:spcPts val="0"/>
              </a:spcAft>
              <a:buNone/>
            </a:pPr>
            <a:endParaRPr lang="en-US" sz="3600" dirty="0">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3600" b="1" dirty="0">
                <a:solidFill>
                  <a:srgbClr val="333333"/>
                </a:solidFill>
                <a:effectLst/>
                <a:latin typeface="Calibri" panose="020F0502020204030204" pitchFamily="34" charset="0"/>
                <a:ea typeface="Times New Roman" panose="02020603050405020304" pitchFamily="18" charset="0"/>
              </a:rPr>
              <a:t>Phone:   </a:t>
            </a:r>
            <a:r>
              <a:rPr lang="en-US" sz="3600" dirty="0">
                <a:solidFill>
                  <a:srgbClr val="333333"/>
                </a:solidFill>
                <a:effectLst/>
                <a:latin typeface="Calibri" panose="020F0502020204030204" pitchFamily="34" charset="0"/>
                <a:ea typeface="Times New Roman" panose="02020603050405020304" pitchFamily="18" charset="0"/>
              </a:rPr>
              <a:t>609-642-6128 ext. 4013</a:t>
            </a:r>
            <a:r>
              <a:rPr lang="en-US" sz="3600" b="1" dirty="0">
                <a:solidFill>
                  <a:srgbClr val="333333"/>
                </a:solidFill>
                <a:effectLst/>
                <a:latin typeface="Calibri" panose="020F0502020204030204" pitchFamily="34" charset="0"/>
                <a:ea typeface="Times New Roman" panose="02020603050405020304" pitchFamily="18" charset="0"/>
              </a:rPr>
              <a:t> or  </a:t>
            </a:r>
          </a:p>
          <a:p>
            <a:pPr marL="0" marR="0" indent="0">
              <a:spcBef>
                <a:spcPts val="0"/>
              </a:spcBef>
              <a:spcAft>
                <a:spcPts val="0"/>
              </a:spcAft>
              <a:buNone/>
            </a:pPr>
            <a:r>
              <a:rPr lang="en-US" sz="3600" b="1" dirty="0">
                <a:solidFill>
                  <a:srgbClr val="333333"/>
                </a:solidFill>
                <a:effectLst/>
                <a:latin typeface="Calibri" panose="020F0502020204030204" pitchFamily="34" charset="0"/>
                <a:ea typeface="Times New Roman" panose="02020603050405020304" pitchFamily="18" charset="0"/>
              </a:rPr>
              <a:t>E-Mail: </a:t>
            </a:r>
            <a:r>
              <a:rPr lang="en-US" sz="3600" u="sng" dirty="0">
                <a:solidFill>
                  <a:srgbClr val="450669"/>
                </a:solidFill>
                <a:effectLst/>
                <a:latin typeface="Calibri" panose="020F0502020204030204" pitchFamily="34" charset="0"/>
                <a:ea typeface="Times New Roman" panose="02020603050405020304" pitchFamily="18" charset="0"/>
                <a:hlinkClick r:id="rId2"/>
              </a:rPr>
              <a:t>Cherie.McCoy@monroe.k12.nj.us</a:t>
            </a:r>
            <a:r>
              <a:rPr lang="en-US" sz="3600" b="1" dirty="0">
                <a:solidFill>
                  <a:srgbClr val="333333"/>
                </a:solidFill>
                <a:effectLst/>
                <a:latin typeface="Calibri" panose="020F0502020204030204" pitchFamily="34" charset="0"/>
                <a:ea typeface="Times New Roman" panose="02020603050405020304" pitchFamily="18" charset="0"/>
              </a:rPr>
              <a:t> </a:t>
            </a:r>
            <a:endParaRPr lang="en-US" sz="36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4075296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21F8B-545D-498C-8D3A-B196C3DD3D88}"/>
              </a:ext>
            </a:extLst>
          </p:cNvPr>
          <p:cNvSpPr>
            <a:spLocks noGrp="1"/>
          </p:cNvSpPr>
          <p:nvPr>
            <p:ph type="title"/>
          </p:nvPr>
        </p:nvSpPr>
        <p:spPr>
          <a:xfrm>
            <a:off x="838200" y="365125"/>
            <a:ext cx="10515600" cy="1613304"/>
          </a:xfrm>
        </p:spPr>
        <p:txBody>
          <a:bodyPr>
            <a:normAutofit/>
          </a:bodyPr>
          <a:lstStyle/>
          <a:p>
            <a:r>
              <a:rPr lang="en-US" sz="3600" b="1" u="sng" dirty="0"/>
              <a:t>REQUIRED DOCUMENTS</a:t>
            </a:r>
            <a:br>
              <a:rPr lang="en-US" sz="3200" b="1" dirty="0"/>
            </a:br>
            <a:r>
              <a:rPr lang="en-US" sz="3200" b="1" dirty="0"/>
              <a:t>These need to be uploaded to the online registration portal</a:t>
            </a:r>
          </a:p>
        </p:txBody>
      </p:sp>
      <p:sp>
        <p:nvSpPr>
          <p:cNvPr id="3" name="Content Placeholder 2">
            <a:extLst>
              <a:ext uri="{FF2B5EF4-FFF2-40B4-BE49-F238E27FC236}">
                <a16:creationId xmlns:a16="http://schemas.microsoft.com/office/drawing/2014/main" id="{F529EDC3-EE94-4605-A055-CE9EFBE96363}"/>
              </a:ext>
            </a:extLst>
          </p:cNvPr>
          <p:cNvSpPr>
            <a:spLocks noGrp="1"/>
          </p:cNvSpPr>
          <p:nvPr>
            <p:ph idx="1"/>
          </p:nvPr>
        </p:nvSpPr>
        <p:spPr>
          <a:xfrm>
            <a:off x="838200" y="1825625"/>
            <a:ext cx="10515600" cy="3843655"/>
          </a:xfrm>
        </p:spPr>
        <p:txBody>
          <a:bodyPr>
            <a:normAutofit lnSpcReduction="10000"/>
          </a:bodyPr>
          <a:lstStyle/>
          <a:p>
            <a:pPr marL="0" marR="0">
              <a:spcBef>
                <a:spcPts val="0"/>
              </a:spcBef>
              <a:spcAft>
                <a:spcPts val="0"/>
              </a:spcAft>
            </a:pPr>
            <a:r>
              <a:rPr lang="en-US" sz="1800" b="1" u="sng" dirty="0">
                <a:effectLst/>
                <a:latin typeface="Calibri" panose="020F0502020204030204" pitchFamily="34" charset="0"/>
                <a:ea typeface="Times New Roman" panose="02020603050405020304" pitchFamily="18" charset="0"/>
              </a:rPr>
              <a:t>ALL </a:t>
            </a:r>
            <a:r>
              <a:rPr lang="en-US" sz="1800" b="1" dirty="0">
                <a:effectLst/>
                <a:latin typeface="Calibri" panose="020F0502020204030204" pitchFamily="34" charset="0"/>
                <a:ea typeface="Times New Roman" panose="02020603050405020304" pitchFamily="18" charset="0"/>
              </a:rPr>
              <a:t>the following documents </a:t>
            </a:r>
            <a:r>
              <a:rPr lang="en-US" sz="1800" b="1" u="sng" dirty="0">
                <a:effectLst/>
                <a:latin typeface="Calibri" panose="020F0502020204030204" pitchFamily="34" charset="0"/>
                <a:ea typeface="Times New Roman" panose="02020603050405020304" pitchFamily="18" charset="0"/>
              </a:rPr>
              <a:t>are necessary</a:t>
            </a:r>
            <a:r>
              <a:rPr lang="en-US" sz="1800" b="1" dirty="0">
                <a:effectLst/>
                <a:latin typeface="Calibri" panose="020F0502020204030204" pitchFamily="34" charset="0"/>
                <a:ea typeface="Times New Roman" panose="02020603050405020304" pitchFamily="18" charset="0"/>
              </a:rPr>
              <a:t> for registration:</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mj-lt"/>
              <a:buAutoNum type="arabicPeriod"/>
            </a:pPr>
            <a:r>
              <a:rPr lang="en-US" sz="1800" dirty="0">
                <a:effectLst/>
                <a:latin typeface="Calibri" panose="020F0502020204030204" pitchFamily="34" charset="0"/>
                <a:ea typeface="Times New Roman" panose="02020603050405020304" pitchFamily="18" charset="0"/>
              </a:rPr>
              <a:t>Child’s original Birth Certificate</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mj-lt"/>
              <a:buAutoNum type="arabicPeriod"/>
            </a:pPr>
            <a:r>
              <a:rPr lang="en-US" sz="1800" dirty="0">
                <a:effectLst/>
                <a:latin typeface="Calibri" panose="020F0502020204030204" pitchFamily="34" charset="0"/>
                <a:ea typeface="Times New Roman" panose="02020603050405020304" pitchFamily="18" charset="0"/>
              </a:rPr>
              <a:t>Current Physical Form &amp; Immunization Record signed and dated by the Doctor</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mj-lt"/>
              <a:buAutoNum type="arabicPeriod"/>
            </a:pPr>
            <a:r>
              <a:rPr lang="en-US" sz="1800" dirty="0">
                <a:effectLst/>
                <a:latin typeface="Calibri" panose="020F0502020204030204" pitchFamily="34" charset="0"/>
                <a:ea typeface="Times New Roman" panose="02020603050405020304" pitchFamily="18" charset="0"/>
              </a:rPr>
              <a:t>Proof of residency – </a:t>
            </a:r>
            <a:r>
              <a:rPr lang="en-US" sz="1800" b="1" dirty="0">
                <a:effectLst/>
                <a:latin typeface="Calibri" panose="020F0502020204030204" pitchFamily="34" charset="0"/>
                <a:ea typeface="Times New Roman" panose="02020603050405020304" pitchFamily="18" charset="0"/>
              </a:rPr>
              <a:t>4 forms required</a:t>
            </a:r>
            <a:r>
              <a:rPr lang="en-US" sz="1800" dirty="0">
                <a:effectLst/>
                <a:latin typeface="Calibri" panose="020F0502020204030204" pitchFamily="34" charset="0"/>
                <a:ea typeface="Times New Roman" panose="02020603050405020304" pitchFamily="18" charset="0"/>
              </a:rPr>
              <a:t> – Deed, Tax Bill, Closing Disclosure or Lease </a:t>
            </a:r>
            <a:r>
              <a:rPr lang="en-US" sz="1800" b="1" dirty="0">
                <a:effectLst/>
                <a:latin typeface="Calibri" panose="020F0502020204030204" pitchFamily="34" charset="0"/>
                <a:ea typeface="Times New Roman" panose="02020603050405020304" pitchFamily="18" charset="0"/>
              </a:rPr>
              <a:t>AND</a:t>
            </a:r>
            <a:r>
              <a:rPr lang="en-US" sz="1800" dirty="0">
                <a:effectLst/>
                <a:latin typeface="Calibri" panose="020F0502020204030204" pitchFamily="34" charset="0"/>
                <a:ea typeface="Times New Roman" panose="02020603050405020304" pitchFamily="18" charset="0"/>
              </a:rPr>
              <a:t> three (3) current Utility Bills</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mj-lt"/>
              <a:buAutoNum type="arabicPeriod"/>
            </a:pPr>
            <a:r>
              <a:rPr lang="en-US" sz="1800" b="1" u="sng" dirty="0">
                <a:effectLst/>
                <a:latin typeface="Calibri" panose="020F0502020204030204" pitchFamily="34" charset="0"/>
                <a:ea typeface="Times New Roman" panose="02020603050405020304" pitchFamily="18" charset="0"/>
              </a:rPr>
              <a:t>Residing with another family</a:t>
            </a:r>
            <a:r>
              <a:rPr lang="en-US" sz="1800" u="sng" dirty="0">
                <a:effectLst/>
                <a:latin typeface="Calibri" panose="020F0502020204030204" pitchFamily="34" charset="0"/>
                <a:ea typeface="Times New Roman" panose="02020603050405020304" pitchFamily="18" charset="0"/>
              </a:rPr>
              <a:t> </a:t>
            </a:r>
            <a:r>
              <a:rPr lang="en-US" sz="1800" dirty="0">
                <a:effectLst/>
                <a:latin typeface="Calibri" panose="020F0502020204030204" pitchFamily="34" charset="0"/>
                <a:ea typeface="Times New Roman" panose="02020603050405020304" pitchFamily="18" charset="0"/>
              </a:rPr>
              <a:t>– Please request an Affidavit of Residency from Cherie McCoy at </a:t>
            </a:r>
            <a:r>
              <a:rPr lang="en-US" sz="1800" u="sng" dirty="0">
                <a:solidFill>
                  <a:srgbClr val="0563C1"/>
                </a:solidFill>
                <a:effectLst/>
                <a:latin typeface="Calibri" panose="020F0502020204030204" pitchFamily="34" charset="0"/>
                <a:ea typeface="Times New Roman" panose="02020603050405020304" pitchFamily="18" charset="0"/>
                <a:hlinkClick r:id="rId2"/>
              </a:rPr>
              <a:t>Cherie.mccoy@monroe.k12.nj.us</a:t>
            </a:r>
            <a:r>
              <a:rPr lang="en-US" sz="1800" dirty="0">
                <a:effectLst/>
                <a:latin typeface="Calibri" panose="020F0502020204030204" pitchFamily="34" charset="0"/>
                <a:ea typeface="Times New Roman" panose="02020603050405020304" pitchFamily="18" charset="0"/>
              </a:rPr>
              <a:t> .  The homeowner will need to provide proof of residency (see above).  You will need to provide 2 bills in your name for this address.  </a:t>
            </a:r>
            <a:r>
              <a:rPr lang="en-US" sz="1800" dirty="0">
                <a:latin typeface="Calibri" panose="020F0502020204030204" pitchFamily="34" charset="0"/>
                <a:ea typeface="Times New Roman" panose="02020603050405020304" pitchFamily="18" charset="0"/>
              </a:rPr>
              <a:t>Affidavit of Residency</a:t>
            </a:r>
            <a:r>
              <a:rPr lang="en-US" sz="1800" dirty="0">
                <a:effectLst/>
                <a:latin typeface="Calibri" panose="020F0502020204030204" pitchFamily="34" charset="0"/>
                <a:ea typeface="Times New Roman" panose="02020603050405020304" pitchFamily="18" charset="0"/>
              </a:rPr>
              <a:t> must be notarized.</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mj-lt"/>
              <a:buAutoNum type="arabicPeriod"/>
            </a:pPr>
            <a:r>
              <a:rPr lang="en-US" sz="1800" b="1" u="sng" dirty="0">
                <a:effectLst/>
                <a:latin typeface="Calibri" panose="020F0502020204030204" pitchFamily="34" charset="0"/>
                <a:ea typeface="Times New Roman" panose="02020603050405020304" pitchFamily="18" charset="0"/>
              </a:rPr>
              <a:t>New Home Purchase Agreement</a:t>
            </a:r>
            <a:r>
              <a:rPr lang="en-US" sz="1800" u="sng" dirty="0">
                <a:effectLst/>
                <a:latin typeface="Calibri" panose="020F0502020204030204" pitchFamily="34" charset="0"/>
                <a:ea typeface="Times New Roman" panose="02020603050405020304" pitchFamily="18" charset="0"/>
              </a:rPr>
              <a:t> </a:t>
            </a:r>
            <a:r>
              <a:rPr lang="en-US" sz="1800" dirty="0">
                <a:effectLst/>
                <a:latin typeface="Calibri" panose="020F0502020204030204" pitchFamily="34" charset="0"/>
                <a:ea typeface="Times New Roman" panose="02020603050405020304" pitchFamily="18" charset="0"/>
              </a:rPr>
              <a:t>to purchase a home in Monroe Township with a closing date on or before October 31, 2023 is acceptable.  </a:t>
            </a:r>
            <a:r>
              <a:rPr lang="en-US" sz="1800" dirty="0">
                <a:latin typeface="Calibri" panose="020F0502020204030204" pitchFamily="34" charset="0"/>
                <a:ea typeface="Times New Roman" panose="02020603050405020304" pitchFamily="18" charset="0"/>
              </a:rPr>
              <a:t>Email Cherie McCoy at </a:t>
            </a:r>
            <a:r>
              <a:rPr lang="en-US" sz="1800" dirty="0">
                <a:latin typeface="Calibri" panose="020F0502020204030204" pitchFamily="34" charset="0"/>
                <a:ea typeface="Times New Roman" panose="02020603050405020304" pitchFamily="18" charset="0"/>
                <a:hlinkClick r:id="rId2"/>
              </a:rPr>
              <a:t>Cherie.mccoy@monroe.k12.nj.us</a:t>
            </a:r>
            <a:r>
              <a:rPr lang="en-US" sz="1800" dirty="0">
                <a:latin typeface="Calibri" panose="020F0502020204030204" pitchFamily="34" charset="0"/>
                <a:ea typeface="Times New Roman" panose="02020603050405020304" pitchFamily="18" charset="0"/>
              </a:rPr>
              <a:t> for the Residency Agreement.</a:t>
            </a:r>
            <a:endParaRPr lang="en-US" sz="1800" dirty="0">
              <a:effectLst/>
              <a:latin typeface="Calibri" panose="020F0502020204030204" pitchFamily="34" charset="0"/>
              <a:ea typeface="Times New Roman" panose="02020603050405020304" pitchFamily="18" charset="0"/>
            </a:endParaRPr>
          </a:p>
          <a:p>
            <a:pPr marL="342900" marR="0" lvl="0" indent="-342900">
              <a:spcBef>
                <a:spcPts val="0"/>
              </a:spcBef>
              <a:spcAft>
                <a:spcPts val="0"/>
              </a:spcAft>
              <a:buFont typeface="+mj-lt"/>
              <a:buAutoNum type="arabicPeriod"/>
            </a:pPr>
            <a:r>
              <a:rPr lang="en-US" sz="1800" dirty="0">
                <a:latin typeface="Calibri" panose="020F0502020204030204" pitchFamily="34" charset="0"/>
                <a:ea typeface="Times New Roman" panose="02020603050405020304" pitchFamily="18" charset="0"/>
              </a:rPr>
              <a:t>Parent License</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mj-lt"/>
              <a:buAutoNum type="arabicPeriod"/>
            </a:pPr>
            <a:r>
              <a:rPr lang="en-US" sz="1800" dirty="0">
                <a:effectLst/>
                <a:latin typeface="Calibri" panose="020F0502020204030204" pitchFamily="34" charset="0"/>
                <a:ea typeface="Times New Roman" panose="02020603050405020304" pitchFamily="18" charset="0"/>
              </a:rPr>
              <a:t>IEP or 504 (if child has one)</a:t>
            </a:r>
          </a:p>
          <a:p>
            <a:pPr marL="342900" marR="0" lvl="0" indent="-342900">
              <a:spcBef>
                <a:spcPts val="0"/>
              </a:spcBef>
              <a:spcAft>
                <a:spcPts val="0"/>
              </a:spcAft>
              <a:buFont typeface="+mj-lt"/>
              <a:buAutoNum type="arabicPeriod"/>
            </a:pPr>
            <a:r>
              <a:rPr lang="en-US" sz="1800" dirty="0">
                <a:latin typeface="Calibri" panose="020F0502020204030204" pitchFamily="34" charset="0"/>
                <a:ea typeface="Times New Roman" panose="02020603050405020304" pitchFamily="18" charset="0"/>
              </a:rPr>
              <a:t>Report card/progress report from Preschool if student has one.  Otherwise, use a blank sheet of paper.</a:t>
            </a:r>
          </a:p>
          <a:p>
            <a:pPr marL="342900" marR="0" lvl="0" indent="-342900">
              <a:spcBef>
                <a:spcPts val="0"/>
              </a:spcBef>
              <a:spcAft>
                <a:spcPts val="0"/>
              </a:spcAft>
              <a:buFont typeface="+mj-lt"/>
              <a:buAutoNum type="arabicPeriod"/>
            </a:pPr>
            <a:r>
              <a:rPr lang="en-US" sz="1800" dirty="0">
                <a:effectLst/>
                <a:latin typeface="Times New Roman" panose="02020603050405020304" pitchFamily="18" charset="0"/>
                <a:ea typeface="Times New Roman" panose="02020603050405020304" pitchFamily="18" charset="0"/>
              </a:rPr>
              <a:t>Release of Records – Kindergarten students use a blank sheet of paper.</a:t>
            </a:r>
          </a:p>
          <a:p>
            <a:pPr marL="342900" marR="0" lvl="0" indent="-342900">
              <a:spcBef>
                <a:spcPts val="0"/>
              </a:spcBef>
              <a:spcAft>
                <a:spcPts val="0"/>
              </a:spcAft>
              <a:buFont typeface="+mj-lt"/>
              <a:buAutoNum type="arabicPeriod"/>
            </a:pPr>
            <a:r>
              <a:rPr lang="en-US" sz="1800" dirty="0">
                <a:effectLst/>
                <a:latin typeface="Calibri" panose="020F0502020204030204" pitchFamily="34" charset="0"/>
                <a:ea typeface="Times New Roman" panose="02020603050405020304" pitchFamily="18" charset="0"/>
              </a:rPr>
              <a:t>Custody papers, proof of legal guardianship papers, foster parent papers, adoption papers</a:t>
            </a:r>
            <a:r>
              <a:rPr lang="en-US" sz="1800" b="1" dirty="0">
                <a:effectLst/>
                <a:latin typeface="Calibri" panose="020F0502020204030204" pitchFamily="34" charset="0"/>
                <a:ea typeface="Times New Roman" panose="02020603050405020304" pitchFamily="18" charset="0"/>
              </a:rPr>
              <a:t> </a:t>
            </a:r>
            <a:r>
              <a:rPr lang="en-US" sz="1800" dirty="0">
                <a:effectLst/>
                <a:latin typeface="Calibri" panose="020F0502020204030204" pitchFamily="34" charset="0"/>
                <a:ea typeface="Times New Roman" panose="02020603050405020304" pitchFamily="18" charset="0"/>
              </a:rPr>
              <a:t>(if applicable)</a:t>
            </a:r>
            <a:endParaRPr lang="en-US" sz="18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21259935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925B7-8C55-42B4-B3EA-5DF87BFA9B75}"/>
              </a:ext>
            </a:extLst>
          </p:cNvPr>
          <p:cNvSpPr>
            <a:spLocks noGrp="1"/>
          </p:cNvSpPr>
          <p:nvPr>
            <p:ph type="title"/>
          </p:nvPr>
        </p:nvSpPr>
        <p:spPr/>
        <p:txBody>
          <a:bodyPr/>
          <a:lstStyle/>
          <a:p>
            <a:r>
              <a:rPr lang="en-US" sz="4400" b="1" u="sng" dirty="0">
                <a:effectLst/>
                <a:latin typeface="Calibri" panose="020F0502020204030204" pitchFamily="34" charset="0"/>
                <a:ea typeface="Times New Roman" panose="02020603050405020304" pitchFamily="18" charset="0"/>
              </a:rPr>
              <a:t>PHYSICAL EXAMINATIONS FOR STUDENTS</a:t>
            </a:r>
            <a:br>
              <a:rPr lang="en-US" sz="4400" dirty="0">
                <a:effectLst/>
                <a:latin typeface="Times New Roman" panose="02020603050405020304" pitchFamily="18" charset="0"/>
                <a:ea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82F2297E-0199-4153-8D44-AB917BAED40F}"/>
              </a:ext>
            </a:extLst>
          </p:cNvPr>
          <p:cNvSpPr>
            <a:spLocks noGrp="1"/>
          </p:cNvSpPr>
          <p:nvPr>
            <p:ph idx="1"/>
          </p:nvPr>
        </p:nvSpPr>
        <p:spPr/>
        <p:txBody>
          <a:bodyPr>
            <a:normAutofit fontScale="92500" lnSpcReduction="10000"/>
          </a:bodyPr>
          <a:lstStyle/>
          <a:p>
            <a:pPr marL="0" marR="0" indent="0">
              <a:spcBef>
                <a:spcPts val="0"/>
              </a:spcBef>
              <a:spcAft>
                <a:spcPts val="0"/>
              </a:spcAft>
              <a:buNone/>
            </a:pPr>
            <a:endParaRPr lang="en-US" sz="1800" b="1" u="none" strike="noStrike" dirty="0">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dirty="0">
                <a:effectLst/>
                <a:latin typeface="Calibri" panose="020F0502020204030204" pitchFamily="34" charset="0"/>
                <a:ea typeface="Times New Roman" panose="02020603050405020304" pitchFamily="18" charset="0"/>
              </a:rPr>
              <a:t>Each student entering the Monroe Township Public Schools for the first time is required by law (Public law 18A:40-4) to have a physical examination prior to entry into school.  This examination must be completed no more than 365 days prior to the first day of attendance.  Signed documentation of the examination by the student’s physician must be submitted to the school nurse.  If you have a problem complying with this health mandate, please contact your school nurse.  Children without physical examinations will not be permitted to enroll.</a:t>
            </a:r>
            <a:endParaRPr lang="en-US" sz="18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dirty="0">
                <a:effectLst/>
                <a:latin typeface="Calibri" panose="020F0502020204030204" pitchFamily="34"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dirty="0">
                <a:effectLst/>
                <a:latin typeface="Calibri" panose="020F0502020204030204" pitchFamily="34" charset="0"/>
                <a:ea typeface="Times New Roman" panose="02020603050405020304" pitchFamily="18" charset="0"/>
              </a:rPr>
              <a:t>Additionally, state law mandates that your child will not be allowed to attend school in September 2023 without proof of completed immunizations with a doctor’s signature.  Information regarding immunization requirements for pupils in schools has been taken in part from the NJ Department of Health and Senior Service bulletin dated December 2000.  If you have any questions regarding the immunization requirements, please contact your pediatrician or call the school nurse at the school your child will be attending.  Even though all needed immunizations may not be given at the time of registration, please bring a record of those immunizations received up until that date.  (New immunization information can be shared with the nurse until August 31.  All immunizations should be completed by that time.)</a:t>
            </a:r>
            <a:endParaRPr lang="en-US" sz="18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dirty="0">
                <a:effectLst/>
                <a:latin typeface="Calibri" panose="020F0502020204030204" pitchFamily="34"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a:spcBef>
                <a:spcPts val="0"/>
              </a:spcBef>
              <a:tabLst>
                <a:tab pos="3657600" algn="l"/>
              </a:tabLst>
            </a:pPr>
            <a:r>
              <a:rPr lang="en-US" sz="1800" dirty="0">
                <a:effectLst/>
                <a:latin typeface="Calibri" panose="020F0502020204030204" pitchFamily="34" charset="0"/>
                <a:ea typeface="Times New Roman" panose="02020603050405020304" pitchFamily="18" charset="0"/>
              </a:rPr>
              <a:t>Barclay Brook School Nurse (732) 521-1000</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3657600" algn="l"/>
              </a:tabLst>
            </a:pPr>
            <a:r>
              <a:rPr lang="en-US" sz="1800" dirty="0">
                <a:effectLst/>
                <a:latin typeface="Calibri" panose="020F0502020204030204" pitchFamily="34" charset="0"/>
                <a:ea typeface="Times New Roman" panose="02020603050405020304" pitchFamily="18" charset="0"/>
              </a:rPr>
              <a:t>Mill Lake School Nurse (732) 251-5336</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3657600" algn="l"/>
              </a:tabLst>
            </a:pPr>
            <a:r>
              <a:rPr lang="en-US" sz="1800" dirty="0">
                <a:effectLst/>
                <a:latin typeface="Calibri" panose="020F0502020204030204" pitchFamily="34" charset="0"/>
                <a:ea typeface="Times New Roman" panose="02020603050405020304" pitchFamily="18" charset="0"/>
              </a:rPr>
              <a:t>Oak Tree School Nurse (609) 655-7642</a:t>
            </a:r>
            <a:endParaRPr lang="en-US" sz="18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39906144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TotalTime>
  <Words>651</Words>
  <Application>Microsoft Office PowerPoint</Application>
  <PresentationFormat>Widescreen</PresentationFormat>
  <Paragraphs>43</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Times New Roman</vt:lpstr>
      <vt:lpstr>Office Theme</vt:lpstr>
      <vt:lpstr>Kindergarten Registration 2023-2024</vt:lpstr>
      <vt:lpstr>**All registrations are done online**</vt:lpstr>
      <vt:lpstr>STEP 1</vt:lpstr>
      <vt:lpstr>STEP 3</vt:lpstr>
      <vt:lpstr>REQUIRED DOCUMENTS These need to be uploaded to the online registration portal</vt:lpstr>
      <vt:lpstr>PHYSICAL EXAMINATIONS FOR STUDENTS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Kindergarten Registration 2021-2022</dc:title>
  <dc:creator>Cherie McCoy</dc:creator>
  <cp:lastModifiedBy>Cherie McCoy</cp:lastModifiedBy>
  <cp:revision>5</cp:revision>
  <cp:lastPrinted>2023-03-22T19:17:23Z</cp:lastPrinted>
  <dcterms:created xsi:type="dcterms:W3CDTF">2021-02-12T19:17:15Z</dcterms:created>
  <dcterms:modified xsi:type="dcterms:W3CDTF">2023-03-22T19:17:27Z</dcterms:modified>
</cp:coreProperties>
</file>