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59" r:id="rId2"/>
    <p:sldId id="256" r:id="rId3"/>
    <p:sldId id="257" r:id="rId4"/>
    <p:sldId id="258" r:id="rId5"/>
    <p:sldId id="260" r:id="rId6"/>
    <p:sldId id="263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F580"/>
    <a:srgbClr val="FFF437"/>
    <a:srgbClr val="FFFD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CEFB4-4004-4B4B-9FCF-467B7CF218CD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DAE5A-4C67-4345-A3DC-14733DB54A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C752-E034-40D4-9EF4-E6E4F37A07B7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DF2D7-AD0B-46CC-834E-EF4EFC6B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4175" y="2130425"/>
            <a:ext cx="7772400" cy="1470025"/>
          </a:xfrm>
        </p:spPr>
        <p:txBody>
          <a:bodyPr/>
          <a:lstStyle/>
          <a:p>
            <a:r>
              <a:rPr lang="en-US" dirty="0" smtClean="0"/>
              <a:t>Louis </a:t>
            </a:r>
            <a:r>
              <a:rPr lang="en-US" dirty="0" err="1" smtClean="0"/>
              <a:t>Vuitton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0221" y="3886200"/>
            <a:ext cx="6400800" cy="1752600"/>
          </a:xfrm>
        </p:spPr>
        <p:txBody>
          <a:bodyPr/>
          <a:lstStyle/>
          <a:p>
            <a:r>
              <a:rPr lang="en-US" dirty="0" smtClean="0"/>
              <a:t>French Entrepreneur </a:t>
            </a:r>
          </a:p>
          <a:p>
            <a:r>
              <a:rPr lang="en-US" dirty="0" smtClean="0"/>
              <a:t>and </a:t>
            </a:r>
          </a:p>
          <a:p>
            <a:r>
              <a:rPr lang="en-US" dirty="0" smtClean="0"/>
              <a:t>Designer</a:t>
            </a:r>
            <a:endParaRPr lang="en-US" dirty="0"/>
          </a:p>
        </p:txBody>
      </p:sp>
      <p:pic>
        <p:nvPicPr>
          <p:cNvPr id="4" name="Picture 3" descr="Louis-Vuitton-17112264-1-4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" y="206375"/>
            <a:ext cx="31242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 of This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Read like a detective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Write like a journalist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Your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91125"/>
          </a:xfrm>
        </p:spPr>
        <p:txBody>
          <a:bodyPr>
            <a:normAutofit fontScale="92500" lnSpcReduction="10000"/>
          </a:bodyPr>
          <a:lstStyle/>
          <a:p>
            <a:pPr marL="514350" indent="-514350"/>
            <a:r>
              <a:rPr lang="en-US" dirty="0" smtClean="0"/>
              <a:t>Read your designated paragraph and pick out important points.</a:t>
            </a:r>
          </a:p>
          <a:p>
            <a:pPr marL="514350" indent="-514350"/>
            <a:r>
              <a:rPr lang="en-US" dirty="0" smtClean="0"/>
              <a:t>Organize the points on your computer or a separate piece of paper.</a:t>
            </a:r>
          </a:p>
          <a:p>
            <a:pPr marL="514350" indent="-514350"/>
            <a:r>
              <a:rPr lang="en-US" dirty="0" smtClean="0"/>
              <a:t>Write a paragraph that presents all of the important points in what you read in your own words and style.</a:t>
            </a:r>
          </a:p>
          <a:p>
            <a:pPr marL="514350" indent="-514350"/>
            <a:r>
              <a:rPr lang="en-US" dirty="0" smtClean="0"/>
              <a:t>Reminders</a:t>
            </a:r>
          </a:p>
          <a:p>
            <a:pPr marL="971550" lvl="1" indent="-514350"/>
            <a:r>
              <a:rPr lang="en-US" dirty="0" smtClean="0"/>
              <a:t>Don’t forget to put your name at the top of your paper.</a:t>
            </a:r>
          </a:p>
          <a:p>
            <a:pPr marL="971550" lvl="1" indent="-514350"/>
            <a:r>
              <a:rPr lang="en-US" dirty="0" smtClean="0"/>
              <a:t>You’re the detective and the journalist!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9625" y="2342118"/>
            <a:ext cx="7477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60356"/>
            <a:ext cx="8229600" cy="2554545"/>
          </a:xfrm>
          <a:prstGeom prst="rect">
            <a:avLst/>
          </a:prstGeom>
          <a:solidFill>
            <a:srgbClr val="FFFD0D">
              <a:alpha val="2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Lucida Grande"/>
                <a:ea typeface="Cambria"/>
              </a:rPr>
              <a:t>Read this like a Detective:</a:t>
            </a:r>
          </a:p>
          <a:p>
            <a:pPr indent="457200"/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The trunks proved an immediate commercial success, and advances in transportation and the expansion of travel placed an increasing demand for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Vuitton's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trunks. In 1859, to fulfill the requests placed for his luggage, he expanded into a larger workshop in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Asnieres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, a village outside Paris. Business was booming, and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Vuitton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received personal orders not only from French royalty but also from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Isma'il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Pasha, the Khedive of Egypt.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32089"/>
            <a:ext cx="8229600" cy="2903206"/>
          </a:xfrm>
          <a:solidFill>
            <a:srgbClr val="CCFFCC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Baskerville"/>
                <a:cs typeface="Baskerville"/>
              </a:rPr>
              <a:t>Write this like a Journalist:</a:t>
            </a:r>
          </a:p>
          <a:p>
            <a:pPr indent="347472">
              <a:buNone/>
            </a:pPr>
            <a:r>
              <a:rPr lang="en-US" sz="2400" dirty="0" smtClean="0">
                <a:latin typeface="Baskerville"/>
                <a:cs typeface="Baskerville"/>
              </a:rPr>
              <a:t>By 1859 business was so good that </a:t>
            </a:r>
            <a:r>
              <a:rPr lang="en-US" sz="2400" dirty="0" err="1" smtClean="0">
                <a:latin typeface="Baskerville"/>
                <a:cs typeface="Baskerville"/>
              </a:rPr>
              <a:t>Vuitton</a:t>
            </a:r>
            <a:r>
              <a:rPr lang="en-US" sz="2400" dirty="0" smtClean="0">
                <a:latin typeface="Baskerville"/>
                <a:cs typeface="Baskerville"/>
              </a:rPr>
              <a:t> had to move his workshop to a small village outside of Paris.  The reason his business became a commercial success was because of advances in transportation and the expansion of the travel industry.  The trunks </a:t>
            </a:r>
            <a:r>
              <a:rPr lang="en-US" sz="2400" dirty="0" err="1" smtClean="0">
                <a:latin typeface="Baskerville"/>
                <a:cs typeface="Baskerville"/>
              </a:rPr>
              <a:t>Vuitton</a:t>
            </a:r>
            <a:r>
              <a:rPr lang="en-US" sz="2400" dirty="0" smtClean="0">
                <a:latin typeface="Baskerville"/>
                <a:cs typeface="Baskerville"/>
              </a:rPr>
              <a:t> made were so popular that he received personal orders from French and Egyptian royalty.</a:t>
            </a:r>
          </a:p>
          <a:p>
            <a:pPr indent="347472">
              <a:buNone/>
            </a:pPr>
            <a:r>
              <a:rPr lang="en-US" sz="2400" dirty="0" smtClean="0">
                <a:latin typeface="Baskerville"/>
                <a:cs typeface="Baskerville"/>
              </a:rPr>
              <a:t> </a:t>
            </a:r>
          </a:p>
          <a:p>
            <a:pPr indent="347472"/>
            <a:endParaRPr lang="en-US" sz="2400" dirty="0">
              <a:latin typeface="Baskerville"/>
              <a:cs typeface="Baskervill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9625" y="2342118"/>
            <a:ext cx="7477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60356"/>
            <a:ext cx="8229600" cy="2554545"/>
          </a:xfrm>
          <a:prstGeom prst="rect">
            <a:avLst/>
          </a:prstGeom>
          <a:solidFill>
            <a:srgbClr val="FFFD0D">
              <a:alpha val="2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Lucida Grande"/>
                <a:ea typeface="Cambria"/>
              </a:rPr>
              <a:t>Read this like a Detective:</a:t>
            </a:r>
          </a:p>
          <a:p>
            <a:pPr indent="457200"/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The trunks proved an immediate commercial success, and advances in transportation and the expansion of travel placed an increasing demand for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Vuitton's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trunks. In 1859, to fulfill the requests placed for his luggage, he expanded into a larger workshop in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Asnieres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, a village outside Paris. Business was booming, and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Vuitton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received personal orders not only from French royalty but also from </a:t>
            </a:r>
            <a:r>
              <a:rPr lang="en-US" sz="2000" dirty="0" err="1" smtClean="0">
                <a:solidFill>
                  <a:srgbClr val="000000"/>
                </a:solidFill>
                <a:latin typeface="Lucida Grande"/>
                <a:ea typeface="Cambria"/>
              </a:rPr>
              <a:t>Isma'il</a:t>
            </a:r>
            <a:r>
              <a:rPr lang="en-US" sz="2000" dirty="0" smtClean="0">
                <a:solidFill>
                  <a:srgbClr val="000000"/>
                </a:solidFill>
                <a:latin typeface="Lucida Grande"/>
                <a:ea typeface="Cambria"/>
              </a:rPr>
              <a:t> Pasha, the Khedive of Egypt.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3413125"/>
          </a:xfrm>
          <a:solidFill>
            <a:srgbClr val="FFF58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600" b="1" dirty="0" smtClean="0"/>
              <a:t>Read this like a Detective</a:t>
            </a:r>
          </a:p>
          <a:p>
            <a:pPr indent="347472">
              <a:buNone/>
            </a:pPr>
            <a:r>
              <a:rPr lang="en-US" sz="2600" dirty="0" smtClean="0"/>
              <a:t>In 1870, however, </a:t>
            </a:r>
            <a:r>
              <a:rPr lang="en-US" sz="2600" dirty="0" err="1" smtClean="0"/>
              <a:t>Vuitton's</a:t>
            </a:r>
            <a:r>
              <a:rPr lang="en-US" sz="2600" dirty="0" smtClean="0"/>
              <a:t> business was interrupted by the outbreak of the Franco-Prussian War and the subsequent siege of Paris, which gave way to a bloody civil war that destroyed the French Empire. When the siege finally ended on January 28, 1871, </a:t>
            </a:r>
            <a:r>
              <a:rPr lang="en-US" sz="2600" dirty="0" err="1" smtClean="0"/>
              <a:t>Vuitton</a:t>
            </a:r>
            <a:r>
              <a:rPr lang="en-US" sz="2600" dirty="0" smtClean="0"/>
              <a:t> returned to </a:t>
            </a:r>
            <a:r>
              <a:rPr lang="en-US" sz="2600" dirty="0" err="1" smtClean="0"/>
              <a:t>Asnieres</a:t>
            </a:r>
            <a:r>
              <a:rPr lang="en-US" sz="2600" dirty="0" smtClean="0"/>
              <a:t> to find the village in ruins, his staff dispersed, his equipment stolen and his shop destroyed.</a:t>
            </a:r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3413125"/>
          </a:xfrm>
          <a:solidFill>
            <a:srgbClr val="FFF58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600" b="1" dirty="0" smtClean="0"/>
              <a:t>Read this like a Detective</a:t>
            </a:r>
          </a:p>
          <a:p>
            <a:pPr indent="347472">
              <a:buNone/>
            </a:pPr>
            <a:r>
              <a:rPr lang="en-US" sz="2600" dirty="0" smtClean="0"/>
              <a:t>In 1870, however, </a:t>
            </a:r>
            <a:r>
              <a:rPr lang="en-US" sz="2600" dirty="0" err="1" smtClean="0"/>
              <a:t>Vuitton's</a:t>
            </a:r>
            <a:r>
              <a:rPr lang="en-US" sz="2600" dirty="0" smtClean="0"/>
              <a:t> business was interrupted by the outbreak of the Franco-Prussian War and the subsequent siege of Paris, which gave way to a bloody civil war that destroyed the French Empire. When the siege finally ended on January 28, 1871, </a:t>
            </a:r>
            <a:r>
              <a:rPr lang="en-US" sz="2600" dirty="0" err="1" smtClean="0"/>
              <a:t>Vuitton</a:t>
            </a:r>
            <a:r>
              <a:rPr lang="en-US" sz="2600" dirty="0" smtClean="0"/>
              <a:t> returned to </a:t>
            </a:r>
            <a:r>
              <a:rPr lang="en-US" sz="2600" dirty="0" err="1" smtClean="0"/>
              <a:t>Asnieres</a:t>
            </a:r>
            <a:r>
              <a:rPr lang="en-US" sz="2600" dirty="0" smtClean="0"/>
              <a:t> to find the village in ruins, his staff dispersed, his equipment stolen and his shop destroyed.</a:t>
            </a:r>
          </a:p>
          <a:p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457200" y="3603624"/>
            <a:ext cx="8229600" cy="3170099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500" b="1" dirty="0" smtClean="0">
                <a:latin typeface="Baskerville"/>
                <a:cs typeface="Baskerville"/>
              </a:rPr>
              <a:t>Write this like a Journalist</a:t>
            </a:r>
          </a:p>
          <a:p>
            <a:pPr indent="347472">
              <a:buNone/>
            </a:pPr>
            <a:r>
              <a:rPr lang="en-US" sz="2500" dirty="0" smtClean="0">
                <a:latin typeface="Baskerville"/>
                <a:cs typeface="Baskerville"/>
              </a:rPr>
              <a:t>In 1870, </a:t>
            </a:r>
            <a:r>
              <a:rPr lang="en-US" sz="2500" dirty="0" err="1" smtClean="0">
                <a:latin typeface="Baskerville"/>
                <a:cs typeface="Baskerville"/>
              </a:rPr>
              <a:t>Vuitton's</a:t>
            </a:r>
            <a:r>
              <a:rPr lang="en-US" sz="2500" dirty="0" smtClean="0">
                <a:latin typeface="Baskerville"/>
                <a:cs typeface="Baskerville"/>
              </a:rPr>
              <a:t> career was stopped by the beginning of the Franco-Prussian War and the later siege of Paris, which resulted in a bloody civil war that put an end to the French Empire When the siege completely ended on January 28, 1871, </a:t>
            </a:r>
            <a:r>
              <a:rPr lang="en-US" sz="2500" dirty="0" err="1" smtClean="0">
                <a:latin typeface="Baskerville"/>
                <a:cs typeface="Baskerville"/>
              </a:rPr>
              <a:t>Vuitton</a:t>
            </a:r>
            <a:r>
              <a:rPr lang="en-US" sz="2500" dirty="0" smtClean="0">
                <a:latin typeface="Baskerville"/>
                <a:cs typeface="Baskerville"/>
              </a:rPr>
              <a:t> went back to </a:t>
            </a:r>
            <a:r>
              <a:rPr lang="en-US" sz="2500" dirty="0" err="1" smtClean="0">
                <a:latin typeface="Baskerville"/>
                <a:cs typeface="Baskerville"/>
              </a:rPr>
              <a:t>Asnieres</a:t>
            </a:r>
            <a:r>
              <a:rPr lang="en-US" sz="2500" dirty="0" smtClean="0">
                <a:latin typeface="Baskerville"/>
                <a:cs typeface="Baskerville"/>
              </a:rPr>
              <a:t> to discover the village badly damaged, his workers disappeared, his work things stolen and his shop demolished.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546</Words>
  <Application>Microsoft Macintosh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Louis Vuitton</vt:lpstr>
      <vt:lpstr>The Goal of This Activity</vt:lpstr>
      <vt:lpstr>Your Mission</vt:lpstr>
      <vt:lpstr>Slide 5</vt:lpstr>
      <vt:lpstr>Slide 6</vt:lpstr>
      <vt:lpstr>Slide 7</vt:lpstr>
      <vt:lpstr>Slide 8</vt:lpstr>
    </vt:vector>
  </TitlesOfParts>
  <Company>Seaford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 Vuitton</dc:title>
  <dc:creator>Director of Technology</dc:creator>
  <cp:lastModifiedBy>Michelle Puttlitz</cp:lastModifiedBy>
  <cp:revision>9</cp:revision>
  <cp:lastPrinted>2012-01-03T15:15:55Z</cp:lastPrinted>
  <dcterms:created xsi:type="dcterms:W3CDTF">2012-01-03T15:12:17Z</dcterms:created>
  <dcterms:modified xsi:type="dcterms:W3CDTF">2012-01-03T23:25:31Z</dcterms:modified>
</cp:coreProperties>
</file>