
<file path=[Content_Types].xml><?xml version="1.0" encoding="utf-8"?>
<Types xmlns="http://schemas.openxmlformats.org/package/2006/content-types">
  <Default Extension="xml" ContentType="application/xml"/>
  <Default Extension="jpeg" ContentType="image/jpeg"/>
  <Default Extension="png" ContentType="image/pn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Lst>
  <p:sldSz cx="7772400" cy="100584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168">
          <p15:clr>
            <a:srgbClr val="A4A3A4"/>
          </p15:clr>
        </p15:guide>
        <p15:guide id="2" pos="2448">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vertBarState="minimized">
    <p:restoredLeft sz="6588"/>
    <p:restoredTop sz="94718"/>
  </p:normalViewPr>
  <p:slideViewPr>
    <p:cSldViewPr snapToGrid="0" snapToObjects="1" showGuides="1">
      <p:cViewPr>
        <p:scale>
          <a:sx n="150" d="100"/>
          <a:sy n="150" d="100"/>
        </p:scale>
        <p:origin x="1424" y="-4904"/>
      </p:cViewPr>
      <p:guideLst>
        <p:guide orient="horz" pos="3168"/>
        <p:guide pos="2448"/>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82930" y="3124624"/>
            <a:ext cx="6606540" cy="2156037"/>
          </a:xfrm>
        </p:spPr>
        <p:txBody>
          <a:bodyPr/>
          <a:lstStyle/>
          <a:p>
            <a:r>
              <a:rPr lang="en-US" smtClean="0"/>
              <a:t>Click to edit Master title style</a:t>
            </a:r>
            <a:endParaRPr lang="en-US"/>
          </a:p>
        </p:txBody>
      </p:sp>
      <p:sp>
        <p:nvSpPr>
          <p:cNvPr id="3" name="Subtitle 2"/>
          <p:cNvSpPr>
            <a:spLocks noGrp="1"/>
          </p:cNvSpPr>
          <p:nvPr>
            <p:ph type="subTitle" idx="1"/>
          </p:nvPr>
        </p:nvSpPr>
        <p:spPr>
          <a:xfrm>
            <a:off x="1165860" y="5699760"/>
            <a:ext cx="5440680" cy="257048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C449C80-679F-2E48-BC98-FB000DF14B58}" type="datetimeFigureOut">
              <a:rPr lang="en-US" smtClean="0"/>
              <a:t>4/13/17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F2A6318-40DC-8E4A-AC4F-99856CF7A1C9}" type="slidenum">
              <a:rPr lang="en-US" smtClean="0"/>
              <a:t>‹#›</a:t>
            </a:fld>
            <a:endParaRPr lang="en-US"/>
          </a:p>
        </p:txBody>
      </p:sp>
    </p:spTree>
    <p:extLst>
      <p:ext uri="{BB962C8B-B14F-4D97-AF65-F5344CB8AC3E}">
        <p14:creationId xmlns:p14="http://schemas.microsoft.com/office/powerpoint/2010/main" val="40147864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C449C80-679F-2E48-BC98-FB000DF14B58}" type="datetimeFigureOut">
              <a:rPr lang="en-US" smtClean="0"/>
              <a:t>4/13/17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F2A6318-40DC-8E4A-AC4F-99856CF7A1C9}" type="slidenum">
              <a:rPr lang="en-US" smtClean="0"/>
              <a:t>‹#›</a:t>
            </a:fld>
            <a:endParaRPr lang="en-US"/>
          </a:p>
        </p:txBody>
      </p:sp>
    </p:spTree>
    <p:extLst>
      <p:ext uri="{BB962C8B-B14F-4D97-AF65-F5344CB8AC3E}">
        <p14:creationId xmlns:p14="http://schemas.microsoft.com/office/powerpoint/2010/main" val="428453875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13966" y="6463454"/>
            <a:ext cx="6606540" cy="1997710"/>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613966" y="4263180"/>
            <a:ext cx="6606540" cy="2200274"/>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C449C80-679F-2E48-BC98-FB000DF14B58}" type="datetimeFigureOut">
              <a:rPr lang="en-US" smtClean="0"/>
              <a:t>4/13/17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F2A6318-40DC-8E4A-AC4F-99856CF7A1C9}" type="slidenum">
              <a:rPr lang="en-US" smtClean="0"/>
              <a:t>‹#›</a:t>
            </a:fld>
            <a:endParaRPr lang="en-US"/>
          </a:p>
        </p:txBody>
      </p:sp>
    </p:spTree>
    <p:extLst>
      <p:ext uri="{BB962C8B-B14F-4D97-AF65-F5344CB8AC3E}">
        <p14:creationId xmlns:p14="http://schemas.microsoft.com/office/powerpoint/2010/main" val="140160492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330597" y="3441277"/>
            <a:ext cx="2907903" cy="973709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3368040" y="3441277"/>
            <a:ext cx="2907904" cy="973709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C449C80-679F-2E48-BC98-FB000DF14B58}" type="datetimeFigureOut">
              <a:rPr lang="en-US" smtClean="0"/>
              <a:t>4/13/17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F2A6318-40DC-8E4A-AC4F-99856CF7A1C9}" type="slidenum">
              <a:rPr lang="en-US" smtClean="0"/>
              <a:t>‹#›</a:t>
            </a:fld>
            <a:endParaRPr lang="en-US"/>
          </a:p>
        </p:txBody>
      </p:sp>
    </p:spTree>
    <p:extLst>
      <p:ext uri="{BB962C8B-B14F-4D97-AF65-F5344CB8AC3E}">
        <p14:creationId xmlns:p14="http://schemas.microsoft.com/office/powerpoint/2010/main" val="369904135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388620" y="402802"/>
            <a:ext cx="6995160" cy="16764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388620" y="2251499"/>
            <a:ext cx="3434160" cy="938318"/>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388620" y="3189817"/>
            <a:ext cx="3434160" cy="5795222"/>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3948272" y="2251499"/>
            <a:ext cx="3435509" cy="938318"/>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3948272" y="3189817"/>
            <a:ext cx="3435509" cy="5795222"/>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C449C80-679F-2E48-BC98-FB000DF14B58}" type="datetimeFigureOut">
              <a:rPr lang="en-US" smtClean="0"/>
              <a:t>4/13/17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F2A6318-40DC-8E4A-AC4F-99856CF7A1C9}" type="slidenum">
              <a:rPr lang="en-US" smtClean="0"/>
              <a:t>‹#›</a:t>
            </a:fld>
            <a:endParaRPr lang="en-US"/>
          </a:p>
        </p:txBody>
      </p:sp>
    </p:spTree>
    <p:extLst>
      <p:ext uri="{BB962C8B-B14F-4D97-AF65-F5344CB8AC3E}">
        <p14:creationId xmlns:p14="http://schemas.microsoft.com/office/powerpoint/2010/main" val="9808767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C449C80-679F-2E48-BC98-FB000DF14B58}" type="datetimeFigureOut">
              <a:rPr lang="en-US" smtClean="0"/>
              <a:t>4/13/17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F2A6318-40DC-8E4A-AC4F-99856CF7A1C9}" type="slidenum">
              <a:rPr lang="en-US" smtClean="0"/>
              <a:t>‹#›</a:t>
            </a:fld>
            <a:endParaRPr lang="en-US"/>
          </a:p>
        </p:txBody>
      </p:sp>
    </p:spTree>
    <p:extLst>
      <p:ext uri="{BB962C8B-B14F-4D97-AF65-F5344CB8AC3E}">
        <p14:creationId xmlns:p14="http://schemas.microsoft.com/office/powerpoint/2010/main" val="35006563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C449C80-679F-2E48-BC98-FB000DF14B58}" type="datetimeFigureOut">
              <a:rPr lang="en-US" smtClean="0"/>
              <a:t>4/13/17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F2A6318-40DC-8E4A-AC4F-99856CF7A1C9}" type="slidenum">
              <a:rPr lang="en-US" smtClean="0"/>
              <a:t>‹#›</a:t>
            </a:fld>
            <a:endParaRPr lang="en-US"/>
          </a:p>
        </p:txBody>
      </p:sp>
    </p:spTree>
    <p:extLst>
      <p:ext uri="{BB962C8B-B14F-4D97-AF65-F5344CB8AC3E}">
        <p14:creationId xmlns:p14="http://schemas.microsoft.com/office/powerpoint/2010/main" val="315107314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88620" y="400473"/>
            <a:ext cx="2557066" cy="170434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038792" y="400474"/>
            <a:ext cx="4344988" cy="8584566"/>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388620" y="2104814"/>
            <a:ext cx="2557066" cy="688022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C449C80-679F-2E48-BC98-FB000DF14B58}" type="datetimeFigureOut">
              <a:rPr lang="en-US" smtClean="0"/>
              <a:t>4/13/17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F2A6318-40DC-8E4A-AC4F-99856CF7A1C9}" type="slidenum">
              <a:rPr lang="en-US" smtClean="0"/>
              <a:t>‹#›</a:t>
            </a:fld>
            <a:endParaRPr lang="en-US"/>
          </a:p>
        </p:txBody>
      </p:sp>
    </p:spTree>
    <p:extLst>
      <p:ext uri="{BB962C8B-B14F-4D97-AF65-F5344CB8AC3E}">
        <p14:creationId xmlns:p14="http://schemas.microsoft.com/office/powerpoint/2010/main" val="114543080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23445" y="7040880"/>
            <a:ext cx="4663440" cy="831216"/>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523445" y="898737"/>
            <a:ext cx="4663440" cy="603504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523445" y="7872096"/>
            <a:ext cx="4663440" cy="1180464"/>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C449C80-679F-2E48-BC98-FB000DF14B58}" type="datetimeFigureOut">
              <a:rPr lang="en-US" smtClean="0"/>
              <a:t>4/13/17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F2A6318-40DC-8E4A-AC4F-99856CF7A1C9}" type="slidenum">
              <a:rPr lang="en-US" smtClean="0"/>
              <a:t>‹#›</a:t>
            </a:fld>
            <a:endParaRPr lang="en-US"/>
          </a:p>
        </p:txBody>
      </p:sp>
    </p:spTree>
    <p:extLst>
      <p:ext uri="{BB962C8B-B14F-4D97-AF65-F5344CB8AC3E}">
        <p14:creationId xmlns:p14="http://schemas.microsoft.com/office/powerpoint/2010/main" val="87593117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C449C80-679F-2E48-BC98-FB000DF14B58}" type="datetimeFigureOut">
              <a:rPr lang="en-US" smtClean="0"/>
              <a:t>4/13/17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F2A6318-40DC-8E4A-AC4F-99856CF7A1C9}" type="slidenum">
              <a:rPr lang="en-US" smtClean="0"/>
              <a:t>‹#›</a:t>
            </a:fld>
            <a:endParaRPr lang="en-US"/>
          </a:p>
        </p:txBody>
      </p:sp>
    </p:spTree>
    <p:extLst>
      <p:ext uri="{BB962C8B-B14F-4D97-AF65-F5344CB8AC3E}">
        <p14:creationId xmlns:p14="http://schemas.microsoft.com/office/powerpoint/2010/main" val="349441199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790281" y="591397"/>
            <a:ext cx="1485662" cy="1258697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330598" y="591397"/>
            <a:ext cx="4330144" cy="1258697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C449C80-679F-2E48-BC98-FB000DF14B58}" type="datetimeFigureOut">
              <a:rPr lang="en-US" smtClean="0"/>
              <a:t>4/13/17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F2A6318-40DC-8E4A-AC4F-99856CF7A1C9}" type="slidenum">
              <a:rPr lang="en-US" smtClean="0"/>
              <a:t>‹#›</a:t>
            </a:fld>
            <a:endParaRPr lang="en-US"/>
          </a:p>
        </p:txBody>
      </p:sp>
    </p:spTree>
    <p:extLst>
      <p:ext uri="{BB962C8B-B14F-4D97-AF65-F5344CB8AC3E}">
        <p14:creationId xmlns:p14="http://schemas.microsoft.com/office/powerpoint/2010/main" val="1745096584"/>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88620" y="402802"/>
            <a:ext cx="6995160" cy="16764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388620" y="2346961"/>
            <a:ext cx="6995160" cy="6638079"/>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388620" y="9322647"/>
            <a:ext cx="1813560" cy="535517"/>
          </a:xfrm>
          <a:prstGeom prst="rect">
            <a:avLst/>
          </a:prstGeom>
        </p:spPr>
        <p:txBody>
          <a:bodyPr vert="horz" lIns="91440" tIns="45720" rIns="91440" bIns="45720" rtlCol="0" anchor="ctr"/>
          <a:lstStyle>
            <a:lvl1pPr algn="l">
              <a:defRPr sz="1200">
                <a:solidFill>
                  <a:schemeClr val="tx1">
                    <a:tint val="75000"/>
                  </a:schemeClr>
                </a:solidFill>
              </a:defRPr>
            </a:lvl1pPr>
          </a:lstStyle>
          <a:p>
            <a:fld id="{1C449C80-679F-2E48-BC98-FB000DF14B58}" type="datetimeFigureOut">
              <a:rPr lang="en-US" smtClean="0"/>
              <a:t>4/13/17</a:t>
            </a:fld>
            <a:endParaRPr lang="en-US"/>
          </a:p>
        </p:txBody>
      </p:sp>
      <p:sp>
        <p:nvSpPr>
          <p:cNvPr id="5" name="Footer Placeholder 4"/>
          <p:cNvSpPr>
            <a:spLocks noGrp="1"/>
          </p:cNvSpPr>
          <p:nvPr>
            <p:ph type="ftr" sz="quarter" idx="3"/>
          </p:nvPr>
        </p:nvSpPr>
        <p:spPr>
          <a:xfrm>
            <a:off x="2655570" y="9322647"/>
            <a:ext cx="2461260" cy="535517"/>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5570220" y="9322647"/>
            <a:ext cx="1813560" cy="535517"/>
          </a:xfrm>
          <a:prstGeom prst="rect">
            <a:avLst/>
          </a:prstGeom>
        </p:spPr>
        <p:txBody>
          <a:bodyPr vert="horz" lIns="91440" tIns="45720" rIns="91440" bIns="45720" rtlCol="0" anchor="ctr"/>
          <a:lstStyle>
            <a:lvl1pPr algn="r">
              <a:defRPr sz="1200">
                <a:solidFill>
                  <a:schemeClr val="tx1">
                    <a:tint val="75000"/>
                  </a:schemeClr>
                </a:solidFill>
              </a:defRPr>
            </a:lvl1pPr>
          </a:lstStyle>
          <a:p>
            <a:fld id="{BF2A6318-40DC-8E4A-AC4F-99856CF7A1C9}" type="slidenum">
              <a:rPr lang="en-US" smtClean="0"/>
              <a:t>‹#›</a:t>
            </a:fld>
            <a:endParaRPr lang="en-US"/>
          </a:p>
        </p:txBody>
      </p:sp>
    </p:spTree>
    <p:extLst>
      <p:ext uri="{BB962C8B-B14F-4D97-AF65-F5344CB8AC3E}">
        <p14:creationId xmlns:p14="http://schemas.microsoft.com/office/powerpoint/2010/main" val="316768318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png"/><Relationship Id="rId3" Type="http://schemas.openxmlformats.org/officeDocument/2006/relationships/hyperlink" Target="mailto:ktocko@shakopee.k12.mn.us"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lide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7770438" cy="10058400"/>
          </a:xfrm>
          <a:prstGeom prst="rect">
            <a:avLst/>
          </a:prstGeom>
        </p:spPr>
      </p:pic>
      <p:sp>
        <p:nvSpPr>
          <p:cNvPr id="5" name="TextBox 4"/>
          <p:cNvSpPr txBox="1"/>
          <p:nvPr/>
        </p:nvSpPr>
        <p:spPr>
          <a:xfrm>
            <a:off x="842414" y="351569"/>
            <a:ext cx="2446903" cy="1692771"/>
          </a:xfrm>
          <a:prstGeom prst="rect">
            <a:avLst/>
          </a:prstGeom>
          <a:noFill/>
        </p:spPr>
        <p:txBody>
          <a:bodyPr wrap="square" rtlCol="0">
            <a:spAutoFit/>
          </a:bodyPr>
          <a:lstStyle/>
          <a:p>
            <a:pPr algn="ctr"/>
            <a:r>
              <a:rPr lang="en-US" sz="3200" dirty="0" smtClean="0">
                <a:latin typeface="Arial Rounded MT Bold" charset="0"/>
                <a:ea typeface="Arial Rounded MT Bold" charset="0"/>
                <a:cs typeface="Arial Rounded MT Bold" charset="0"/>
              </a:rPr>
              <a:t>Clark’s </a:t>
            </a:r>
            <a:r>
              <a:rPr lang="en-US" sz="3200" dirty="0" err="1" smtClean="0">
                <a:latin typeface="Arial Rounded MT Bold" charset="0"/>
                <a:ea typeface="Arial Rounded MT Bold" charset="0"/>
                <a:cs typeface="Arial Rounded MT Bold" charset="0"/>
              </a:rPr>
              <a:t>Tidits</a:t>
            </a:r>
            <a:endParaRPr lang="en-US" sz="3200" dirty="0" smtClean="0">
              <a:latin typeface="Arial Rounded MT Bold" charset="0"/>
              <a:ea typeface="Arial Rounded MT Bold" charset="0"/>
              <a:cs typeface="Arial Rounded MT Bold" charset="0"/>
            </a:endParaRPr>
          </a:p>
          <a:p>
            <a:pPr algn="ctr"/>
            <a:r>
              <a:rPr lang="en-US" sz="2000" dirty="0" smtClean="0">
                <a:latin typeface="Arial Rounded MT Bold" charset="0"/>
                <a:ea typeface="Arial Rounded MT Bold" charset="0"/>
                <a:cs typeface="Arial Rounded MT Bold" charset="0"/>
              </a:rPr>
              <a:t>April 10</a:t>
            </a:r>
            <a:r>
              <a:rPr lang="en-US" sz="2000" baseline="30000" dirty="0" smtClean="0">
                <a:latin typeface="Arial Rounded MT Bold" charset="0"/>
                <a:ea typeface="Arial Rounded MT Bold" charset="0"/>
                <a:cs typeface="Arial Rounded MT Bold" charset="0"/>
              </a:rPr>
              <a:t>th</a:t>
            </a:r>
            <a:r>
              <a:rPr lang="en-US" sz="2000" dirty="0" smtClean="0">
                <a:latin typeface="Arial Rounded MT Bold" charset="0"/>
                <a:ea typeface="Arial Rounded MT Bold" charset="0"/>
                <a:cs typeface="Arial Rounded MT Bold" charset="0"/>
              </a:rPr>
              <a:t>-14</a:t>
            </a:r>
            <a:r>
              <a:rPr lang="en-US" sz="2000" baseline="30000" dirty="0" smtClean="0">
                <a:latin typeface="Arial Rounded MT Bold" charset="0"/>
                <a:ea typeface="Arial Rounded MT Bold" charset="0"/>
                <a:cs typeface="Arial Rounded MT Bold" charset="0"/>
              </a:rPr>
              <a:t>th</a:t>
            </a:r>
            <a:r>
              <a:rPr lang="en-US" sz="2000" dirty="0" smtClean="0">
                <a:latin typeface="Arial Rounded MT Bold" charset="0"/>
                <a:ea typeface="Arial Rounded MT Bold" charset="0"/>
                <a:cs typeface="Arial Rounded MT Bold" charset="0"/>
              </a:rPr>
              <a:t> </a:t>
            </a:r>
          </a:p>
          <a:p>
            <a:pPr algn="ctr"/>
            <a:endParaRPr lang="en-US" sz="2000" dirty="0">
              <a:latin typeface="Marker Felt"/>
              <a:cs typeface="Marker Felt"/>
            </a:endParaRPr>
          </a:p>
        </p:txBody>
      </p:sp>
      <p:sp>
        <p:nvSpPr>
          <p:cNvPr id="6" name="TextBox 5"/>
          <p:cNvSpPr txBox="1"/>
          <p:nvPr/>
        </p:nvSpPr>
        <p:spPr>
          <a:xfrm>
            <a:off x="258233" y="2559866"/>
            <a:ext cx="3344335" cy="4247317"/>
          </a:xfrm>
          <a:prstGeom prst="rect">
            <a:avLst/>
          </a:prstGeom>
          <a:noFill/>
        </p:spPr>
        <p:txBody>
          <a:bodyPr wrap="square" rtlCol="0">
            <a:spAutoFit/>
          </a:bodyPr>
          <a:lstStyle/>
          <a:p>
            <a:pPr algn="ctr"/>
            <a:r>
              <a:rPr lang="en-US" sz="1100" u="sng" dirty="0" smtClean="0">
                <a:latin typeface="Arial Rounded MT Bold" charset="0"/>
                <a:ea typeface="Arial Rounded MT Bold" charset="0"/>
                <a:cs typeface="Arial Rounded MT Bold" charset="0"/>
              </a:rPr>
              <a:t>Math</a:t>
            </a:r>
            <a:r>
              <a:rPr lang="en-US" sz="1100" u="sng" dirty="0">
                <a:latin typeface="Arial Rounded MT Bold" charset="0"/>
                <a:ea typeface="Arial Rounded MT Bold" charset="0"/>
                <a:cs typeface="Arial Rounded MT Bold" charset="0"/>
              </a:rPr>
              <a:t>: </a:t>
            </a:r>
            <a:r>
              <a:rPr lang="en-US" sz="1100" dirty="0">
                <a:latin typeface="Arial Rounded MT Bold" charset="0"/>
                <a:ea typeface="Arial Rounded MT Bold" charset="0"/>
                <a:cs typeface="Arial Rounded MT Bold" charset="0"/>
              </a:rPr>
              <a:t>We </a:t>
            </a:r>
            <a:r>
              <a:rPr lang="en-US" sz="1100" dirty="0" smtClean="0">
                <a:latin typeface="Arial Rounded MT Bold" charset="0"/>
                <a:ea typeface="Arial Rounded MT Bold" charset="0"/>
                <a:cs typeface="Arial Rounded MT Bold" charset="0"/>
              </a:rPr>
              <a:t>will start learning more about money.  We will learn how to add groups of coins together and will learn how to add 2 digit numbers! </a:t>
            </a:r>
          </a:p>
          <a:p>
            <a:pPr algn="ctr"/>
            <a:endParaRPr lang="en-US" sz="1100" dirty="0" smtClean="0">
              <a:latin typeface="Arial Rounded MT Bold" charset="0"/>
              <a:ea typeface="Arial Rounded MT Bold" charset="0"/>
              <a:cs typeface="Arial Rounded MT Bold" charset="0"/>
            </a:endParaRPr>
          </a:p>
          <a:p>
            <a:pPr algn="ctr"/>
            <a:r>
              <a:rPr lang="en-US" sz="1100" u="sng" dirty="0" smtClean="0">
                <a:latin typeface="Arial Rounded MT Bold" charset="0"/>
                <a:ea typeface="Arial Rounded MT Bold" charset="0"/>
                <a:cs typeface="Arial Rounded MT Bold" charset="0"/>
              </a:rPr>
              <a:t>Book Reviews:</a:t>
            </a:r>
            <a:r>
              <a:rPr lang="en-US" sz="1100" dirty="0" smtClean="0">
                <a:latin typeface="Arial Rounded MT Bold" charset="0"/>
                <a:ea typeface="Arial Rounded MT Bold" charset="0"/>
                <a:cs typeface="Arial Rounded MT Bold" charset="0"/>
              </a:rPr>
              <a:t> We will continue working on writing fiction book reviews.  After reading a book with your child, have your child tell you a book review of it!</a:t>
            </a:r>
          </a:p>
          <a:p>
            <a:pPr algn="ctr"/>
            <a:endParaRPr lang="en-US" sz="1600" dirty="0" smtClean="0">
              <a:latin typeface="Arial Rounded MT Bold" charset="0"/>
              <a:ea typeface="Arial Rounded MT Bold" charset="0"/>
              <a:cs typeface="Arial Rounded MT Bold" charset="0"/>
            </a:endParaRPr>
          </a:p>
          <a:p>
            <a:pPr algn="ctr"/>
            <a:r>
              <a:rPr lang="en-US" sz="1100" u="sng" dirty="0" smtClean="0">
                <a:latin typeface="Arial Rounded MT Bold" charset="0"/>
                <a:ea typeface="Arial Rounded MT Bold" charset="0"/>
                <a:cs typeface="Arial Rounded MT Bold" charset="0"/>
              </a:rPr>
              <a:t>Science:  </a:t>
            </a:r>
            <a:r>
              <a:rPr lang="en-US" sz="1100" dirty="0" smtClean="0">
                <a:latin typeface="Arial Rounded MT Bold" charset="0"/>
                <a:ea typeface="Arial Rounded MT Bold" charset="0"/>
                <a:cs typeface="Arial Rounded MT Bold" charset="0"/>
              </a:rPr>
              <a:t>We will be getting our baby chick eggs on Monday and will keep them in the incubator and learn all about their life cycle.   Hopefully in about 21 days we will have some fuzzy little chicks to look at and hold!</a:t>
            </a:r>
          </a:p>
          <a:p>
            <a:pPr algn="ctr"/>
            <a:endParaRPr lang="en-US" sz="1600" dirty="0" smtClean="0">
              <a:latin typeface="Arial Rounded MT Bold" charset="0"/>
              <a:ea typeface="Arial Rounded MT Bold" charset="0"/>
              <a:cs typeface="Arial Rounded MT Bold" charset="0"/>
            </a:endParaRPr>
          </a:p>
          <a:p>
            <a:pPr algn="ctr"/>
            <a:endParaRPr lang="en-US" sz="2200" dirty="0">
              <a:latin typeface="Marker Felt"/>
              <a:cs typeface="Marker Felt"/>
            </a:endParaRPr>
          </a:p>
          <a:p>
            <a:pPr algn="ctr"/>
            <a:endParaRPr lang="en-US" sz="2200" dirty="0" smtClean="0">
              <a:latin typeface="Marker Felt"/>
              <a:cs typeface="Marker Felt"/>
            </a:endParaRPr>
          </a:p>
          <a:p>
            <a:pPr algn="ctr"/>
            <a:endParaRPr lang="en-US" sz="2200" dirty="0" smtClean="0">
              <a:latin typeface="Marker Felt"/>
              <a:cs typeface="Marker Felt"/>
            </a:endParaRPr>
          </a:p>
          <a:p>
            <a:pPr algn="ctr"/>
            <a:r>
              <a:rPr lang="en-US" dirty="0" smtClean="0">
                <a:latin typeface="Marker Felt"/>
                <a:cs typeface="Marker Felt"/>
              </a:rPr>
              <a:t> </a:t>
            </a:r>
          </a:p>
        </p:txBody>
      </p:sp>
      <p:sp>
        <p:nvSpPr>
          <p:cNvPr id="7" name="TextBox 6"/>
          <p:cNvSpPr txBox="1"/>
          <p:nvPr/>
        </p:nvSpPr>
        <p:spPr>
          <a:xfrm>
            <a:off x="4051300" y="4844534"/>
            <a:ext cx="3428999" cy="1615827"/>
          </a:xfrm>
          <a:prstGeom prst="rect">
            <a:avLst/>
          </a:prstGeom>
          <a:noFill/>
        </p:spPr>
        <p:txBody>
          <a:bodyPr wrap="square" rtlCol="0">
            <a:spAutoFit/>
          </a:bodyPr>
          <a:lstStyle/>
          <a:p>
            <a:pPr algn="ctr"/>
            <a:r>
              <a:rPr lang="en-US" dirty="0" smtClean="0">
                <a:latin typeface="Arial Rounded MT Bold" charset="0"/>
                <a:ea typeface="Arial Rounded MT Bold" charset="0"/>
                <a:cs typeface="Arial Rounded MT Bold" charset="0"/>
              </a:rPr>
              <a:t>Specials:</a:t>
            </a:r>
          </a:p>
          <a:p>
            <a:pPr algn="ctr"/>
            <a:r>
              <a:rPr lang="en-US" sz="1400" dirty="0" smtClean="0">
                <a:latin typeface="Arial Rounded MT Bold" charset="0"/>
                <a:ea typeface="Arial Rounded MT Bold" charset="0"/>
                <a:cs typeface="Arial Rounded MT Bold" charset="0"/>
              </a:rPr>
              <a:t>Mon</a:t>
            </a:r>
            <a:r>
              <a:rPr lang="en-US" sz="1400" dirty="0">
                <a:latin typeface="Arial Rounded MT Bold" charset="0"/>
                <a:ea typeface="Arial Rounded MT Bold" charset="0"/>
                <a:cs typeface="Arial Rounded MT Bold" charset="0"/>
              </a:rPr>
              <a:t>: </a:t>
            </a:r>
            <a:r>
              <a:rPr lang="en-US" sz="1400" dirty="0" smtClean="0">
                <a:latin typeface="Arial Rounded MT Bold" charset="0"/>
                <a:ea typeface="Arial Rounded MT Bold" charset="0"/>
                <a:cs typeface="Arial Rounded MT Bold" charset="0"/>
              </a:rPr>
              <a:t>Day 9 </a:t>
            </a:r>
            <a:r>
              <a:rPr lang="en-US" sz="1400" dirty="0" smtClean="0">
                <a:latin typeface="Arial Rounded MT Bold" charset="0"/>
                <a:ea typeface="Arial Rounded MT Bold" charset="0"/>
                <a:cs typeface="Arial Rounded MT Bold" charset="0"/>
              </a:rPr>
              <a:t>Media</a:t>
            </a:r>
            <a:endParaRPr lang="en-US" sz="1400" dirty="0">
              <a:latin typeface="Arial Rounded MT Bold" charset="0"/>
              <a:ea typeface="Arial Rounded MT Bold" charset="0"/>
              <a:cs typeface="Arial Rounded MT Bold" charset="0"/>
            </a:endParaRPr>
          </a:p>
          <a:p>
            <a:pPr algn="ctr"/>
            <a:r>
              <a:rPr lang="en-US" sz="1400" dirty="0">
                <a:latin typeface="Arial Rounded MT Bold" charset="0"/>
                <a:ea typeface="Arial Rounded MT Bold" charset="0"/>
                <a:cs typeface="Arial Rounded MT Bold" charset="0"/>
              </a:rPr>
              <a:t>Tues: Day </a:t>
            </a:r>
            <a:r>
              <a:rPr lang="en-US" sz="1400" dirty="0" smtClean="0">
                <a:latin typeface="Arial Rounded MT Bold" charset="0"/>
                <a:ea typeface="Arial Rounded MT Bold" charset="0"/>
                <a:cs typeface="Arial Rounded MT Bold" charset="0"/>
              </a:rPr>
              <a:t>10 </a:t>
            </a:r>
            <a:r>
              <a:rPr lang="en-US" sz="1400" dirty="0" smtClean="0">
                <a:latin typeface="Arial Rounded MT Bold" charset="0"/>
                <a:ea typeface="Arial Rounded MT Bold" charset="0"/>
                <a:cs typeface="Arial Rounded MT Bold" charset="0"/>
              </a:rPr>
              <a:t>Gym</a:t>
            </a:r>
            <a:endParaRPr lang="en-US" sz="1400" dirty="0" smtClean="0">
              <a:latin typeface="Arial Rounded MT Bold" charset="0"/>
              <a:ea typeface="Arial Rounded MT Bold" charset="0"/>
              <a:cs typeface="Arial Rounded MT Bold" charset="0"/>
            </a:endParaRPr>
          </a:p>
          <a:p>
            <a:pPr algn="ctr"/>
            <a:r>
              <a:rPr lang="en-US" sz="1400" dirty="0" smtClean="0">
                <a:latin typeface="Arial Rounded MT Bold" charset="0"/>
                <a:ea typeface="Arial Rounded MT Bold" charset="0"/>
                <a:cs typeface="Arial Rounded MT Bold" charset="0"/>
              </a:rPr>
              <a:t>Wed: Day 1 </a:t>
            </a:r>
            <a:r>
              <a:rPr lang="en-US" sz="1400" dirty="0" smtClean="0">
                <a:latin typeface="Arial Rounded MT Bold" charset="0"/>
                <a:ea typeface="Arial Rounded MT Bold" charset="0"/>
                <a:cs typeface="Arial Rounded MT Bold" charset="0"/>
              </a:rPr>
              <a:t>Music</a:t>
            </a:r>
            <a:endParaRPr lang="en-US" sz="1400" dirty="0" smtClean="0">
              <a:latin typeface="Arial Rounded MT Bold" charset="0"/>
              <a:ea typeface="Arial Rounded MT Bold" charset="0"/>
              <a:cs typeface="Arial Rounded MT Bold" charset="0"/>
            </a:endParaRPr>
          </a:p>
          <a:p>
            <a:pPr algn="ctr"/>
            <a:r>
              <a:rPr lang="en-US" sz="1400" dirty="0" smtClean="0">
                <a:latin typeface="Arial Rounded MT Bold" charset="0"/>
                <a:ea typeface="Arial Rounded MT Bold" charset="0"/>
                <a:cs typeface="Arial Rounded MT Bold" charset="0"/>
              </a:rPr>
              <a:t>Thurs</a:t>
            </a:r>
            <a:r>
              <a:rPr lang="en-US" sz="1400" dirty="0">
                <a:latin typeface="Arial Rounded MT Bold" charset="0"/>
                <a:ea typeface="Arial Rounded MT Bold" charset="0"/>
                <a:cs typeface="Arial Rounded MT Bold" charset="0"/>
              </a:rPr>
              <a:t>: Day </a:t>
            </a:r>
            <a:r>
              <a:rPr lang="en-US" sz="1400" dirty="0" smtClean="0">
                <a:latin typeface="Arial Rounded MT Bold" charset="0"/>
                <a:ea typeface="Arial Rounded MT Bold" charset="0"/>
                <a:cs typeface="Arial Rounded MT Bold" charset="0"/>
              </a:rPr>
              <a:t>2 </a:t>
            </a:r>
            <a:r>
              <a:rPr lang="en-US" sz="1400" dirty="0" smtClean="0">
                <a:latin typeface="Arial Rounded MT Bold" charset="0"/>
                <a:ea typeface="Arial Rounded MT Bold" charset="0"/>
                <a:cs typeface="Arial Rounded MT Bold" charset="0"/>
              </a:rPr>
              <a:t>Gym</a:t>
            </a:r>
            <a:endParaRPr lang="en-US" sz="1400" dirty="0" smtClean="0">
              <a:latin typeface="Arial Rounded MT Bold" charset="0"/>
              <a:ea typeface="Arial Rounded MT Bold" charset="0"/>
              <a:cs typeface="Arial Rounded MT Bold" charset="0"/>
            </a:endParaRPr>
          </a:p>
          <a:p>
            <a:pPr algn="ctr"/>
            <a:r>
              <a:rPr lang="en-US" sz="1400" dirty="0" smtClean="0">
                <a:latin typeface="Arial Rounded MT Bold" charset="0"/>
                <a:ea typeface="Arial Rounded MT Bold" charset="0"/>
                <a:cs typeface="Arial Rounded MT Bold" charset="0"/>
              </a:rPr>
              <a:t>Fri</a:t>
            </a:r>
            <a:r>
              <a:rPr lang="en-US" sz="1400" dirty="0">
                <a:latin typeface="Arial Rounded MT Bold" charset="0"/>
                <a:ea typeface="Arial Rounded MT Bold" charset="0"/>
                <a:cs typeface="Arial Rounded MT Bold" charset="0"/>
              </a:rPr>
              <a:t>: Day </a:t>
            </a:r>
            <a:r>
              <a:rPr lang="en-US" sz="1400" dirty="0" smtClean="0">
                <a:latin typeface="Arial Rounded MT Bold" charset="0"/>
                <a:ea typeface="Arial Rounded MT Bold" charset="0"/>
                <a:cs typeface="Arial Rounded MT Bold" charset="0"/>
              </a:rPr>
              <a:t>3 </a:t>
            </a:r>
            <a:r>
              <a:rPr lang="en-US" sz="1400" dirty="0" smtClean="0">
                <a:latin typeface="Arial Rounded MT Bold" charset="0"/>
                <a:ea typeface="Arial Rounded MT Bold" charset="0"/>
                <a:cs typeface="Arial Rounded MT Bold" charset="0"/>
              </a:rPr>
              <a:t>Music</a:t>
            </a:r>
            <a:endParaRPr lang="en-US" sz="1400" dirty="0" smtClean="0">
              <a:latin typeface="Arial Rounded MT Bold" charset="0"/>
              <a:ea typeface="Arial Rounded MT Bold" charset="0"/>
              <a:cs typeface="Arial Rounded MT Bold" charset="0"/>
            </a:endParaRPr>
          </a:p>
          <a:p>
            <a:pPr algn="ctr"/>
            <a:endParaRPr lang="en-US" sz="1100" dirty="0" smtClean="0">
              <a:latin typeface="Arial Rounded MT Bold" charset="0"/>
              <a:ea typeface="Arial Rounded MT Bold" charset="0"/>
              <a:cs typeface="Arial Rounded MT Bold" charset="0"/>
            </a:endParaRPr>
          </a:p>
        </p:txBody>
      </p:sp>
      <p:sp>
        <p:nvSpPr>
          <p:cNvPr id="8" name="TextBox 7"/>
          <p:cNvSpPr txBox="1"/>
          <p:nvPr/>
        </p:nvSpPr>
        <p:spPr>
          <a:xfrm>
            <a:off x="4444982" y="351569"/>
            <a:ext cx="2692418" cy="4693593"/>
          </a:xfrm>
          <a:prstGeom prst="rect">
            <a:avLst/>
          </a:prstGeom>
          <a:noFill/>
        </p:spPr>
        <p:txBody>
          <a:bodyPr wrap="square" rtlCol="0">
            <a:spAutoFit/>
          </a:bodyPr>
          <a:lstStyle/>
          <a:p>
            <a:pPr algn="ctr"/>
            <a:endParaRPr lang="en-US" sz="1100" dirty="0">
              <a:latin typeface="Marker Felt"/>
              <a:cs typeface="Marker Felt"/>
            </a:endParaRPr>
          </a:p>
          <a:p>
            <a:pPr algn="ctr"/>
            <a:r>
              <a:rPr lang="en-US" u="sng" dirty="0">
                <a:latin typeface="Arial Rounded MT Bold" charset="0"/>
                <a:ea typeface="Arial Rounded MT Bold" charset="0"/>
                <a:cs typeface="Arial Rounded MT Bold" charset="0"/>
              </a:rPr>
              <a:t>Upcoming Items</a:t>
            </a:r>
            <a:r>
              <a:rPr lang="en-US" u="sng" dirty="0" smtClean="0">
                <a:latin typeface="Arial Rounded MT Bold" charset="0"/>
                <a:ea typeface="Arial Rounded MT Bold" charset="0"/>
                <a:cs typeface="Arial Rounded MT Bold" charset="0"/>
              </a:rPr>
              <a:t>:</a:t>
            </a:r>
            <a:endParaRPr lang="en-US" sz="1200" b="1" i="1" dirty="0">
              <a:latin typeface="Arial Rounded MT Bold" charset="0"/>
              <a:ea typeface="Arial Rounded MT Bold" charset="0"/>
              <a:cs typeface="Arial Rounded MT Bold" charset="0"/>
            </a:endParaRPr>
          </a:p>
          <a:p>
            <a:r>
              <a:rPr lang="en-US" sz="1100" b="1" dirty="0">
                <a:latin typeface="Arial Rounded MT Bold" charset="0"/>
                <a:ea typeface="Arial Rounded MT Bold" charset="0"/>
                <a:cs typeface="Arial Rounded MT Bold" charset="0"/>
              </a:rPr>
              <a:t>April 10</a:t>
            </a:r>
            <a:r>
              <a:rPr lang="en-US" sz="1100" b="1" baseline="30000" dirty="0">
                <a:latin typeface="Arial Rounded MT Bold" charset="0"/>
                <a:ea typeface="Arial Rounded MT Bold" charset="0"/>
                <a:cs typeface="Arial Rounded MT Bold" charset="0"/>
              </a:rPr>
              <a:t>th</a:t>
            </a:r>
            <a:r>
              <a:rPr lang="en-US" sz="1100" b="1" dirty="0">
                <a:latin typeface="Arial Rounded MT Bold" charset="0"/>
                <a:ea typeface="Arial Rounded MT Bold" charset="0"/>
                <a:cs typeface="Arial Rounded MT Bold" charset="0"/>
              </a:rPr>
              <a:t> – Report Cards sent home in red </a:t>
            </a:r>
            <a:r>
              <a:rPr lang="en-US" sz="1100" b="1" dirty="0" smtClean="0">
                <a:latin typeface="Arial Rounded MT Bold" charset="0"/>
                <a:ea typeface="Arial Rounded MT Bold" charset="0"/>
                <a:cs typeface="Arial Rounded MT Bold" charset="0"/>
              </a:rPr>
              <a:t>folders</a:t>
            </a:r>
            <a:endParaRPr lang="en-US" sz="1100" b="1" dirty="0">
              <a:latin typeface="Arial Rounded MT Bold" charset="0"/>
              <a:ea typeface="Arial Rounded MT Bold" charset="0"/>
              <a:cs typeface="Arial Rounded MT Bold" charset="0"/>
            </a:endParaRPr>
          </a:p>
          <a:p>
            <a:r>
              <a:rPr lang="en-US" sz="1100" b="1" dirty="0">
                <a:latin typeface="Arial Rounded MT Bold" charset="0"/>
                <a:ea typeface="Arial Rounded MT Bold" charset="0"/>
                <a:cs typeface="Arial Rounded MT Bold" charset="0"/>
              </a:rPr>
              <a:t>April 14</a:t>
            </a:r>
            <a:r>
              <a:rPr lang="en-US" sz="1100" b="1" baseline="30000" dirty="0">
                <a:latin typeface="Arial Rounded MT Bold" charset="0"/>
                <a:ea typeface="Arial Rounded MT Bold" charset="0"/>
                <a:cs typeface="Arial Rounded MT Bold" charset="0"/>
              </a:rPr>
              <a:t>th</a:t>
            </a:r>
            <a:r>
              <a:rPr lang="en-US" sz="1100" b="1" dirty="0">
                <a:latin typeface="Arial Rounded MT Bold" charset="0"/>
                <a:ea typeface="Arial Rounded MT Bold" charset="0"/>
                <a:cs typeface="Arial Rounded MT Bold" charset="0"/>
              </a:rPr>
              <a:t> – Focused on Friends</a:t>
            </a:r>
            <a:r>
              <a:rPr lang="is-IS" sz="1100" b="1" dirty="0">
                <a:latin typeface="Arial Rounded MT Bold" charset="0"/>
                <a:ea typeface="Arial Rounded MT Bold" charset="0"/>
                <a:cs typeface="Arial Rounded MT Bold" charset="0"/>
              </a:rPr>
              <a:t>… wear your green </a:t>
            </a:r>
            <a:r>
              <a:rPr lang="is-IS" sz="1100" b="1" dirty="0" smtClean="0">
                <a:latin typeface="Arial Rounded MT Bold" charset="0"/>
                <a:ea typeface="Arial Rounded MT Bold" charset="0"/>
                <a:cs typeface="Arial Rounded MT Bold" charset="0"/>
              </a:rPr>
              <a:t>shirts</a:t>
            </a:r>
            <a:endParaRPr lang="en-US" sz="1100" dirty="0">
              <a:latin typeface="Arial Rounded MT Bold" charset="0"/>
              <a:ea typeface="Arial Rounded MT Bold" charset="0"/>
              <a:cs typeface="Arial Rounded MT Bold" charset="0"/>
            </a:endParaRPr>
          </a:p>
          <a:p>
            <a:r>
              <a:rPr lang="en-US" sz="1100" dirty="0">
                <a:latin typeface="Arial Rounded MT Bold" charset="0"/>
                <a:ea typeface="Arial Rounded MT Bold" charset="0"/>
                <a:cs typeface="Arial Rounded MT Bold" charset="0"/>
              </a:rPr>
              <a:t>April 20</a:t>
            </a:r>
            <a:r>
              <a:rPr lang="en-US" sz="1100" baseline="30000" dirty="0">
                <a:latin typeface="Arial Rounded MT Bold" charset="0"/>
                <a:ea typeface="Arial Rounded MT Bold" charset="0"/>
                <a:cs typeface="Arial Rounded MT Bold" charset="0"/>
              </a:rPr>
              <a:t>th</a:t>
            </a:r>
            <a:r>
              <a:rPr lang="en-US" sz="1100" dirty="0">
                <a:latin typeface="Arial Rounded MT Bold" charset="0"/>
                <a:ea typeface="Arial Rounded MT Bold" charset="0"/>
                <a:cs typeface="Arial Rounded MT Bold" charset="0"/>
              </a:rPr>
              <a:t>: Lowry Nature Center Field Trip 9:05 – </a:t>
            </a:r>
            <a:r>
              <a:rPr lang="en-US" sz="1100" dirty="0" smtClean="0">
                <a:latin typeface="Arial Rounded MT Bold" charset="0"/>
                <a:ea typeface="Arial Rounded MT Bold" charset="0"/>
                <a:cs typeface="Arial Rounded MT Bold" charset="0"/>
              </a:rPr>
              <a:t>3:30</a:t>
            </a:r>
            <a:endParaRPr lang="en-US" sz="1100" dirty="0">
              <a:latin typeface="Arial Rounded MT Bold" charset="0"/>
              <a:ea typeface="Arial Rounded MT Bold" charset="0"/>
              <a:cs typeface="Arial Rounded MT Bold" charset="0"/>
            </a:endParaRPr>
          </a:p>
          <a:p>
            <a:r>
              <a:rPr lang="en-US" sz="1100" dirty="0">
                <a:latin typeface="Arial Rounded MT Bold" charset="0"/>
                <a:ea typeface="Arial Rounded MT Bold" charset="0"/>
                <a:cs typeface="Arial Rounded MT Bold" charset="0"/>
              </a:rPr>
              <a:t>April 20</a:t>
            </a:r>
            <a:r>
              <a:rPr lang="en-US" sz="1100" baseline="30000" dirty="0">
                <a:latin typeface="Arial Rounded MT Bold" charset="0"/>
                <a:ea typeface="Arial Rounded MT Bold" charset="0"/>
                <a:cs typeface="Arial Rounded MT Bold" charset="0"/>
              </a:rPr>
              <a:t>th</a:t>
            </a:r>
            <a:r>
              <a:rPr lang="en-US" sz="1100" dirty="0">
                <a:latin typeface="Arial Rounded MT Bold" charset="0"/>
                <a:ea typeface="Arial Rounded MT Bold" charset="0"/>
                <a:cs typeface="Arial Rounded MT Bold" charset="0"/>
              </a:rPr>
              <a:t> :  First Grade Music Program 7p.m. at Red </a:t>
            </a:r>
            <a:r>
              <a:rPr lang="en-US" sz="1100" dirty="0" smtClean="0">
                <a:latin typeface="Arial Rounded MT Bold" charset="0"/>
                <a:ea typeface="Arial Rounded MT Bold" charset="0"/>
                <a:cs typeface="Arial Rounded MT Bold" charset="0"/>
              </a:rPr>
              <a:t>Oak</a:t>
            </a:r>
            <a:endParaRPr lang="en-US" sz="1100" dirty="0">
              <a:latin typeface="Arial Rounded MT Bold" charset="0"/>
              <a:ea typeface="Arial Rounded MT Bold" charset="0"/>
              <a:cs typeface="Arial Rounded MT Bold" charset="0"/>
            </a:endParaRPr>
          </a:p>
          <a:p>
            <a:r>
              <a:rPr lang="en-US" sz="1100" dirty="0">
                <a:latin typeface="Arial Rounded MT Bold" charset="0"/>
                <a:ea typeface="Arial Rounded MT Bold" charset="0"/>
                <a:cs typeface="Arial Rounded MT Bold" charset="0"/>
              </a:rPr>
              <a:t>April 21</a:t>
            </a:r>
            <a:r>
              <a:rPr lang="en-US" sz="1100" baseline="30000" dirty="0">
                <a:latin typeface="Arial Rounded MT Bold" charset="0"/>
                <a:ea typeface="Arial Rounded MT Bold" charset="0"/>
                <a:cs typeface="Arial Rounded MT Bold" charset="0"/>
              </a:rPr>
              <a:t>st</a:t>
            </a:r>
            <a:r>
              <a:rPr lang="en-US" sz="1100" dirty="0">
                <a:latin typeface="Arial Rounded MT Bold" charset="0"/>
                <a:ea typeface="Arial Rounded MT Bold" charset="0"/>
                <a:cs typeface="Arial Rounded MT Bold" charset="0"/>
              </a:rPr>
              <a:t> – Crazy Clothes Day</a:t>
            </a:r>
            <a:r>
              <a:rPr lang="en-US" sz="1100" dirty="0" smtClean="0">
                <a:latin typeface="Arial Rounded MT Bold" charset="0"/>
                <a:ea typeface="Arial Rounded MT Bold" charset="0"/>
                <a:cs typeface="Arial Rounded MT Bold" charset="0"/>
              </a:rPr>
              <a:t>!</a:t>
            </a:r>
          </a:p>
          <a:p>
            <a:r>
              <a:rPr lang="en-US" sz="1100" dirty="0" smtClean="0">
                <a:latin typeface="Arial Rounded MT Bold" charset="0"/>
                <a:ea typeface="Arial Rounded MT Bold" charset="0"/>
                <a:cs typeface="Arial Rounded MT Bold" charset="0"/>
              </a:rPr>
              <a:t>April 27</a:t>
            </a:r>
            <a:r>
              <a:rPr lang="en-US" sz="1100" baseline="30000" dirty="0" smtClean="0">
                <a:latin typeface="Arial Rounded MT Bold" charset="0"/>
                <a:ea typeface="Arial Rounded MT Bold" charset="0"/>
                <a:cs typeface="Arial Rounded MT Bold" charset="0"/>
              </a:rPr>
              <a:t>th</a:t>
            </a:r>
            <a:r>
              <a:rPr lang="en-US" sz="1100" dirty="0" smtClean="0">
                <a:latin typeface="Arial Rounded MT Bold" charset="0"/>
                <a:ea typeface="Arial Rounded MT Bold" charset="0"/>
                <a:cs typeface="Arial Rounded MT Bold" charset="0"/>
              </a:rPr>
              <a:t>:EL Family Book Making Event at 6:45 in Hawk Cluster</a:t>
            </a:r>
            <a:endParaRPr lang="en-US" sz="1100" dirty="0">
              <a:latin typeface="Arial Rounded MT Bold" charset="0"/>
              <a:ea typeface="Arial Rounded MT Bold" charset="0"/>
              <a:cs typeface="Arial Rounded MT Bold" charset="0"/>
            </a:endParaRPr>
          </a:p>
          <a:p>
            <a:r>
              <a:rPr lang="en-US" sz="1100" dirty="0" smtClean="0">
                <a:latin typeface="Arial Rounded MT Bold" charset="0"/>
                <a:ea typeface="Arial Rounded MT Bold" charset="0"/>
                <a:cs typeface="Arial Rounded MT Bold" charset="0"/>
              </a:rPr>
              <a:t>April 28</a:t>
            </a:r>
            <a:r>
              <a:rPr lang="en-US" sz="1100" baseline="30000" dirty="0" smtClean="0">
                <a:latin typeface="Arial Rounded MT Bold" charset="0"/>
                <a:ea typeface="Arial Rounded MT Bold" charset="0"/>
                <a:cs typeface="Arial Rounded MT Bold" charset="0"/>
              </a:rPr>
              <a:t>th</a:t>
            </a:r>
            <a:r>
              <a:rPr lang="en-US" sz="1100" dirty="0" smtClean="0">
                <a:latin typeface="Arial Rounded MT Bold" charset="0"/>
                <a:ea typeface="Arial Rounded MT Bold" charset="0"/>
                <a:cs typeface="Arial Rounded MT Bold" charset="0"/>
              </a:rPr>
              <a:t>: </a:t>
            </a:r>
            <a:r>
              <a:rPr lang="en-US" sz="1100" b="1" dirty="0">
                <a:latin typeface="Arial Rounded MT Bold" charset="0"/>
                <a:ea typeface="Arial Rounded MT Bold" charset="0"/>
                <a:cs typeface="Arial Rounded MT Bold" charset="0"/>
              </a:rPr>
              <a:t>Focused on Friends</a:t>
            </a:r>
            <a:r>
              <a:rPr lang="is-IS" sz="1100" b="1" dirty="0">
                <a:latin typeface="Arial Rounded MT Bold" charset="0"/>
                <a:ea typeface="Arial Rounded MT Bold" charset="0"/>
                <a:cs typeface="Arial Rounded MT Bold" charset="0"/>
              </a:rPr>
              <a:t>… wear your green </a:t>
            </a:r>
            <a:r>
              <a:rPr lang="is-IS" sz="1100" b="1" dirty="0" smtClean="0">
                <a:latin typeface="Arial Rounded MT Bold" charset="0"/>
                <a:ea typeface="Arial Rounded MT Bold" charset="0"/>
                <a:cs typeface="Arial Rounded MT Bold" charset="0"/>
              </a:rPr>
              <a:t>shirts</a:t>
            </a:r>
            <a:endParaRPr lang="en-US" sz="1100" b="1" dirty="0" smtClean="0">
              <a:latin typeface="Arial Rounded MT Bold" charset="0"/>
              <a:ea typeface="Arial Rounded MT Bold" charset="0"/>
              <a:cs typeface="Arial Rounded MT Bold" charset="0"/>
            </a:endParaRPr>
          </a:p>
          <a:p>
            <a:r>
              <a:rPr lang="en-US" sz="1100" dirty="0" smtClean="0">
                <a:latin typeface="Arial Rounded MT Bold" charset="0"/>
                <a:ea typeface="Arial Rounded MT Bold" charset="0"/>
                <a:cs typeface="Arial Rounded MT Bold" charset="0"/>
              </a:rPr>
              <a:t>May 4: </a:t>
            </a:r>
            <a:r>
              <a:rPr lang="en-US" sz="1100" b="1" dirty="0">
                <a:latin typeface="Arial Rounded MT Bold" charset="0"/>
                <a:ea typeface="Arial Rounded MT Bold" charset="0"/>
                <a:cs typeface="Arial Rounded MT Bold" charset="0"/>
              </a:rPr>
              <a:t>Focused on Friends</a:t>
            </a:r>
            <a:r>
              <a:rPr lang="is-IS" sz="1100" b="1" dirty="0">
                <a:latin typeface="Arial Rounded MT Bold" charset="0"/>
                <a:ea typeface="Arial Rounded MT Bold" charset="0"/>
                <a:cs typeface="Arial Rounded MT Bold" charset="0"/>
              </a:rPr>
              <a:t>… wear your green </a:t>
            </a:r>
            <a:r>
              <a:rPr lang="is-IS" sz="1100" b="1" dirty="0" smtClean="0">
                <a:latin typeface="Arial Rounded MT Bold" charset="0"/>
                <a:ea typeface="Arial Rounded MT Bold" charset="0"/>
                <a:cs typeface="Arial Rounded MT Bold" charset="0"/>
              </a:rPr>
              <a:t>shirts</a:t>
            </a:r>
          </a:p>
          <a:p>
            <a:r>
              <a:rPr lang="is-IS" sz="1100" b="1" dirty="0" smtClean="0">
                <a:latin typeface="Arial Rounded MT Bold" charset="0"/>
                <a:ea typeface="Arial Rounded MT Bold" charset="0"/>
                <a:cs typeface="Arial Rounded MT Bold" charset="0"/>
              </a:rPr>
              <a:t>May 18th: Last Focused on Friends</a:t>
            </a:r>
          </a:p>
          <a:p>
            <a:r>
              <a:rPr lang="is-IS" sz="1100" b="1" dirty="0" smtClean="0">
                <a:latin typeface="Arial Rounded MT Bold" charset="0"/>
                <a:ea typeface="Arial Rounded MT Bold" charset="0"/>
                <a:cs typeface="Arial Rounded MT Bold" charset="0"/>
              </a:rPr>
              <a:t>May 19th: Track and Field Day</a:t>
            </a:r>
          </a:p>
          <a:p>
            <a:r>
              <a:rPr lang="is-IS" sz="1100" b="1" dirty="0" smtClean="0">
                <a:latin typeface="Arial Rounded MT Bold" charset="0"/>
                <a:ea typeface="Arial Rounded MT Bold" charset="0"/>
                <a:cs typeface="Arial Rounded MT Bold" charset="0"/>
              </a:rPr>
              <a:t>May 25th: Last Student Day!</a:t>
            </a:r>
            <a:endParaRPr lang="en-US" sz="1100" b="1" dirty="0">
              <a:latin typeface="Arial Rounded MT Bold" charset="0"/>
              <a:ea typeface="Arial Rounded MT Bold" charset="0"/>
              <a:cs typeface="Arial Rounded MT Bold" charset="0"/>
            </a:endParaRPr>
          </a:p>
          <a:p>
            <a:pPr algn="ctr"/>
            <a:endParaRPr lang="en-US" sz="1200" dirty="0" smtClean="0">
              <a:latin typeface="Arial Rounded MT Bold" charset="0"/>
              <a:ea typeface="Arial Rounded MT Bold" charset="0"/>
              <a:cs typeface="Arial Rounded MT Bold" charset="0"/>
            </a:endParaRPr>
          </a:p>
          <a:p>
            <a:pPr algn="ctr"/>
            <a:endParaRPr lang="en-US" sz="1200" dirty="0">
              <a:latin typeface="Arial Rounded MT Bold" charset="0"/>
              <a:ea typeface="Arial Rounded MT Bold" charset="0"/>
              <a:cs typeface="Arial Rounded MT Bold" charset="0"/>
            </a:endParaRPr>
          </a:p>
          <a:p>
            <a:pPr algn="ctr"/>
            <a:endParaRPr lang="en-US" sz="1200" dirty="0" smtClean="0">
              <a:latin typeface="Arial Rounded MT Bold" charset="0"/>
              <a:ea typeface="Arial Rounded MT Bold" charset="0"/>
              <a:cs typeface="Arial Rounded MT Bold" charset="0"/>
            </a:endParaRPr>
          </a:p>
          <a:p>
            <a:pPr algn="ctr"/>
            <a:endParaRPr lang="en-US" sz="1200" dirty="0">
              <a:latin typeface="Arial Rounded MT Bold" charset="0"/>
              <a:ea typeface="Arial Rounded MT Bold" charset="0"/>
              <a:cs typeface="Arial Rounded MT Bold" charset="0"/>
            </a:endParaRPr>
          </a:p>
          <a:p>
            <a:pPr algn="ctr"/>
            <a:endParaRPr lang="en-US" sz="1200" dirty="0" smtClean="0">
              <a:latin typeface="Arial Rounded MT Bold" charset="0"/>
              <a:ea typeface="Arial Rounded MT Bold" charset="0"/>
              <a:cs typeface="Arial Rounded MT Bold" charset="0"/>
            </a:endParaRPr>
          </a:p>
          <a:p>
            <a:pPr algn="ctr"/>
            <a:endParaRPr lang="en-US" sz="1200" dirty="0">
              <a:latin typeface="Marker Felt"/>
              <a:cs typeface="Marker Felt"/>
            </a:endParaRPr>
          </a:p>
        </p:txBody>
      </p:sp>
      <p:sp>
        <p:nvSpPr>
          <p:cNvPr id="9" name="TextBox 8"/>
          <p:cNvSpPr txBox="1"/>
          <p:nvPr/>
        </p:nvSpPr>
        <p:spPr>
          <a:xfrm>
            <a:off x="3898901" y="7211174"/>
            <a:ext cx="3581398" cy="1077218"/>
          </a:xfrm>
          <a:prstGeom prst="rect">
            <a:avLst/>
          </a:prstGeom>
          <a:noFill/>
        </p:spPr>
        <p:txBody>
          <a:bodyPr wrap="square" rtlCol="0">
            <a:spAutoFit/>
          </a:bodyPr>
          <a:lstStyle/>
          <a:p>
            <a:pPr algn="ctr"/>
            <a:r>
              <a:rPr lang="en-US" sz="1600" b="1" u="sng" dirty="0" smtClean="0">
                <a:latin typeface="Arial Rounded MT Bold" charset="0"/>
                <a:ea typeface="Arial Rounded MT Bold" charset="0"/>
                <a:cs typeface="Arial Rounded MT Bold" charset="0"/>
              </a:rPr>
              <a:t>Contact Information:</a:t>
            </a:r>
            <a:endParaRPr lang="en-US" sz="1600" dirty="0" smtClean="0">
              <a:latin typeface="Arial Rounded MT Bold" charset="0"/>
              <a:ea typeface="Arial Rounded MT Bold" charset="0"/>
              <a:cs typeface="Arial Rounded MT Bold" charset="0"/>
            </a:endParaRPr>
          </a:p>
          <a:p>
            <a:pPr algn="ctr"/>
            <a:r>
              <a:rPr lang="en-US" sz="1600" dirty="0" smtClean="0">
                <a:latin typeface="Arial Rounded MT Bold" charset="0"/>
                <a:ea typeface="Arial Rounded MT Bold" charset="0"/>
                <a:cs typeface="Arial Rounded MT Bold" charset="0"/>
              </a:rPr>
              <a:t>Email</a:t>
            </a:r>
            <a:r>
              <a:rPr lang="en-US" sz="1600" smtClean="0">
                <a:latin typeface="Arial Rounded MT Bold" charset="0"/>
                <a:ea typeface="Arial Rounded MT Bold" charset="0"/>
                <a:cs typeface="Arial Rounded MT Bold" charset="0"/>
              </a:rPr>
              <a:t>: </a:t>
            </a:r>
            <a:r>
              <a:rPr lang="en-US" sz="1600" smtClean="0">
                <a:latin typeface="Arial Rounded MT Bold" charset="0"/>
                <a:ea typeface="Arial Rounded MT Bold" charset="0"/>
                <a:cs typeface="Arial Rounded MT Bold" charset="0"/>
              </a:rPr>
              <a:t>jclark</a:t>
            </a:r>
            <a:r>
              <a:rPr lang="en-US" sz="1600" smtClean="0">
                <a:latin typeface="Arial Rounded MT Bold" charset="0"/>
                <a:ea typeface="Arial Rounded MT Bold" charset="0"/>
                <a:cs typeface="Arial Rounded MT Bold" charset="0"/>
                <a:hlinkClick r:id="rId3"/>
              </a:rPr>
              <a:t>@shakopee.k12.mn.us</a:t>
            </a:r>
            <a:endParaRPr lang="en-US" sz="1600" dirty="0" smtClean="0">
              <a:latin typeface="Arial Rounded MT Bold" charset="0"/>
              <a:ea typeface="Arial Rounded MT Bold" charset="0"/>
              <a:cs typeface="Arial Rounded MT Bold" charset="0"/>
            </a:endParaRPr>
          </a:p>
          <a:p>
            <a:pPr algn="ctr"/>
            <a:endParaRPr lang="en-US" sz="1600" dirty="0">
              <a:latin typeface="Arial Rounded MT Bold" charset="0"/>
              <a:ea typeface="Arial Rounded MT Bold" charset="0"/>
              <a:cs typeface="Arial Rounded MT Bold" charset="0"/>
            </a:endParaRPr>
          </a:p>
        </p:txBody>
      </p:sp>
      <p:sp>
        <p:nvSpPr>
          <p:cNvPr id="10" name="TextBox 9"/>
          <p:cNvSpPr txBox="1"/>
          <p:nvPr/>
        </p:nvSpPr>
        <p:spPr>
          <a:xfrm>
            <a:off x="702732" y="6637567"/>
            <a:ext cx="2726268" cy="3231654"/>
          </a:xfrm>
          <a:prstGeom prst="rect">
            <a:avLst/>
          </a:prstGeom>
          <a:noFill/>
        </p:spPr>
        <p:txBody>
          <a:bodyPr wrap="square" rtlCol="0">
            <a:spAutoFit/>
          </a:bodyPr>
          <a:lstStyle/>
          <a:p>
            <a:pPr algn="ctr"/>
            <a:endParaRPr lang="en-US" u="sng" dirty="0" smtClean="0">
              <a:latin typeface="Arial Rounded MT Bold" charset="0"/>
              <a:ea typeface="Arial Rounded MT Bold" charset="0"/>
              <a:cs typeface="Arial Rounded MT Bold" charset="0"/>
            </a:endParaRPr>
          </a:p>
          <a:p>
            <a:pPr algn="ctr"/>
            <a:r>
              <a:rPr lang="en-US" sz="1600" u="sng" dirty="0" smtClean="0">
                <a:latin typeface="Arial Rounded MT Bold" charset="0"/>
                <a:ea typeface="Arial Rounded MT Bold" charset="0"/>
                <a:cs typeface="Arial Rounded MT Bold" charset="0"/>
              </a:rPr>
              <a:t>-</a:t>
            </a:r>
            <a:r>
              <a:rPr lang="en-US" sz="1600" u="sng" dirty="0" err="1" smtClean="0">
                <a:latin typeface="Arial Rounded MT Bold" charset="0"/>
                <a:ea typeface="Arial Rounded MT Bold" charset="0"/>
                <a:cs typeface="Arial Rounded MT Bold" charset="0"/>
              </a:rPr>
              <a:t>ou</a:t>
            </a:r>
            <a:r>
              <a:rPr lang="en-US" sz="1600" u="sng" dirty="0" smtClean="0">
                <a:latin typeface="Arial Rounded MT Bold" charset="0"/>
                <a:ea typeface="Arial Rounded MT Bold" charset="0"/>
                <a:cs typeface="Arial Rounded MT Bold" charset="0"/>
              </a:rPr>
              <a:t>- words</a:t>
            </a:r>
          </a:p>
          <a:p>
            <a:pPr algn="ctr"/>
            <a:endParaRPr lang="en-US" sz="1600" u="sng" dirty="0">
              <a:latin typeface="Arial Rounded MT Bold" charset="0"/>
              <a:ea typeface="Arial Rounded MT Bold" charset="0"/>
              <a:cs typeface="Arial Rounded MT Bold" charset="0"/>
            </a:endParaRPr>
          </a:p>
          <a:p>
            <a:pPr algn="ctr"/>
            <a:r>
              <a:rPr lang="en-US" sz="1600" dirty="0" smtClean="0">
                <a:latin typeface="Arial Rounded MT Bold" charset="0"/>
                <a:ea typeface="Arial Rounded MT Bold" charset="0"/>
                <a:cs typeface="Arial Rounded MT Bold" charset="0"/>
              </a:rPr>
              <a:t>found</a:t>
            </a:r>
          </a:p>
          <a:p>
            <a:pPr algn="ctr"/>
            <a:r>
              <a:rPr lang="en-US" sz="1600" dirty="0">
                <a:latin typeface="Arial Rounded MT Bold" charset="0"/>
                <a:ea typeface="Arial Rounded MT Bold" charset="0"/>
                <a:cs typeface="Arial Rounded MT Bold" charset="0"/>
              </a:rPr>
              <a:t>g</a:t>
            </a:r>
            <a:r>
              <a:rPr lang="en-US" sz="1600" dirty="0" smtClean="0">
                <a:latin typeface="Arial Rounded MT Bold" charset="0"/>
                <a:ea typeface="Arial Rounded MT Bold" charset="0"/>
                <a:cs typeface="Arial Rounded MT Bold" charset="0"/>
              </a:rPr>
              <a:t>round</a:t>
            </a:r>
          </a:p>
          <a:p>
            <a:pPr algn="ctr"/>
            <a:r>
              <a:rPr lang="en-US" sz="1600" dirty="0">
                <a:latin typeface="Arial Rounded MT Bold" charset="0"/>
                <a:ea typeface="Arial Rounded MT Bold" charset="0"/>
                <a:cs typeface="Arial Rounded MT Bold" charset="0"/>
              </a:rPr>
              <a:t>h</a:t>
            </a:r>
            <a:r>
              <a:rPr lang="en-US" sz="1600" dirty="0" smtClean="0">
                <a:latin typeface="Arial Rounded MT Bold" charset="0"/>
                <a:ea typeface="Arial Rounded MT Bold" charset="0"/>
                <a:cs typeface="Arial Rounded MT Bold" charset="0"/>
              </a:rPr>
              <a:t>ow</a:t>
            </a:r>
          </a:p>
          <a:p>
            <a:pPr algn="ctr"/>
            <a:r>
              <a:rPr lang="en-US" sz="1600" dirty="0">
                <a:latin typeface="Arial Rounded MT Bold" charset="0"/>
                <a:ea typeface="Arial Rounded MT Bold" charset="0"/>
                <a:cs typeface="Arial Rounded MT Bold" charset="0"/>
              </a:rPr>
              <a:t>h</a:t>
            </a:r>
            <a:r>
              <a:rPr lang="en-US" sz="1600" dirty="0" smtClean="0">
                <a:latin typeface="Arial Rounded MT Bold" charset="0"/>
                <a:ea typeface="Arial Rounded MT Bold" charset="0"/>
                <a:cs typeface="Arial Rounded MT Bold" charset="0"/>
              </a:rPr>
              <a:t>ouse</a:t>
            </a:r>
          </a:p>
          <a:p>
            <a:pPr algn="ctr"/>
            <a:r>
              <a:rPr lang="en-US" sz="1600" dirty="0">
                <a:latin typeface="Arial Rounded MT Bold" charset="0"/>
                <a:ea typeface="Arial Rounded MT Bold" charset="0"/>
                <a:cs typeface="Arial Rounded MT Bold" charset="0"/>
              </a:rPr>
              <a:t>p</a:t>
            </a:r>
            <a:r>
              <a:rPr lang="en-US" sz="1600" dirty="0" smtClean="0">
                <a:latin typeface="Arial Rounded MT Bold" charset="0"/>
                <a:ea typeface="Arial Rounded MT Bold" charset="0"/>
                <a:cs typeface="Arial Rounded MT Bold" charset="0"/>
              </a:rPr>
              <a:t>low</a:t>
            </a:r>
          </a:p>
          <a:p>
            <a:pPr algn="ctr"/>
            <a:endParaRPr lang="en-US" sz="2000" dirty="0" smtClean="0">
              <a:ea typeface="Arial Rounded MT Bold" charset="0"/>
              <a:cs typeface="Arial Rounded MT Bold" charset="0"/>
            </a:endParaRPr>
          </a:p>
          <a:p>
            <a:pPr algn="ctr"/>
            <a:endParaRPr lang="en-US" sz="1200" dirty="0" smtClean="0">
              <a:latin typeface="Marker Felt"/>
              <a:ea typeface="Marker Felt Thin" charset="0"/>
              <a:cs typeface="Marker Felt"/>
            </a:endParaRPr>
          </a:p>
          <a:p>
            <a:pPr algn="ctr"/>
            <a:endParaRPr lang="en-US" sz="1200" dirty="0">
              <a:latin typeface="Marker Felt Thin" charset="0"/>
              <a:ea typeface="Marker Felt Thin" charset="0"/>
              <a:cs typeface="Marker Felt Thin" charset="0"/>
            </a:endParaRPr>
          </a:p>
          <a:p>
            <a:pPr algn="ctr"/>
            <a:endParaRPr lang="en-US" u="sng" dirty="0" smtClean="0">
              <a:latin typeface="Marker Felt"/>
              <a:cs typeface="Marker Felt"/>
            </a:endParaRPr>
          </a:p>
          <a:p>
            <a:pPr algn="ctr"/>
            <a:endParaRPr lang="en-US" sz="1200" dirty="0" smtClean="0">
              <a:latin typeface="Marker Felt"/>
              <a:cs typeface="Marker Felt"/>
            </a:endParaRPr>
          </a:p>
        </p:txBody>
      </p:sp>
    </p:spTree>
    <p:extLst>
      <p:ext uri="{BB962C8B-B14F-4D97-AF65-F5344CB8AC3E}">
        <p14:creationId xmlns:p14="http://schemas.microsoft.com/office/powerpoint/2010/main" val="383204346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1542</TotalTime>
  <Words>261</Words>
  <Application>Microsoft Macintosh PowerPoint</Application>
  <PresentationFormat>Custom</PresentationFormat>
  <Paragraphs>48</Paragraphs>
  <Slides>1</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vt:i4>
      </vt:variant>
    </vt:vector>
  </HeadingPairs>
  <TitlesOfParts>
    <vt:vector size="7" baseType="lpstr">
      <vt:lpstr>Arial</vt:lpstr>
      <vt:lpstr>Arial Rounded MT Bold</vt:lpstr>
      <vt:lpstr>Calibri</vt:lpstr>
      <vt:lpstr>Marker Felt</vt:lpstr>
      <vt:lpstr>Marker Felt Thin</vt:lpstr>
      <vt:lpstr>Office Theme</vt:lpstr>
      <vt:lpstr>PowerPoint Presentation</vt:lpstr>
    </vt:vector>
  </TitlesOfParts>
  <Company/>
  <LinksUpToDate>false</LinksUpToDate>
  <SharedDoc>false</SharedDoc>
  <HyperlinksChanged>false</HyperlinksChanged>
  <AppVersion>15.0030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Laura Martinez</dc:creator>
  <cp:lastModifiedBy>Clark,Jaime</cp:lastModifiedBy>
  <cp:revision>130</cp:revision>
  <cp:lastPrinted>2017-04-06T18:05:46Z</cp:lastPrinted>
  <dcterms:created xsi:type="dcterms:W3CDTF">2013-07-02T14:49:06Z</dcterms:created>
  <dcterms:modified xsi:type="dcterms:W3CDTF">2017-04-13T15:55:43Z</dcterms:modified>
</cp:coreProperties>
</file>