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06" r:id="rId2"/>
    <p:sldId id="256" r:id="rId3"/>
    <p:sldId id="257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300" r:id="rId20"/>
    <p:sldId id="299" r:id="rId21"/>
    <p:sldId id="298" r:id="rId22"/>
    <p:sldId id="297" r:id="rId23"/>
    <p:sldId id="301" r:id="rId24"/>
    <p:sldId id="305" r:id="rId25"/>
    <p:sldId id="304" r:id="rId26"/>
    <p:sldId id="303" r:id="rId27"/>
    <p:sldId id="302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713" autoAdjust="0"/>
  </p:normalViewPr>
  <p:slideViewPr>
    <p:cSldViewPr>
      <p:cViewPr varScale="1">
        <p:scale>
          <a:sx n="97" d="100"/>
          <a:sy n="97" d="100"/>
        </p:scale>
        <p:origin x="-114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3C2E78D-56B8-49B8-A93D-6E0FD9059560}" type="datetimeFigureOut">
              <a:rPr lang="en-US"/>
              <a:pPr>
                <a:defRPr/>
              </a:pPr>
              <a:t>1/27/2015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30C4263-5099-49A1-9791-C794D98CE2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Created by Educational Technology Network. www.edtechnetwork.com 2009</a:t>
            </a:r>
          </a:p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95681B-E333-4D7B-8566-022D2CA3762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7C8789-71FE-4432-8115-C15F76B9B67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28BCD6-045E-49C9-BA00-BA3B96DCB24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6EB710-A7A7-4909-B7E9-DDCE0C7E5AA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0990D2-7D7E-4707-B12A-5A9F57E9C83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3B01AA-2F13-418C-8584-B03E2B4598F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2907E6-37DF-4AEC-A6A9-77AA6DA9B0C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F57BD9-B639-4764-B73B-C6232C4D70A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10A7D42-C530-42E5-BA04-E2FEAD6E5DA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76BAF7-0DA5-42BA-B1FC-A6293032C94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9091E7-AD3A-4E8D-8371-B27F9D3F918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0A6F4B-FA4C-4755-B203-E5A98252123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BA73ED-2E26-4ABF-BF88-F23AE06B8D0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49A690-1D02-4EE6-B9F8-AD3CFA3B854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8E2895-72DA-4FA4-9D11-7C177F9A080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A4D184-2FD5-4EBB-9EB5-6F0C6B4D3C6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9D4C26-BFA5-4316-BE13-D8C759E29CB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CF8946-269C-4AF1-93EB-BC91DF3F6ED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9EE6F4-5290-42D1-89E9-4134A77D79D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B7B3E6-FCFC-42F3-AE1E-A4512A4E6E0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DC9F12-F268-4673-9A78-D905D854070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70F925-BA5E-4F3D-9227-7A943C0F8DF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EDF468-334D-40C0-B8D7-CD3E3E6FC66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6BF944-8BC5-4311-B2B7-261ED2254FC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E5B61A-0F0A-4710-81EE-FE8D60E88D0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197D62-C074-4DF6-958B-6C4BE13299E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9A38B7-08BF-4C32-95BF-67A586D73DB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00C6F-2DC3-427F-AB52-F1B125AE2F5E}" type="datetimeFigureOut">
              <a:rPr lang="en-US"/>
              <a:pPr>
                <a:defRPr/>
              </a:pPr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0EEF9-2DA1-47ED-B845-06F16F7252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2AA49-96A1-435C-AC1B-46A906320576}" type="datetimeFigureOut">
              <a:rPr lang="en-US"/>
              <a:pPr>
                <a:defRPr/>
              </a:pPr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1C3CA-28D5-4C85-BF77-71DE440A32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EB90B-98D4-44D0-A993-F94C43D9E02A}" type="datetimeFigureOut">
              <a:rPr lang="en-US"/>
              <a:pPr>
                <a:defRPr/>
              </a:pPr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AFCE3-8BCC-4682-9067-5837861A9C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5EF44-5908-441D-9CDB-705D5A1BE969}" type="datetimeFigureOut">
              <a:rPr lang="en-US"/>
              <a:pPr>
                <a:defRPr/>
              </a:pPr>
              <a:t>1/27/2015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F2AA8-0DF2-4AC0-9C5C-50DD3BF207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96D9B-7A66-4028-920F-AC7A7D080425}" type="datetimeFigureOut">
              <a:rPr lang="en-US"/>
              <a:pPr>
                <a:defRPr/>
              </a:pPr>
              <a:t>1/27/2015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152FD-D2E0-4514-BD61-73AFBC9103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6F859-A668-4FCE-AE66-50EF654E47FB}" type="datetimeFigureOut">
              <a:rPr lang="en-US"/>
              <a:pPr>
                <a:defRPr/>
              </a:pPr>
              <a:t>1/27/2015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4BD06-CEB9-4986-A0D8-0E85156084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247F9-6638-4D31-9981-4D6FE4326019}" type="datetimeFigureOut">
              <a:rPr lang="en-US"/>
              <a:pPr>
                <a:defRPr/>
              </a:pPr>
              <a:t>1/27/2015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0C9A0-937F-43AE-A408-66DB4B4E4C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C55F4-713A-4063-BC58-2C49DC4030FF}" type="datetimeFigureOut">
              <a:rPr lang="en-US"/>
              <a:pPr>
                <a:defRPr/>
              </a:pPr>
              <a:t>1/27/2015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CAE16-BE9C-46E9-9C0A-1AE7569697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899E1-0B49-46AD-8DC1-6DB8321782AE}" type="datetimeFigureOut">
              <a:rPr lang="en-US"/>
              <a:pPr>
                <a:defRPr/>
              </a:pPr>
              <a:t>1/27/2015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0625B-F8BA-4DD5-9CF4-66BA73F699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DDCD8-FC2A-4D49-9004-98233AB0F6F7}" type="datetimeFigureOut">
              <a:rPr lang="en-US"/>
              <a:pPr>
                <a:defRPr/>
              </a:pPr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1566C-CA73-45FE-A356-054F288373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C8358-29EC-46D1-939F-4D61F8003393}" type="datetimeFigureOut">
              <a:rPr lang="en-US"/>
              <a:pPr>
                <a:defRPr/>
              </a:pPr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BC51E-7E8A-4F44-9B30-D83CE0C7C2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BE3BAA1-BF6C-432F-AC67-5DD453633040}" type="datetimeFigureOut">
              <a:rPr lang="en-US"/>
              <a:pPr>
                <a:defRPr/>
              </a:pPr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6CF621-69BB-455E-A430-8139B1E0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26" Type="http://schemas.openxmlformats.org/officeDocument/2006/relationships/slide" Target="slide26.xml"/><Relationship Id="rId3" Type="http://schemas.openxmlformats.org/officeDocument/2006/relationships/slide" Target="slide7.xml"/><Relationship Id="rId21" Type="http://schemas.openxmlformats.org/officeDocument/2006/relationships/slide" Target="slide21.xml"/><Relationship Id="rId7" Type="http://schemas.openxmlformats.org/officeDocument/2006/relationships/slide" Target="slide3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5" Type="http://schemas.openxmlformats.org/officeDocument/2006/relationships/slide" Target="slide25.xml"/><Relationship Id="rId2" Type="http://schemas.openxmlformats.org/officeDocument/2006/relationships/notesSlide" Target="../notesSlides/notesSlide2.xml"/><Relationship Id="rId16" Type="http://schemas.openxmlformats.org/officeDocument/2006/relationships/slide" Target="slide16.xml"/><Relationship Id="rId20" Type="http://schemas.openxmlformats.org/officeDocument/2006/relationships/slide" Target="slide20.xml"/><Relationship Id="rId1" Type="http://schemas.openxmlformats.org/officeDocument/2006/relationships/slideLayout" Target="../slideLayouts/slideLayout6.xml"/><Relationship Id="rId6" Type="http://schemas.openxmlformats.org/officeDocument/2006/relationships/slide" Target="slide4.xml"/><Relationship Id="rId11" Type="http://schemas.openxmlformats.org/officeDocument/2006/relationships/slide" Target="slide11.xml"/><Relationship Id="rId24" Type="http://schemas.openxmlformats.org/officeDocument/2006/relationships/slide" Target="slide24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slide" Target="slide23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4" Type="http://schemas.openxmlformats.org/officeDocument/2006/relationships/slide" Target="slide6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slide" Target="slide22.xml"/><Relationship Id="rId27" Type="http://schemas.openxmlformats.org/officeDocument/2006/relationships/slide" Target="slide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eopardyIcon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90600" y="4191000"/>
            <a:ext cx="7086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Twins Journey to their Father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 rtlCol="0"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 smtClean="0">
                <a:ln/>
                <a:solidFill>
                  <a:schemeClr val="accent4">
                    <a:lumMod val="50000"/>
                  </a:schemeClr>
                </a:solidFill>
              </a:rPr>
              <a:t>POWERPOINT JEOPARDY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62800" y="1219200"/>
            <a:ext cx="1600200" cy="533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/>
              <a:t>Dine </a:t>
            </a:r>
            <a:r>
              <a:rPr lang="en-US" sz="2000" b="1" dirty="0" err="1" smtClean="0"/>
              <a:t>Vocubalary</a:t>
            </a:r>
            <a:endParaRPr lang="en-US" sz="2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5486400" y="1219200"/>
            <a:ext cx="1600200" cy="5334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/>
              <a:t>Problem/ Solution</a:t>
            </a:r>
            <a:endParaRPr lang="en-US" sz="2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3810000" y="1219200"/>
            <a:ext cx="1600200" cy="5334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/>
              <a:t>Setting</a:t>
            </a:r>
            <a:endParaRPr lang="en-US" sz="2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2133600" y="1219200"/>
            <a:ext cx="1600200" cy="533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/>
              <a:t>Plot</a:t>
            </a:r>
            <a:endParaRPr lang="en-US" sz="2000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457200" y="1219200"/>
            <a:ext cx="1600200" cy="533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/>
              <a:t>Characters</a:t>
            </a:r>
            <a:endParaRPr lang="en-US" sz="2000" b="1" dirty="0"/>
          </a:p>
        </p:txBody>
      </p:sp>
      <p:sp>
        <p:nvSpPr>
          <p:cNvPr id="18" name="Rounded Rectangle 17">
            <a:hlinkClick r:id="rId3" action="ppaction://hlinksldjump"/>
          </p:cNvPr>
          <p:cNvSpPr/>
          <p:nvPr/>
        </p:nvSpPr>
        <p:spPr>
          <a:xfrm>
            <a:off x="457200" y="5791200"/>
            <a:ext cx="1600200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50</a:t>
            </a:r>
          </a:p>
        </p:txBody>
      </p:sp>
      <p:sp>
        <p:nvSpPr>
          <p:cNvPr id="19" name="Rounded Rectangle 18">
            <a:hlinkClick r:id="rId4" action="ppaction://hlinksldjump"/>
          </p:cNvPr>
          <p:cNvSpPr/>
          <p:nvPr/>
        </p:nvSpPr>
        <p:spPr>
          <a:xfrm>
            <a:off x="457200" y="4800600"/>
            <a:ext cx="1600200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40</a:t>
            </a:r>
          </a:p>
        </p:txBody>
      </p:sp>
      <p:sp>
        <p:nvSpPr>
          <p:cNvPr id="20" name="Rounded Rectangle 19">
            <a:hlinkClick r:id="rId5" action="ppaction://hlinksldjump"/>
          </p:cNvPr>
          <p:cNvSpPr/>
          <p:nvPr/>
        </p:nvSpPr>
        <p:spPr>
          <a:xfrm>
            <a:off x="457200" y="3810000"/>
            <a:ext cx="1600200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30</a:t>
            </a:r>
          </a:p>
        </p:txBody>
      </p:sp>
      <p:sp>
        <p:nvSpPr>
          <p:cNvPr id="21" name="Rounded Rectangle 20">
            <a:hlinkClick r:id="rId6" action="ppaction://hlinksldjump"/>
          </p:cNvPr>
          <p:cNvSpPr/>
          <p:nvPr/>
        </p:nvSpPr>
        <p:spPr>
          <a:xfrm>
            <a:off x="457200" y="2819400"/>
            <a:ext cx="1600200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20</a:t>
            </a:r>
          </a:p>
        </p:txBody>
      </p:sp>
      <p:sp>
        <p:nvSpPr>
          <p:cNvPr id="22" name="Rounded Rectangle 21">
            <a:hlinkClick r:id="rId7" action="ppaction://hlinksldjump"/>
          </p:cNvPr>
          <p:cNvSpPr/>
          <p:nvPr/>
        </p:nvSpPr>
        <p:spPr>
          <a:xfrm>
            <a:off x="457200" y="1828800"/>
            <a:ext cx="1600200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23" name="Rounded Rectangle 22">
            <a:hlinkClick r:id="rId8" action="ppaction://hlinksldjump"/>
          </p:cNvPr>
          <p:cNvSpPr/>
          <p:nvPr/>
        </p:nvSpPr>
        <p:spPr>
          <a:xfrm>
            <a:off x="2133600" y="1828800"/>
            <a:ext cx="1600200" cy="914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10</a:t>
            </a:r>
          </a:p>
        </p:txBody>
      </p:sp>
      <p:sp>
        <p:nvSpPr>
          <p:cNvPr id="24" name="Rounded Rectangle 23">
            <a:hlinkClick r:id="rId9" action="ppaction://hlinksldjump"/>
          </p:cNvPr>
          <p:cNvSpPr/>
          <p:nvPr/>
        </p:nvSpPr>
        <p:spPr>
          <a:xfrm>
            <a:off x="2133600" y="2819400"/>
            <a:ext cx="1600200" cy="914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20</a:t>
            </a:r>
          </a:p>
        </p:txBody>
      </p:sp>
      <p:sp>
        <p:nvSpPr>
          <p:cNvPr id="25" name="Rounded Rectangle 24">
            <a:hlinkClick r:id="rId10" action="ppaction://hlinksldjump"/>
          </p:cNvPr>
          <p:cNvSpPr/>
          <p:nvPr/>
        </p:nvSpPr>
        <p:spPr>
          <a:xfrm>
            <a:off x="2133600" y="3810000"/>
            <a:ext cx="1600200" cy="914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30</a:t>
            </a:r>
          </a:p>
        </p:txBody>
      </p:sp>
      <p:sp>
        <p:nvSpPr>
          <p:cNvPr id="26" name="Rounded Rectangle 25">
            <a:hlinkClick r:id="rId11" action="ppaction://hlinksldjump"/>
          </p:cNvPr>
          <p:cNvSpPr/>
          <p:nvPr/>
        </p:nvSpPr>
        <p:spPr>
          <a:xfrm>
            <a:off x="2133600" y="4800600"/>
            <a:ext cx="1600200" cy="914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40</a:t>
            </a:r>
          </a:p>
        </p:txBody>
      </p:sp>
      <p:sp>
        <p:nvSpPr>
          <p:cNvPr id="27" name="Rounded Rectangle 26">
            <a:hlinkClick r:id="rId12" action="ppaction://hlinksldjump"/>
          </p:cNvPr>
          <p:cNvSpPr/>
          <p:nvPr/>
        </p:nvSpPr>
        <p:spPr>
          <a:xfrm>
            <a:off x="2133600" y="5791200"/>
            <a:ext cx="1600200" cy="914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50</a:t>
            </a:r>
          </a:p>
        </p:txBody>
      </p:sp>
      <p:sp>
        <p:nvSpPr>
          <p:cNvPr id="28" name="Rounded Rectangle 27">
            <a:hlinkClick r:id="rId13" action="ppaction://hlinksldjump"/>
          </p:cNvPr>
          <p:cNvSpPr/>
          <p:nvPr/>
        </p:nvSpPr>
        <p:spPr>
          <a:xfrm>
            <a:off x="3810000" y="1828800"/>
            <a:ext cx="1600200" cy="9144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10</a:t>
            </a:r>
          </a:p>
        </p:txBody>
      </p:sp>
      <p:sp>
        <p:nvSpPr>
          <p:cNvPr id="29" name="Rounded Rectangle 28">
            <a:hlinkClick r:id="rId14" action="ppaction://hlinksldjump"/>
          </p:cNvPr>
          <p:cNvSpPr/>
          <p:nvPr/>
        </p:nvSpPr>
        <p:spPr>
          <a:xfrm>
            <a:off x="3810000" y="2819400"/>
            <a:ext cx="1600200" cy="9144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20</a:t>
            </a:r>
          </a:p>
        </p:txBody>
      </p:sp>
      <p:sp>
        <p:nvSpPr>
          <p:cNvPr id="30" name="Rounded Rectangle 29">
            <a:hlinkClick r:id="rId15" action="ppaction://hlinksldjump"/>
          </p:cNvPr>
          <p:cNvSpPr/>
          <p:nvPr/>
        </p:nvSpPr>
        <p:spPr>
          <a:xfrm>
            <a:off x="3810000" y="3810000"/>
            <a:ext cx="1600200" cy="9144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30</a:t>
            </a:r>
          </a:p>
        </p:txBody>
      </p:sp>
      <p:sp>
        <p:nvSpPr>
          <p:cNvPr id="31" name="Rounded Rectangle 30">
            <a:hlinkClick r:id="rId16" action="ppaction://hlinksldjump"/>
          </p:cNvPr>
          <p:cNvSpPr/>
          <p:nvPr/>
        </p:nvSpPr>
        <p:spPr>
          <a:xfrm>
            <a:off x="3810000" y="4800600"/>
            <a:ext cx="1600200" cy="9144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40</a:t>
            </a:r>
          </a:p>
        </p:txBody>
      </p:sp>
      <p:sp>
        <p:nvSpPr>
          <p:cNvPr id="32" name="Rounded Rectangle 31">
            <a:hlinkClick r:id="rId17" action="ppaction://hlinksldjump"/>
          </p:cNvPr>
          <p:cNvSpPr/>
          <p:nvPr/>
        </p:nvSpPr>
        <p:spPr>
          <a:xfrm>
            <a:off x="3810000" y="5791200"/>
            <a:ext cx="1600200" cy="9144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50</a:t>
            </a:r>
          </a:p>
        </p:txBody>
      </p:sp>
      <p:sp>
        <p:nvSpPr>
          <p:cNvPr id="33" name="Rounded Rectangle 32">
            <a:hlinkClick r:id="rId18" action="ppaction://hlinksldjump"/>
          </p:cNvPr>
          <p:cNvSpPr/>
          <p:nvPr/>
        </p:nvSpPr>
        <p:spPr>
          <a:xfrm>
            <a:off x="5486400" y="1828800"/>
            <a:ext cx="1600200" cy="9144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10</a:t>
            </a:r>
          </a:p>
        </p:txBody>
      </p:sp>
      <p:sp>
        <p:nvSpPr>
          <p:cNvPr id="34" name="Rounded Rectangle 33">
            <a:hlinkClick r:id="rId19" action="ppaction://hlinksldjump"/>
          </p:cNvPr>
          <p:cNvSpPr/>
          <p:nvPr/>
        </p:nvSpPr>
        <p:spPr>
          <a:xfrm>
            <a:off x="5486400" y="2819400"/>
            <a:ext cx="1600200" cy="9144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20</a:t>
            </a:r>
          </a:p>
        </p:txBody>
      </p:sp>
      <p:sp>
        <p:nvSpPr>
          <p:cNvPr id="35" name="Rounded Rectangle 34">
            <a:hlinkClick r:id="rId20" action="ppaction://hlinksldjump"/>
          </p:cNvPr>
          <p:cNvSpPr/>
          <p:nvPr/>
        </p:nvSpPr>
        <p:spPr>
          <a:xfrm>
            <a:off x="5486400" y="3810000"/>
            <a:ext cx="1600200" cy="9144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30</a:t>
            </a:r>
          </a:p>
        </p:txBody>
      </p:sp>
      <p:sp>
        <p:nvSpPr>
          <p:cNvPr id="36" name="Rounded Rectangle 35">
            <a:hlinkClick r:id="rId21" action="ppaction://hlinksldjump"/>
          </p:cNvPr>
          <p:cNvSpPr/>
          <p:nvPr/>
        </p:nvSpPr>
        <p:spPr>
          <a:xfrm>
            <a:off x="5486400" y="4800600"/>
            <a:ext cx="1600200" cy="9144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40</a:t>
            </a:r>
          </a:p>
        </p:txBody>
      </p:sp>
      <p:sp>
        <p:nvSpPr>
          <p:cNvPr id="37" name="Rounded Rectangle 36">
            <a:hlinkClick r:id="rId22" action="ppaction://hlinksldjump"/>
          </p:cNvPr>
          <p:cNvSpPr/>
          <p:nvPr/>
        </p:nvSpPr>
        <p:spPr>
          <a:xfrm>
            <a:off x="5486400" y="5791200"/>
            <a:ext cx="1600200" cy="9144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50</a:t>
            </a:r>
          </a:p>
        </p:txBody>
      </p:sp>
      <p:sp>
        <p:nvSpPr>
          <p:cNvPr id="38" name="Rounded Rectangle 37">
            <a:hlinkClick r:id="rId23" action="ppaction://hlinksldjump"/>
          </p:cNvPr>
          <p:cNvSpPr/>
          <p:nvPr/>
        </p:nvSpPr>
        <p:spPr>
          <a:xfrm>
            <a:off x="7162800" y="1828800"/>
            <a:ext cx="1600200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10</a:t>
            </a:r>
          </a:p>
        </p:txBody>
      </p:sp>
      <p:sp>
        <p:nvSpPr>
          <p:cNvPr id="39" name="Rounded Rectangle 38">
            <a:hlinkClick r:id="rId24" action="ppaction://hlinksldjump"/>
          </p:cNvPr>
          <p:cNvSpPr/>
          <p:nvPr/>
        </p:nvSpPr>
        <p:spPr>
          <a:xfrm>
            <a:off x="7162800" y="2819400"/>
            <a:ext cx="1600200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20</a:t>
            </a:r>
          </a:p>
        </p:txBody>
      </p:sp>
      <p:sp>
        <p:nvSpPr>
          <p:cNvPr id="40" name="Rounded Rectangle 39">
            <a:hlinkClick r:id="rId25" action="ppaction://hlinksldjump"/>
          </p:cNvPr>
          <p:cNvSpPr/>
          <p:nvPr/>
        </p:nvSpPr>
        <p:spPr>
          <a:xfrm>
            <a:off x="7162800" y="3810000"/>
            <a:ext cx="1600200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30</a:t>
            </a:r>
          </a:p>
        </p:txBody>
      </p:sp>
      <p:sp>
        <p:nvSpPr>
          <p:cNvPr id="41" name="Rounded Rectangle 40">
            <a:hlinkClick r:id="rId26" action="ppaction://hlinksldjump"/>
          </p:cNvPr>
          <p:cNvSpPr/>
          <p:nvPr/>
        </p:nvSpPr>
        <p:spPr>
          <a:xfrm>
            <a:off x="7162800" y="4800600"/>
            <a:ext cx="1600200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40</a:t>
            </a:r>
          </a:p>
        </p:txBody>
      </p:sp>
      <p:sp>
        <p:nvSpPr>
          <p:cNvPr id="42" name="Rounded Rectangle 41">
            <a:hlinkClick r:id="rId27" action="ppaction://hlinksldjump"/>
          </p:cNvPr>
          <p:cNvSpPr/>
          <p:nvPr/>
        </p:nvSpPr>
        <p:spPr>
          <a:xfrm>
            <a:off x="7162800" y="5791200"/>
            <a:ext cx="1600200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50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  <a:cs typeface="Times New Roman Navajo" pitchFamily="18" charset="0"/>
              </a:rPr>
              <a:t>The Twin’s Father </a:t>
            </a:r>
            <a:endParaRPr lang="en-US" sz="4000" dirty="0">
              <a:latin typeface="Arial Rounded MT Bold" pitchFamily="34" charset="0"/>
              <a:cs typeface="Times New Roman Navajo" pitchFamily="18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Helped the Twins prepare for the Journey to see their Father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In the film this Character told the Twins who their father was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This character had a large agate </a:t>
            </a:r>
            <a:r>
              <a:rPr lang="en-US" sz="4000" dirty="0" smtClean="0">
                <a:latin typeface="Arial Rounded MT Bold" pitchFamily="34" charset="0"/>
              </a:rPr>
              <a:t>disc attached to his war bonnet 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These Monsters were spared, so there will always be new foods to eat and so old things can wear out to be replaced by new things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This item helped the Twins throughout their Journey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In the film the Tobacco Worm gave this to the Twins to protect them from the Sun Bearer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43000" y="1066801"/>
            <a:ext cx="7162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If called by it’s correct name this first obstacle did not harm the Twins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In story the Twins had to say chants and prayers to get past the these guardians at the Sun’s home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If the </a:t>
            </a:r>
            <a:r>
              <a:rPr lang="en-US" sz="4000" dirty="0" err="1" smtClean="0">
                <a:latin typeface="Arial Rounded MT Bold" pitchFamily="34" charset="0"/>
              </a:rPr>
              <a:t>Ye’iitsoh</a:t>
            </a:r>
            <a:r>
              <a:rPr lang="en-US" sz="4000" dirty="0" smtClean="0">
                <a:latin typeface="Arial Rounded MT Bold" pitchFamily="34" charset="0"/>
              </a:rPr>
              <a:t> (One Walking Giant’s) blood reached Hot Springs, what would have happened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Where Changing Woman and her Twins lived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The place where the Twin’s hair turned gray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The place where Twins were offered cactus fruit and yucca fruit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The Giant’s head turned into this mountain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This place had many beautiful horses of all colors, sheep, and other livestock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The Sun’s wife hides the Twins in black clouds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As symbol for respect for enemy and going to war with the enemy </a:t>
            </a:r>
            <a:r>
              <a:rPr lang="en-US" sz="4000" smtClean="0">
                <a:latin typeface="Arial Rounded MT Bold" pitchFamily="34" charset="0"/>
              </a:rPr>
              <a:t>the Twins……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Why the Sun subjected the Twins to many test upon arrival at his home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Why </a:t>
            </a:r>
            <a:r>
              <a:rPr lang="en-US" sz="4000" dirty="0" smtClean="0">
                <a:latin typeface="Arial Rounded MT Bold" pitchFamily="34" charset="0"/>
              </a:rPr>
              <a:t>the Sun </a:t>
            </a:r>
            <a:r>
              <a:rPr lang="en-US" sz="4000" dirty="0" smtClean="0">
                <a:latin typeface="Arial Rounded MT Bold" pitchFamily="34" charset="0"/>
              </a:rPr>
              <a:t>Bearer did not </a:t>
            </a:r>
            <a:r>
              <a:rPr lang="en-US" sz="4000" dirty="0" smtClean="0">
                <a:latin typeface="Arial Rounded MT Bold" pitchFamily="34" charset="0"/>
              </a:rPr>
              <a:t>want to give powerful weapons to kill the Monsters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The reason for the massage and sweat bath rituals took place for the Twins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Sun Bearer in Dine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Measuring Worm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One Walking Giant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Monster Slayer’s name in Dine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/>
          <p:cNvSpPr txBox="1">
            <a:spLocks noChangeArrowheads="1"/>
          </p:cNvSpPr>
          <p:nvPr/>
        </p:nvSpPr>
        <p:spPr bwMode="auto">
          <a:xfrm>
            <a:off x="1371600" y="1219200"/>
            <a:ext cx="6781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The youngest Twin’s name in Dine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04800" y="6172200"/>
            <a:ext cx="914400" cy="45720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354</Words>
  <Application>Microsoft Office PowerPoint</Application>
  <PresentationFormat>On-screen Show (4:3)</PresentationFormat>
  <Paragraphs>85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POWERPOINT JEOPARDY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Educational Technology Network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JEOPARDY</dc:title>
  <dc:subject>Jeopardy Template</dc:subject>
  <dc:creator>Educational Technology Network</dc:creator>
  <cp:keywords>Jeopardy Powerpoint Template;Educational Technology</cp:keywords>
  <dc:description>www.edtechnetwork.com</dc:description>
  <cp:lastModifiedBy>rajohnson</cp:lastModifiedBy>
  <cp:revision>42</cp:revision>
  <dcterms:created xsi:type="dcterms:W3CDTF">2009-08-07T00:02:41Z</dcterms:created>
  <dcterms:modified xsi:type="dcterms:W3CDTF">2015-01-27T14:56:57Z</dcterms:modified>
  <cp:category>Jeopardy Template</cp:category>
</cp:coreProperties>
</file>