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Maven Pro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avenPro-regular.fntdata"/><Relationship Id="rId14" Type="http://schemas.openxmlformats.org/officeDocument/2006/relationships/slide" Target="slides/slide9.xml"/><Relationship Id="rId16" Type="http://schemas.openxmlformats.org/officeDocument/2006/relationships/font" Target="fonts/Maven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5812ed6ec8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5812ed6ec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60bf3f56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60bf3f56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5812ed6ec8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5812ed6ec8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5812ed6ec8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5812ed6ec8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812ed6ec8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5812ed6ec8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5812ed6ec8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5812ed6ec8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5812ed6ec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5812ed6ec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5812ed6ec8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5812ed6ec8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00850" y="217150"/>
            <a:ext cx="3309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0">
                <a:latin typeface="Maven Pro"/>
                <a:ea typeface="Maven Pro"/>
                <a:cs typeface="Maven Pro"/>
                <a:sym typeface="Maven Pro"/>
              </a:rPr>
              <a:t>Ish.</a:t>
            </a:r>
            <a:endParaRPr b="1" sz="50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55800" y="1237150"/>
            <a:ext cx="84324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Students will be given a visual prompt and asked to estimate how many/much, using the term 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ish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.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The estimates start </a:t>
            </a:r>
            <a:r>
              <a:rPr i="1" lang="en-GB" sz="1900">
                <a:latin typeface="Maven Pro"/>
                <a:ea typeface="Maven Pro"/>
                <a:cs typeface="Maven Pro"/>
                <a:sym typeface="Maven Pro"/>
              </a:rPr>
              <a:t>big</a:t>
            </a:r>
            <a:r>
              <a:rPr b="1" i="1" lang="en-GB" sz="1900"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and then drill down to smaller place values, gradually getting closer to the exact amount.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For each stage in the sequence, groups should describe the lowest possible answer, the greatest possible answer, and their estimate.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The next slide reveals the previous place value amount, and prompts the next.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5388" y="146575"/>
            <a:ext cx="2544624" cy="1697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1" name="Google Shape;61;p14"/>
          <p:cNvSpPr txBox="1"/>
          <p:nvPr/>
        </p:nvSpPr>
        <p:spPr>
          <a:xfrm>
            <a:off x="1602000" y="3072675"/>
            <a:ext cx="5940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This pool has __________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(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ish)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 liters of water in it.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62" name="Google Shape;62;p14"/>
          <p:cNvCxnSpPr/>
          <p:nvPr/>
        </p:nvCxnSpPr>
        <p:spPr>
          <a:xfrm rot="10800000">
            <a:off x="803577" y="2332043"/>
            <a:ext cx="7233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4"/>
          <p:cNvCxnSpPr/>
          <p:nvPr/>
        </p:nvCxnSpPr>
        <p:spPr>
          <a:xfrm flipH="1">
            <a:off x="4464088" y="2211459"/>
            <a:ext cx="720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4"/>
          <p:cNvSpPr txBox="1"/>
          <p:nvPr/>
        </p:nvSpPr>
        <p:spPr>
          <a:xfrm>
            <a:off x="226450" y="3962575"/>
            <a:ext cx="8482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What </a:t>
            </a:r>
            <a:r>
              <a:rPr b="1" i="1" lang="en-GB" sz="1900">
                <a:latin typeface="Maven Pro"/>
                <a:ea typeface="Maven Pro"/>
                <a:cs typeface="Maven Pro"/>
                <a:sym typeface="Maven Pro"/>
              </a:rPr>
              <a:t>could</a:t>
            </a:r>
            <a:r>
              <a:rPr i="1" lang="en-GB" sz="1900"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be a reasonable estimate? What’s your best?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899475" y="95000"/>
            <a:ext cx="11454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latin typeface="Maven Pro"/>
                <a:ea typeface="Maven Pro"/>
                <a:cs typeface="Maven Pro"/>
                <a:sym typeface="Maven Pro"/>
              </a:rPr>
              <a:t>Esti</a:t>
            </a:r>
            <a:endParaRPr b="1" sz="3200"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86000" cy="12580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" name="Google Shape;71;p15"/>
          <p:cNvSpPr txBox="1"/>
          <p:nvPr/>
        </p:nvSpPr>
        <p:spPr>
          <a:xfrm>
            <a:off x="2849375" y="640925"/>
            <a:ext cx="5940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This pool has 3 million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(ish)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 liters of water in it.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330750" y="3447500"/>
            <a:ext cx="8482500" cy="4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This pool has _____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ish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 liters of water in it. (hundred-thousand)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73" name="Google Shape;73;p15"/>
          <p:cNvCxnSpPr/>
          <p:nvPr/>
        </p:nvCxnSpPr>
        <p:spPr>
          <a:xfrm rot="10800000">
            <a:off x="803577" y="2332043"/>
            <a:ext cx="7233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5"/>
          <p:cNvCxnSpPr/>
          <p:nvPr/>
        </p:nvCxnSpPr>
        <p:spPr>
          <a:xfrm flipH="1">
            <a:off x="4464088" y="2211459"/>
            <a:ext cx="720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15"/>
          <p:cNvSpPr txBox="1"/>
          <p:nvPr/>
        </p:nvSpPr>
        <p:spPr>
          <a:xfrm>
            <a:off x="3919750" y="2497688"/>
            <a:ext cx="10959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3,000,000</a:t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442325" y="4272050"/>
            <a:ext cx="8482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What </a:t>
            </a:r>
            <a:r>
              <a:rPr b="1" i="1" lang="en-GB" sz="1900">
                <a:latin typeface="Maven Pro"/>
                <a:ea typeface="Maven Pro"/>
                <a:cs typeface="Maven Pro"/>
                <a:sym typeface="Maven Pro"/>
              </a:rPr>
              <a:t>could</a:t>
            </a:r>
            <a:r>
              <a:rPr i="1" lang="en-GB" sz="1900"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be a reasonable estimate? What’s your best?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8321675" y="95000"/>
            <a:ext cx="723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latin typeface="Maven Pro"/>
                <a:ea typeface="Maven Pro"/>
                <a:cs typeface="Maven Pro"/>
                <a:sym typeface="Maven Pro"/>
              </a:rPr>
              <a:t>A</a:t>
            </a:r>
            <a:endParaRPr b="1" sz="3200"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86000" cy="12580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3" name="Google Shape;83;p16"/>
          <p:cNvSpPr txBox="1"/>
          <p:nvPr/>
        </p:nvSpPr>
        <p:spPr>
          <a:xfrm>
            <a:off x="330750" y="3447500"/>
            <a:ext cx="8482500" cy="4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This pool has _____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ish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 liters of water in it. (ten-thousand)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84" name="Google Shape;84;p16"/>
          <p:cNvCxnSpPr/>
          <p:nvPr/>
        </p:nvCxnSpPr>
        <p:spPr>
          <a:xfrm rot="10800000">
            <a:off x="803577" y="2332043"/>
            <a:ext cx="7233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" name="Google Shape;85;p16"/>
          <p:cNvSpPr txBox="1"/>
          <p:nvPr/>
        </p:nvSpPr>
        <p:spPr>
          <a:xfrm>
            <a:off x="442325" y="4272050"/>
            <a:ext cx="8482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What </a:t>
            </a:r>
            <a:r>
              <a:rPr b="1" i="1" lang="en-GB" sz="1900">
                <a:latin typeface="Maven Pro"/>
                <a:ea typeface="Maven Pro"/>
                <a:cs typeface="Maven Pro"/>
                <a:sym typeface="Maven Pro"/>
              </a:rPr>
              <a:t>could</a:t>
            </a:r>
            <a:r>
              <a:rPr i="1" lang="en-GB" sz="1900"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be a reasonable estimate? What’s your best?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2367200" y="542913"/>
            <a:ext cx="6416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This pool has 2,500,000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(i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sh)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 liters of water in it.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87" name="Google Shape;87;p16"/>
          <p:cNvCxnSpPr/>
          <p:nvPr/>
        </p:nvCxnSpPr>
        <p:spPr>
          <a:xfrm flipH="1">
            <a:off x="4476788" y="2211459"/>
            <a:ext cx="720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" name="Google Shape;88;p16"/>
          <p:cNvSpPr txBox="1"/>
          <p:nvPr/>
        </p:nvSpPr>
        <p:spPr>
          <a:xfrm>
            <a:off x="3932450" y="2525375"/>
            <a:ext cx="10959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2,500,000</a:t>
            </a:r>
            <a:endParaRPr/>
          </a:p>
        </p:txBody>
      </p:sp>
      <p:sp>
        <p:nvSpPr>
          <p:cNvPr id="89" name="Google Shape;89;p16"/>
          <p:cNvSpPr txBox="1"/>
          <p:nvPr/>
        </p:nvSpPr>
        <p:spPr>
          <a:xfrm>
            <a:off x="8321675" y="95000"/>
            <a:ext cx="723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latin typeface="Maven Pro"/>
                <a:ea typeface="Maven Pro"/>
                <a:cs typeface="Maven Pro"/>
                <a:sym typeface="Maven Pro"/>
              </a:rPr>
              <a:t>B</a:t>
            </a:r>
            <a:endParaRPr b="1" sz="3200"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86000" cy="12580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5" name="Google Shape;95;p17"/>
          <p:cNvSpPr txBox="1"/>
          <p:nvPr/>
        </p:nvSpPr>
        <p:spPr>
          <a:xfrm>
            <a:off x="374575" y="3491325"/>
            <a:ext cx="8482500" cy="4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This pool has _____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ish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 liters of water in it. (thousand)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96" name="Google Shape;96;p17"/>
          <p:cNvCxnSpPr/>
          <p:nvPr/>
        </p:nvCxnSpPr>
        <p:spPr>
          <a:xfrm rot="10800000">
            <a:off x="803577" y="2332043"/>
            <a:ext cx="7233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" name="Google Shape;97;p17"/>
          <p:cNvSpPr txBox="1"/>
          <p:nvPr/>
        </p:nvSpPr>
        <p:spPr>
          <a:xfrm>
            <a:off x="442325" y="4272050"/>
            <a:ext cx="8482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What </a:t>
            </a:r>
            <a:r>
              <a:rPr b="1" i="1" lang="en-GB" sz="1900">
                <a:latin typeface="Maven Pro"/>
                <a:ea typeface="Maven Pro"/>
                <a:cs typeface="Maven Pro"/>
                <a:sym typeface="Maven Pro"/>
              </a:rPr>
              <a:t>could</a:t>
            </a:r>
            <a:r>
              <a:rPr i="1" lang="en-GB" sz="1900"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be a reasonable estimate? What’s your best?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2367200" y="542913"/>
            <a:ext cx="6416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This pool has 2,540,000</a:t>
            </a:r>
            <a:r>
              <a:rPr b="1"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(ish)</a:t>
            </a:r>
            <a:r>
              <a:rPr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 liters of water in it.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99" name="Google Shape;99;p17"/>
          <p:cNvCxnSpPr/>
          <p:nvPr/>
        </p:nvCxnSpPr>
        <p:spPr>
          <a:xfrm flipH="1">
            <a:off x="4382588" y="2211459"/>
            <a:ext cx="720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17"/>
          <p:cNvSpPr txBox="1"/>
          <p:nvPr/>
        </p:nvSpPr>
        <p:spPr>
          <a:xfrm>
            <a:off x="3838250" y="2525388"/>
            <a:ext cx="10959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2,540,000</a:t>
            </a:r>
            <a:endParaRPr/>
          </a:p>
        </p:txBody>
      </p:sp>
      <p:sp>
        <p:nvSpPr>
          <p:cNvPr id="101" name="Google Shape;101;p17"/>
          <p:cNvSpPr txBox="1"/>
          <p:nvPr/>
        </p:nvSpPr>
        <p:spPr>
          <a:xfrm>
            <a:off x="8321675" y="95000"/>
            <a:ext cx="723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latin typeface="Maven Pro"/>
                <a:ea typeface="Maven Pro"/>
                <a:cs typeface="Maven Pro"/>
                <a:sym typeface="Maven Pro"/>
              </a:rPr>
              <a:t>C</a:t>
            </a:r>
            <a:endParaRPr b="1" sz="3200"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86000" cy="12580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7" name="Google Shape;107;p18"/>
          <p:cNvSpPr txBox="1"/>
          <p:nvPr/>
        </p:nvSpPr>
        <p:spPr>
          <a:xfrm>
            <a:off x="374575" y="3491325"/>
            <a:ext cx="8482500" cy="4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This pool has _____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ish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 liters of water in it. (hundred)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108" name="Google Shape;108;p18"/>
          <p:cNvCxnSpPr/>
          <p:nvPr/>
        </p:nvCxnSpPr>
        <p:spPr>
          <a:xfrm rot="10800000">
            <a:off x="803577" y="2332043"/>
            <a:ext cx="7233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8"/>
          <p:cNvSpPr txBox="1"/>
          <p:nvPr/>
        </p:nvSpPr>
        <p:spPr>
          <a:xfrm>
            <a:off x="442325" y="4272050"/>
            <a:ext cx="8482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What </a:t>
            </a:r>
            <a:r>
              <a:rPr b="1" i="1" lang="en-GB" sz="1900">
                <a:latin typeface="Maven Pro"/>
                <a:ea typeface="Maven Pro"/>
                <a:cs typeface="Maven Pro"/>
                <a:sym typeface="Maven Pro"/>
              </a:rPr>
              <a:t>could</a:t>
            </a:r>
            <a:r>
              <a:rPr i="1" lang="en-GB" sz="1900"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be a reasonable estimate? What’s your best?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2367200" y="542913"/>
            <a:ext cx="6416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This pool has 2,542,000</a:t>
            </a:r>
            <a:r>
              <a:rPr b="1"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(ish)</a:t>
            </a:r>
            <a:r>
              <a:rPr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 liters of water in it.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111" name="Google Shape;111;p18"/>
          <p:cNvCxnSpPr/>
          <p:nvPr/>
        </p:nvCxnSpPr>
        <p:spPr>
          <a:xfrm flipH="1">
            <a:off x="4361738" y="2211459"/>
            <a:ext cx="720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" name="Google Shape;112;p18"/>
          <p:cNvSpPr txBox="1"/>
          <p:nvPr/>
        </p:nvSpPr>
        <p:spPr>
          <a:xfrm>
            <a:off x="3817400" y="2571750"/>
            <a:ext cx="10959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2,542,000</a:t>
            </a:r>
            <a:endParaRPr/>
          </a:p>
        </p:txBody>
      </p:sp>
      <p:sp>
        <p:nvSpPr>
          <p:cNvPr id="113" name="Google Shape;113;p18"/>
          <p:cNvSpPr txBox="1"/>
          <p:nvPr/>
        </p:nvSpPr>
        <p:spPr>
          <a:xfrm>
            <a:off x="8321675" y="95000"/>
            <a:ext cx="723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latin typeface="Maven Pro"/>
                <a:ea typeface="Maven Pro"/>
                <a:cs typeface="Maven Pro"/>
                <a:sym typeface="Maven Pro"/>
              </a:rPr>
              <a:t>D</a:t>
            </a:r>
            <a:endParaRPr b="1" sz="3200"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86000" cy="12580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9" name="Google Shape;119;p19"/>
          <p:cNvSpPr txBox="1"/>
          <p:nvPr/>
        </p:nvSpPr>
        <p:spPr>
          <a:xfrm>
            <a:off x="374575" y="3491325"/>
            <a:ext cx="8482500" cy="4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This pool has _____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ish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 liters of water in it. (ten)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120" name="Google Shape;120;p19"/>
          <p:cNvCxnSpPr/>
          <p:nvPr/>
        </p:nvCxnSpPr>
        <p:spPr>
          <a:xfrm rot="10800000">
            <a:off x="803577" y="2332043"/>
            <a:ext cx="7233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" name="Google Shape;121;p19"/>
          <p:cNvSpPr txBox="1"/>
          <p:nvPr/>
        </p:nvSpPr>
        <p:spPr>
          <a:xfrm>
            <a:off x="442325" y="4272050"/>
            <a:ext cx="8482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What </a:t>
            </a:r>
            <a:r>
              <a:rPr b="1" i="1" lang="en-GB" sz="1900">
                <a:latin typeface="Maven Pro"/>
                <a:ea typeface="Maven Pro"/>
                <a:cs typeface="Maven Pro"/>
                <a:sym typeface="Maven Pro"/>
              </a:rPr>
              <a:t>could</a:t>
            </a:r>
            <a:r>
              <a:rPr i="1" lang="en-GB" sz="1900"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be a reasonable estimate? What’s your best?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2367200" y="542913"/>
            <a:ext cx="6416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This pool has 2,541,700</a:t>
            </a:r>
            <a:r>
              <a:rPr b="1"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(ish)</a:t>
            </a:r>
            <a:r>
              <a:rPr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 liters of water in it.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123" name="Google Shape;123;p19"/>
          <p:cNvCxnSpPr/>
          <p:nvPr/>
        </p:nvCxnSpPr>
        <p:spPr>
          <a:xfrm flipH="1">
            <a:off x="4361738" y="2211459"/>
            <a:ext cx="720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" name="Google Shape;124;p19"/>
          <p:cNvSpPr txBox="1"/>
          <p:nvPr/>
        </p:nvSpPr>
        <p:spPr>
          <a:xfrm>
            <a:off x="3817400" y="2571750"/>
            <a:ext cx="10959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2,541,700</a:t>
            </a:r>
            <a:endParaRPr/>
          </a:p>
        </p:txBody>
      </p:sp>
      <p:sp>
        <p:nvSpPr>
          <p:cNvPr id="125" name="Google Shape;125;p19"/>
          <p:cNvSpPr txBox="1"/>
          <p:nvPr/>
        </p:nvSpPr>
        <p:spPr>
          <a:xfrm>
            <a:off x="8321675" y="95000"/>
            <a:ext cx="723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latin typeface="Maven Pro"/>
                <a:ea typeface="Maven Pro"/>
                <a:cs typeface="Maven Pro"/>
                <a:sym typeface="Maven Pro"/>
              </a:rPr>
              <a:t>E</a:t>
            </a:r>
            <a:endParaRPr b="1" sz="3200"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886000" cy="12580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1" name="Google Shape;131;p20"/>
          <p:cNvSpPr txBox="1"/>
          <p:nvPr/>
        </p:nvSpPr>
        <p:spPr>
          <a:xfrm>
            <a:off x="374575" y="3491325"/>
            <a:ext cx="8482500" cy="4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This pool has _____</a:t>
            </a:r>
            <a:r>
              <a:rPr b="1" lang="en-GB" sz="1900">
                <a:latin typeface="Maven Pro"/>
                <a:ea typeface="Maven Pro"/>
                <a:cs typeface="Maven Pro"/>
                <a:sym typeface="Maven Pro"/>
              </a:rPr>
              <a:t>ish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 liters of water in it. (one)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132" name="Google Shape;132;p20"/>
          <p:cNvCxnSpPr/>
          <p:nvPr/>
        </p:nvCxnSpPr>
        <p:spPr>
          <a:xfrm rot="10800000">
            <a:off x="803577" y="2332043"/>
            <a:ext cx="7233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" name="Google Shape;133;p20"/>
          <p:cNvSpPr txBox="1"/>
          <p:nvPr/>
        </p:nvSpPr>
        <p:spPr>
          <a:xfrm>
            <a:off x="374575" y="4257425"/>
            <a:ext cx="8482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What </a:t>
            </a:r>
            <a:r>
              <a:rPr b="1" i="1" lang="en-GB" sz="1900">
                <a:latin typeface="Maven Pro"/>
                <a:ea typeface="Maven Pro"/>
                <a:cs typeface="Maven Pro"/>
                <a:sym typeface="Maven Pro"/>
              </a:rPr>
              <a:t>could</a:t>
            </a:r>
            <a:r>
              <a:rPr i="1" lang="en-GB" sz="1900"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GB" sz="1900">
                <a:latin typeface="Maven Pro"/>
                <a:ea typeface="Maven Pro"/>
                <a:cs typeface="Maven Pro"/>
                <a:sym typeface="Maven Pro"/>
              </a:rPr>
              <a:t>be a reasonable estimate? What’s your best? 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2367200" y="542913"/>
            <a:ext cx="6416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This pool has 2,541,690</a:t>
            </a:r>
            <a:r>
              <a:rPr b="1"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(ish)</a:t>
            </a:r>
            <a:r>
              <a:rPr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 liters of water in it.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135" name="Google Shape;135;p20"/>
          <p:cNvCxnSpPr/>
          <p:nvPr/>
        </p:nvCxnSpPr>
        <p:spPr>
          <a:xfrm flipH="1">
            <a:off x="4361738" y="2211459"/>
            <a:ext cx="720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" name="Google Shape;136;p20"/>
          <p:cNvSpPr txBox="1"/>
          <p:nvPr/>
        </p:nvSpPr>
        <p:spPr>
          <a:xfrm>
            <a:off x="3817400" y="2571750"/>
            <a:ext cx="10959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2,541,690</a:t>
            </a:r>
            <a:endParaRPr/>
          </a:p>
        </p:txBody>
      </p:sp>
      <p:sp>
        <p:nvSpPr>
          <p:cNvPr id="137" name="Google Shape;137;p20"/>
          <p:cNvSpPr txBox="1"/>
          <p:nvPr/>
        </p:nvSpPr>
        <p:spPr>
          <a:xfrm>
            <a:off x="8321675" y="95000"/>
            <a:ext cx="723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latin typeface="Maven Pro"/>
                <a:ea typeface="Maven Pro"/>
                <a:cs typeface="Maven Pro"/>
                <a:sym typeface="Maven Pro"/>
              </a:rPr>
              <a:t>F</a:t>
            </a:r>
            <a:endParaRPr b="1" sz="3200"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2075" y="269275"/>
            <a:ext cx="2696000" cy="17983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43" name="Google Shape;143;p21"/>
          <p:cNvCxnSpPr/>
          <p:nvPr/>
        </p:nvCxnSpPr>
        <p:spPr>
          <a:xfrm rot="10800000">
            <a:off x="803577" y="3856043"/>
            <a:ext cx="7233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" name="Google Shape;144;p21"/>
          <p:cNvSpPr txBox="1"/>
          <p:nvPr/>
        </p:nvSpPr>
        <p:spPr>
          <a:xfrm>
            <a:off x="1290575" y="2333238"/>
            <a:ext cx="6416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This pool has </a:t>
            </a:r>
            <a:r>
              <a:rPr b="1"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2,541,691</a:t>
            </a:r>
            <a:r>
              <a:rPr lang="en-GB" sz="19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 liters of water in it.</a:t>
            </a:r>
            <a:endParaRPr sz="1900"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145" name="Google Shape;145;p21"/>
          <p:cNvCxnSpPr/>
          <p:nvPr/>
        </p:nvCxnSpPr>
        <p:spPr>
          <a:xfrm flipH="1">
            <a:off x="4361738" y="3735459"/>
            <a:ext cx="720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" name="Google Shape;146;p21"/>
          <p:cNvSpPr txBox="1"/>
          <p:nvPr/>
        </p:nvSpPr>
        <p:spPr>
          <a:xfrm>
            <a:off x="3817400" y="4095750"/>
            <a:ext cx="1095900" cy="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2,541,691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