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4731" r:id="rId1"/>
  </p:sldMasterIdLst>
  <p:notesMasterIdLst>
    <p:notesMasterId r:id="rId16"/>
  </p:notesMasterIdLst>
  <p:handoutMasterIdLst>
    <p:handoutMasterId r:id="rId17"/>
  </p:handoutMasterIdLst>
  <p:sldIdLst>
    <p:sldId id="256" r:id="rId2"/>
    <p:sldId id="380" r:id="rId3"/>
    <p:sldId id="383" r:id="rId4"/>
    <p:sldId id="388" r:id="rId5"/>
    <p:sldId id="387" r:id="rId6"/>
    <p:sldId id="376" r:id="rId7"/>
    <p:sldId id="370" r:id="rId8"/>
    <p:sldId id="360" r:id="rId9"/>
    <p:sldId id="357" r:id="rId10"/>
    <p:sldId id="377" r:id="rId11"/>
    <p:sldId id="384" r:id="rId12"/>
    <p:sldId id="385" r:id="rId13"/>
    <p:sldId id="375" r:id="rId14"/>
    <p:sldId id="382" r:id="rId15"/>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niel Horan"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2" clrMode="bw" frameSlides="1"/>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6"/>
    <p:restoredTop sz="94676"/>
  </p:normalViewPr>
  <p:slideViewPr>
    <p:cSldViewPr>
      <p:cViewPr varScale="1">
        <p:scale>
          <a:sx n="106" d="100"/>
          <a:sy n="106" d="100"/>
        </p:scale>
        <p:origin x="1616"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pitchFamily="-107" charset="0"/>
                <a:ea typeface="+mn-ea"/>
                <a:cs typeface="+mn-cs"/>
              </a:defRPr>
            </a:lvl1pPr>
          </a:lstStyle>
          <a:p>
            <a:pPr>
              <a:defRPr/>
            </a:pPr>
            <a:endParaRPr lang="en-US" dirty="0"/>
          </a:p>
        </p:txBody>
      </p:sp>
      <p:sp>
        <p:nvSpPr>
          <p:cNvPr id="3789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pitchFamily="-107" charset="0"/>
                <a:ea typeface="+mn-ea"/>
                <a:cs typeface="+mn-cs"/>
              </a:defRPr>
            </a:lvl1pPr>
          </a:lstStyle>
          <a:p>
            <a:pPr>
              <a:defRPr/>
            </a:pPr>
            <a:endParaRPr lang="en-US" dirty="0"/>
          </a:p>
        </p:txBody>
      </p:sp>
      <p:sp>
        <p:nvSpPr>
          <p:cNvPr id="3789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pitchFamily="-107" charset="0"/>
                <a:ea typeface="+mn-ea"/>
                <a:cs typeface="+mn-cs"/>
              </a:defRPr>
            </a:lvl1pPr>
          </a:lstStyle>
          <a:p>
            <a:pPr>
              <a:defRPr/>
            </a:pPr>
            <a:endParaRPr lang="en-US" dirty="0"/>
          </a:p>
        </p:txBody>
      </p:sp>
      <p:sp>
        <p:nvSpPr>
          <p:cNvPr id="3789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63E40652-F829-49FE-8CB9-1063D339043A}" type="slidenum">
              <a:rPr lang="en-US"/>
              <a:pPr/>
              <a:t>‹#›</a:t>
            </a:fld>
            <a:endParaRPr lang="en-US" dirty="0"/>
          </a:p>
        </p:txBody>
      </p:sp>
    </p:spTree>
    <p:extLst>
      <p:ext uri="{BB962C8B-B14F-4D97-AF65-F5344CB8AC3E}">
        <p14:creationId xmlns:p14="http://schemas.microsoft.com/office/powerpoint/2010/main" val="299882226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pitchFamily="-107" charset="0"/>
                <a:ea typeface="+mn-ea"/>
                <a:cs typeface="+mn-cs"/>
              </a:defRPr>
            </a:lvl1pPr>
          </a:lstStyle>
          <a:p>
            <a:pPr>
              <a:defRPr/>
            </a:pPr>
            <a:endParaRPr lang="en-US" dirty="0"/>
          </a:p>
        </p:txBody>
      </p:sp>
      <p:sp>
        <p:nvSpPr>
          <p:cNvPr id="2765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pitchFamily="-107" charset="0"/>
                <a:ea typeface="+mn-ea"/>
                <a:cs typeface="+mn-cs"/>
              </a:defRPr>
            </a:lvl1pPr>
          </a:lstStyle>
          <a:p>
            <a:pPr>
              <a:defRPr/>
            </a:pPr>
            <a:endParaRPr lang="en-US" dirty="0"/>
          </a:p>
        </p:txBody>
      </p:sp>
      <p:sp>
        <p:nvSpPr>
          <p:cNvPr id="1741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765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765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pitchFamily="-107" charset="0"/>
                <a:ea typeface="+mn-ea"/>
                <a:cs typeface="+mn-cs"/>
              </a:defRPr>
            </a:lvl1pPr>
          </a:lstStyle>
          <a:p>
            <a:pPr>
              <a:defRPr/>
            </a:pPr>
            <a:endParaRPr lang="en-US" dirty="0"/>
          </a:p>
        </p:txBody>
      </p:sp>
      <p:sp>
        <p:nvSpPr>
          <p:cNvPr id="2765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E80A94CF-FF31-4162-A00D-08B5FF18E859}" type="slidenum">
              <a:rPr lang="en-US"/>
              <a:pPr/>
              <a:t>‹#›</a:t>
            </a:fld>
            <a:endParaRPr lang="en-US" dirty="0"/>
          </a:p>
        </p:txBody>
      </p:sp>
    </p:spTree>
    <p:extLst>
      <p:ext uri="{BB962C8B-B14F-4D97-AF65-F5344CB8AC3E}">
        <p14:creationId xmlns:p14="http://schemas.microsoft.com/office/powerpoint/2010/main" val="226297614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107" charset="0"/>
        <a:ea typeface="ＭＳ Ｐゴシック" pitchFamily="-107" charset="-128"/>
        <a:cs typeface="ＭＳ Ｐゴシック" pitchFamily="-107" charset="-128"/>
      </a:defRPr>
    </a:lvl1pPr>
    <a:lvl2pPr marL="457200" algn="l" rtl="0" eaLnBrk="0" fontAlgn="base" hangingPunct="0">
      <a:spcBef>
        <a:spcPct val="30000"/>
      </a:spcBef>
      <a:spcAft>
        <a:spcPct val="0"/>
      </a:spcAft>
      <a:defRPr sz="1200" kern="1200">
        <a:solidFill>
          <a:schemeClr val="tx1"/>
        </a:solidFill>
        <a:latin typeface="Times" pitchFamily="-107" charset="0"/>
        <a:ea typeface="ＭＳ Ｐゴシック" pitchFamily="-107" charset="-128"/>
        <a:cs typeface="+mn-cs"/>
      </a:defRPr>
    </a:lvl2pPr>
    <a:lvl3pPr marL="914400" algn="l" rtl="0" eaLnBrk="0" fontAlgn="base" hangingPunct="0">
      <a:spcBef>
        <a:spcPct val="30000"/>
      </a:spcBef>
      <a:spcAft>
        <a:spcPct val="0"/>
      </a:spcAft>
      <a:defRPr sz="1200" kern="1200">
        <a:solidFill>
          <a:schemeClr val="tx1"/>
        </a:solidFill>
        <a:latin typeface="Times" pitchFamily="-107" charset="0"/>
        <a:ea typeface="ＭＳ Ｐゴシック" pitchFamily="-107" charset="-128"/>
        <a:cs typeface="+mn-cs"/>
      </a:defRPr>
    </a:lvl3pPr>
    <a:lvl4pPr marL="1371600" algn="l" rtl="0" eaLnBrk="0" fontAlgn="base" hangingPunct="0">
      <a:spcBef>
        <a:spcPct val="30000"/>
      </a:spcBef>
      <a:spcAft>
        <a:spcPct val="0"/>
      </a:spcAft>
      <a:defRPr sz="1200" kern="1200">
        <a:solidFill>
          <a:schemeClr val="tx1"/>
        </a:solidFill>
        <a:latin typeface="Times" pitchFamily="-107" charset="0"/>
        <a:ea typeface="ＭＳ Ｐゴシック" pitchFamily="-107" charset="-128"/>
        <a:cs typeface="+mn-cs"/>
      </a:defRPr>
    </a:lvl4pPr>
    <a:lvl5pPr marL="1828800" algn="l" rtl="0" eaLnBrk="0" fontAlgn="base" hangingPunct="0">
      <a:spcBef>
        <a:spcPct val="30000"/>
      </a:spcBef>
      <a:spcAft>
        <a:spcPct val="0"/>
      </a:spcAft>
      <a:defRPr sz="1200" kern="1200">
        <a:solidFill>
          <a:schemeClr val="tx1"/>
        </a:solidFill>
        <a:latin typeface="Times" pitchFamily="-107" charset="0"/>
        <a:ea typeface="ＭＳ Ｐゴシック" pitchFamily="-107"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a:noFill/>
        </p:spPr>
        <p:txBody>
          <a:bodyPr/>
          <a:lstStyle/>
          <a:p>
            <a:fld id="{872860E2-576D-410E-9EF1-4CE2C5CA3ADF}" type="slidenum">
              <a:rPr lang="en-US"/>
              <a:pPr/>
              <a:t>1</a:t>
            </a:fld>
            <a:endParaRPr lang="en-US" dirty="0"/>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a:noFill/>
          <a:ln/>
        </p:spPr>
        <p:txBody>
          <a:bodyPr/>
          <a:lstStyle/>
          <a:p>
            <a:pPr eaLnBrk="1" hangingPunct="1"/>
            <a:endParaRPr lang="en-US" dirty="0">
              <a:latin typeface="Times" charset="0"/>
              <a:ea typeface="ＭＳ Ｐゴシック"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0A94CF-FF31-4162-A00D-08B5FF18E859}" type="slidenum">
              <a:rPr lang="en-US" smtClean="0"/>
              <a:pPr/>
              <a:t>3</a:t>
            </a:fld>
            <a:endParaRPr lang="en-US" dirty="0"/>
          </a:p>
        </p:txBody>
      </p:sp>
    </p:spTree>
    <p:extLst>
      <p:ext uri="{BB962C8B-B14F-4D97-AF65-F5344CB8AC3E}">
        <p14:creationId xmlns:p14="http://schemas.microsoft.com/office/powerpoint/2010/main" val="30943908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0A94CF-FF31-4162-A00D-08B5FF18E859}" type="slidenum">
              <a:rPr lang="en-US" smtClean="0"/>
              <a:pPr/>
              <a:t>4</a:t>
            </a:fld>
            <a:endParaRPr lang="en-US" dirty="0"/>
          </a:p>
        </p:txBody>
      </p:sp>
    </p:spTree>
    <p:extLst>
      <p:ext uri="{BB962C8B-B14F-4D97-AF65-F5344CB8AC3E}">
        <p14:creationId xmlns:p14="http://schemas.microsoft.com/office/powerpoint/2010/main" val="18193666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0A94CF-FF31-4162-A00D-08B5FF18E859}" type="slidenum">
              <a:rPr lang="en-US" smtClean="0"/>
              <a:pPr/>
              <a:t>7</a:t>
            </a:fld>
            <a:endParaRPr lang="en-US" dirty="0"/>
          </a:p>
        </p:txBody>
      </p:sp>
    </p:spTree>
    <p:extLst>
      <p:ext uri="{BB962C8B-B14F-4D97-AF65-F5344CB8AC3E}">
        <p14:creationId xmlns:p14="http://schemas.microsoft.com/office/powerpoint/2010/main" val="22646193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0A94CF-FF31-4162-A00D-08B5FF18E859}" type="slidenum">
              <a:rPr lang="en-US" smtClean="0"/>
              <a:pPr/>
              <a:t>8</a:t>
            </a:fld>
            <a:endParaRPr lang="en-US" dirty="0"/>
          </a:p>
        </p:txBody>
      </p:sp>
    </p:spTree>
    <p:extLst>
      <p:ext uri="{BB962C8B-B14F-4D97-AF65-F5344CB8AC3E}">
        <p14:creationId xmlns:p14="http://schemas.microsoft.com/office/powerpoint/2010/main" val="29202805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0A94CF-FF31-4162-A00D-08B5FF18E859}" type="slidenum">
              <a:rPr lang="en-US" smtClean="0"/>
              <a:pPr/>
              <a:t>9</a:t>
            </a:fld>
            <a:endParaRPr lang="en-US" dirty="0"/>
          </a:p>
        </p:txBody>
      </p:sp>
    </p:spTree>
    <p:extLst>
      <p:ext uri="{BB962C8B-B14F-4D97-AF65-F5344CB8AC3E}">
        <p14:creationId xmlns:p14="http://schemas.microsoft.com/office/powerpoint/2010/main" val="30934503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0A94CF-FF31-4162-A00D-08B5FF18E859}" type="slidenum">
              <a:rPr lang="en-US" smtClean="0"/>
              <a:pPr/>
              <a:t>12</a:t>
            </a:fld>
            <a:endParaRPr lang="en-US" dirty="0"/>
          </a:p>
        </p:txBody>
      </p:sp>
    </p:spTree>
    <p:extLst>
      <p:ext uri="{BB962C8B-B14F-4D97-AF65-F5344CB8AC3E}">
        <p14:creationId xmlns:p14="http://schemas.microsoft.com/office/powerpoint/2010/main" val="335250441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 descr="Overlay-FullBackground.jpg"/>
          <p:cNvPicPr>
            <a:picLocks noChangeAspect="1"/>
          </p:cNvPicPr>
          <p:nvPr/>
        </p:nvPicPr>
        <p:blipFill>
          <a:blip r:embed="rId2"/>
          <a:srcRect t="50000"/>
          <a:stretch>
            <a:fillRect/>
          </a:stretch>
        </p:blipFill>
        <p:spPr bwMode="auto">
          <a:xfrm>
            <a:off x="0" y="3429000"/>
            <a:ext cx="9144000" cy="3429000"/>
          </a:xfrm>
          <a:prstGeom prst="rect">
            <a:avLst/>
          </a:prstGeom>
          <a:noFill/>
          <a:ln w="9525">
            <a:noFill/>
            <a:miter lim="800000"/>
            <a:headEnd/>
            <a:tailEnd/>
          </a:ln>
        </p:spPr>
      </p:pic>
      <p:pic>
        <p:nvPicPr>
          <p:cNvPr id="5" name="Picture 7" descr="overlay-ruleShadow.png"/>
          <p:cNvPicPr>
            <a:picLocks noChangeAspect="1"/>
          </p:cNvPicPr>
          <p:nvPr/>
        </p:nvPicPr>
        <p:blipFill>
          <a:blip r:embed="rId3"/>
          <a:srcRect/>
          <a:stretch>
            <a:fillRect/>
          </a:stretch>
        </p:blipFill>
        <p:spPr bwMode="auto">
          <a:xfrm>
            <a:off x="0" y="3303588"/>
            <a:ext cx="9144000" cy="125412"/>
          </a:xfrm>
          <a:prstGeom prst="rect">
            <a:avLst/>
          </a:prstGeom>
          <a:noFill/>
          <a:ln w="9525">
            <a:noFill/>
            <a:miter lim="800000"/>
            <a:headEnd/>
            <a:tailEnd/>
          </a:ln>
        </p:spPr>
      </p:pic>
      <p:sp>
        <p:nvSpPr>
          <p:cNvPr id="2" name="Title 1"/>
          <p:cNvSpPr>
            <a:spLocks noGrp="1"/>
          </p:cNvSpPr>
          <p:nvPr>
            <p:ph type="ctrTitle"/>
          </p:nvPr>
        </p:nvSpPr>
        <p:spPr>
          <a:xfrm>
            <a:off x="779463" y="1918447"/>
            <a:ext cx="7583488" cy="1470025"/>
          </a:xfrm>
        </p:spPr>
        <p:txBody>
          <a:bodyPr anchor="b" anchorCtr="0"/>
          <a:lstStyle/>
          <a:p>
            <a:r>
              <a:rPr lang="en-US"/>
              <a:t>Click to edit Master title style</a:t>
            </a:r>
            <a:endParaRPr/>
          </a:p>
        </p:txBody>
      </p:sp>
      <p:sp>
        <p:nvSpPr>
          <p:cNvPr id="3" name="Subtitle 2"/>
          <p:cNvSpPr>
            <a:spLocks noGrp="1"/>
          </p:cNvSpPr>
          <p:nvPr>
            <p:ph type="subTitle" idx="1"/>
          </p:nvPr>
        </p:nvSpPr>
        <p:spPr>
          <a:xfrm>
            <a:off x="779463" y="3478306"/>
            <a:ext cx="7583487" cy="1752600"/>
          </a:xfrm>
        </p:spPr>
        <p:txBody>
          <a:bodyPr/>
          <a:lstStyle>
            <a:lvl1pPr marL="0" indent="0" algn="ctr">
              <a:spcBef>
                <a:spcPts val="600"/>
              </a:spcBef>
              <a:buNone/>
              <a:defRPr sz="1800">
                <a:solidFill>
                  <a:schemeClr val="bg2"/>
                </a:solidFill>
                <a:effectLst>
                  <a:outerShdw blurRad="63500" dir="2700000" algn="tl" rotWithShape="0">
                    <a:schemeClr val="tx1">
                      <a:alpha val="40000"/>
                    </a:scheme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6" name="Date Placeholder 3"/>
          <p:cNvSpPr>
            <a:spLocks noGrp="1"/>
          </p:cNvSpPr>
          <p:nvPr>
            <p:ph type="dt" sz="half" idx="10"/>
          </p:nvPr>
        </p:nvSpPr>
        <p:spPr/>
        <p:txBody>
          <a:bodyPr/>
          <a:lstStyle>
            <a:lvl1pPr>
              <a:defRPr/>
            </a:lvl1pPr>
          </a:lstStyle>
          <a:p>
            <a:pPr>
              <a:defRPr/>
            </a:pPr>
            <a:endParaRPr lang="en-US" dirty="0"/>
          </a:p>
        </p:txBody>
      </p:sp>
      <p:sp>
        <p:nvSpPr>
          <p:cNvPr id="7" name="Footer Placeholder 4"/>
          <p:cNvSpPr>
            <a:spLocks noGrp="1"/>
          </p:cNvSpPr>
          <p:nvPr>
            <p:ph type="ftr" sz="quarter" idx="11"/>
          </p:nvPr>
        </p:nvSpPr>
        <p:spPr/>
        <p:txBody>
          <a:bodyPr/>
          <a:lstStyle>
            <a:lvl1pPr>
              <a:defRPr/>
            </a:lvl1pPr>
          </a:lstStyle>
          <a:p>
            <a:pPr>
              <a:defRPr/>
            </a:pPr>
            <a:endParaRPr lang="en-US" dirty="0"/>
          </a:p>
        </p:txBody>
      </p:sp>
      <p:sp>
        <p:nvSpPr>
          <p:cNvPr id="8" name="Slide Number Placeholder 5"/>
          <p:cNvSpPr>
            <a:spLocks noGrp="1"/>
          </p:cNvSpPr>
          <p:nvPr>
            <p:ph type="sldNum" sz="quarter" idx="12"/>
          </p:nvPr>
        </p:nvSpPr>
        <p:spPr/>
        <p:txBody>
          <a:bodyPr/>
          <a:lstStyle>
            <a:lvl1pPr>
              <a:defRPr/>
            </a:lvl1pPr>
          </a:lstStyle>
          <a:p>
            <a:fld id="{46655ACE-AF90-451E-A8F4-A8A74E64A3A8}" type="slidenum">
              <a:rPr lang="en-US"/>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6" descr="overlay-ruleShadow.png"/>
          <p:cNvPicPr>
            <a:picLocks noChangeAspect="1"/>
          </p:cNvPicPr>
          <p:nvPr/>
        </p:nvPicPr>
        <p:blipFill>
          <a:blip r:embed="rId2"/>
          <a:srcRect/>
          <a:stretch>
            <a:fillRect/>
          </a:stretch>
        </p:blipFill>
        <p:spPr bwMode="auto">
          <a:xfrm>
            <a:off x="0" y="1308100"/>
            <a:ext cx="9144000" cy="123825"/>
          </a:xfrm>
          <a:prstGeom prst="rect">
            <a:avLst/>
          </a:prstGeom>
          <a:noFill/>
          <a:ln w="9525">
            <a:noFill/>
            <a:miter lim="800000"/>
            <a:headEnd/>
            <a:tailEnd/>
          </a:ln>
        </p:spPr>
      </p:pic>
      <p:pic>
        <p:nvPicPr>
          <p:cNvPr id="5" name="Picture 7" descr="Overlay-FullBackground.jpg"/>
          <p:cNvPicPr>
            <a:picLocks noChangeAspect="1"/>
          </p:cNvPicPr>
          <p:nvPr/>
        </p:nvPicPr>
        <p:blipFill>
          <a:blip r:embed="rId3"/>
          <a:srcRect t="23334"/>
          <a:stretch>
            <a:fillRect/>
          </a:stretch>
        </p:blipFill>
        <p:spPr bwMode="auto">
          <a:xfrm>
            <a:off x="0" y="1425575"/>
            <a:ext cx="9144000" cy="5432425"/>
          </a:xfrm>
          <a:prstGeom prst="rect">
            <a:avLst/>
          </a:prstGeom>
          <a:noFill/>
          <a:ln w="9525">
            <a:noFill/>
            <a:miter lim="800000"/>
            <a:headEnd/>
            <a:tailEnd/>
          </a:ln>
        </p:spPr>
      </p:pic>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6" name="Date Placeholder 3"/>
          <p:cNvSpPr>
            <a:spLocks noGrp="1"/>
          </p:cNvSpPr>
          <p:nvPr>
            <p:ph type="dt" sz="half" idx="10"/>
          </p:nvPr>
        </p:nvSpPr>
        <p:spPr/>
        <p:txBody>
          <a:bodyPr/>
          <a:lstStyle>
            <a:lvl1pPr>
              <a:defRPr/>
            </a:lvl1pPr>
          </a:lstStyle>
          <a:p>
            <a:pPr>
              <a:defRPr/>
            </a:pPr>
            <a:endParaRPr lang="en-US" dirty="0"/>
          </a:p>
        </p:txBody>
      </p:sp>
      <p:sp>
        <p:nvSpPr>
          <p:cNvPr id="7" name="Footer Placeholder 4"/>
          <p:cNvSpPr>
            <a:spLocks noGrp="1"/>
          </p:cNvSpPr>
          <p:nvPr>
            <p:ph type="ftr" sz="quarter" idx="11"/>
          </p:nvPr>
        </p:nvSpPr>
        <p:spPr/>
        <p:txBody>
          <a:bodyPr/>
          <a:lstStyle>
            <a:lvl1pPr>
              <a:defRPr/>
            </a:lvl1pPr>
          </a:lstStyle>
          <a:p>
            <a:pPr>
              <a:defRPr/>
            </a:pPr>
            <a:endParaRPr lang="en-US" dirty="0"/>
          </a:p>
        </p:txBody>
      </p:sp>
      <p:sp>
        <p:nvSpPr>
          <p:cNvPr id="8" name="Slide Number Placeholder 5"/>
          <p:cNvSpPr>
            <a:spLocks noGrp="1"/>
          </p:cNvSpPr>
          <p:nvPr>
            <p:ph type="sldNum" sz="quarter" idx="12"/>
          </p:nvPr>
        </p:nvSpPr>
        <p:spPr/>
        <p:txBody>
          <a:bodyPr/>
          <a:lstStyle>
            <a:lvl1pPr>
              <a:defRPr/>
            </a:lvl1pPr>
          </a:lstStyle>
          <a:p>
            <a:fld id="{2A66C6E5-2BAC-4A1A-8CFC-11DBE8028EEB}" type="slidenum">
              <a:rPr lang="en-US"/>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pic>
        <p:nvPicPr>
          <p:cNvPr id="5" name="Picture 6" descr="Overlay-FullBackground.jpg"/>
          <p:cNvPicPr>
            <a:picLocks noChangeAspect="1"/>
          </p:cNvPicPr>
          <p:nvPr/>
        </p:nvPicPr>
        <p:blipFill>
          <a:blip r:embed="rId2"/>
          <a:srcRect t="50000"/>
          <a:stretch>
            <a:fillRect/>
          </a:stretch>
        </p:blipFill>
        <p:spPr bwMode="auto">
          <a:xfrm>
            <a:off x="0" y="3429000"/>
            <a:ext cx="9144000" cy="3429000"/>
          </a:xfrm>
          <a:prstGeom prst="rect">
            <a:avLst/>
          </a:prstGeom>
          <a:noFill/>
          <a:ln w="9525">
            <a:noFill/>
            <a:miter lim="800000"/>
            <a:headEnd/>
            <a:tailEnd/>
          </a:ln>
        </p:spPr>
      </p:pic>
      <p:pic>
        <p:nvPicPr>
          <p:cNvPr id="6" name="Picture 7" descr="overlay-ruleShadow.png"/>
          <p:cNvPicPr>
            <a:picLocks noChangeAspect="1"/>
          </p:cNvPicPr>
          <p:nvPr/>
        </p:nvPicPr>
        <p:blipFill>
          <a:blip r:embed="rId3"/>
          <a:srcRect/>
          <a:stretch>
            <a:fillRect/>
          </a:stretch>
        </p:blipFill>
        <p:spPr bwMode="auto">
          <a:xfrm>
            <a:off x="0" y="3303588"/>
            <a:ext cx="9144000" cy="125412"/>
          </a:xfrm>
          <a:prstGeom prst="rect">
            <a:avLst/>
          </a:prstGeom>
          <a:noFill/>
          <a:ln w="9525">
            <a:noFill/>
            <a:miter lim="800000"/>
            <a:headEnd/>
            <a:tailEnd/>
          </a:ln>
        </p:spPr>
      </p:pic>
      <p:sp>
        <p:nvSpPr>
          <p:cNvPr id="2" name="Title 1"/>
          <p:cNvSpPr>
            <a:spLocks noGrp="1"/>
          </p:cNvSpPr>
          <p:nvPr>
            <p:ph type="ctrTitle"/>
          </p:nvPr>
        </p:nvSpPr>
        <p:spPr>
          <a:xfrm>
            <a:off x="779463" y="789081"/>
            <a:ext cx="7583488" cy="1470025"/>
          </a:xfrm>
        </p:spPr>
        <p:txBody>
          <a:bodyPr anchorCtr="0"/>
          <a:lstStyle/>
          <a:p>
            <a:r>
              <a:rPr lang="en-US"/>
              <a:t>Click to edit Master title style</a:t>
            </a:r>
            <a:endParaRPr/>
          </a:p>
        </p:txBody>
      </p:sp>
      <p:sp>
        <p:nvSpPr>
          <p:cNvPr id="3" name="Subtitle 2"/>
          <p:cNvSpPr>
            <a:spLocks noGrp="1"/>
          </p:cNvSpPr>
          <p:nvPr>
            <p:ph type="subTitle" idx="1"/>
          </p:nvPr>
        </p:nvSpPr>
        <p:spPr>
          <a:xfrm>
            <a:off x="779463" y="4724400"/>
            <a:ext cx="7583487" cy="1385047"/>
          </a:xfrm>
        </p:spPr>
        <p:txBody>
          <a:bodyPr anchor="ctr" anchorCtr="0"/>
          <a:lstStyle>
            <a:lvl1pPr marL="0" indent="0" algn="ctr">
              <a:spcBef>
                <a:spcPts val="300"/>
              </a:spcBef>
              <a:buNone/>
              <a:defRPr sz="1800">
                <a:solidFill>
                  <a:schemeClr val="bg2"/>
                </a:solidFill>
                <a:effectLst>
                  <a:outerShdw blurRad="63500" dir="2700000" algn="tl" rotWithShape="0">
                    <a:schemeClr val="tx1">
                      <a:alpha val="40000"/>
                    </a:scheme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10" name="Picture Placeholder 9"/>
          <p:cNvSpPr>
            <a:spLocks noGrp="1"/>
          </p:cNvSpPr>
          <p:nvPr>
            <p:ph type="pic" sz="quarter" idx="13"/>
          </p:nvPr>
        </p:nvSpPr>
        <p:spPr>
          <a:xfrm>
            <a:off x="3677371" y="2564085"/>
            <a:ext cx="1789259" cy="1729830"/>
          </a:xfrm>
          <a:prstGeom prst="ellipse">
            <a:avLst/>
          </a:prstGeom>
          <a:noFill/>
          <a:ln w="127000">
            <a:solidFill>
              <a:schemeClr val="tx2"/>
            </a:solidFill>
          </a:ln>
          <a:effectLst>
            <a:innerShdw blurRad="101600" dist="76200" dir="13500000">
              <a:prstClr val="black">
                <a:alpha val="57000"/>
              </a:prstClr>
            </a:innerShdw>
          </a:effectLst>
        </p:spPr>
        <p:txBody>
          <a:bodyPr/>
          <a:lstStyle>
            <a:lvl1pPr marL="0" indent="0" algn="ctr">
              <a:buNone/>
              <a:defRPr sz="1600">
                <a:solidFill>
                  <a:schemeClr val="tx1"/>
                </a:solidFill>
              </a:defRPr>
            </a:lvl1pPr>
          </a:lstStyle>
          <a:p>
            <a:pPr lvl="0"/>
            <a:r>
              <a:rPr lang="en-US" noProof="0" dirty="0"/>
              <a:t>Drag picture to placeholder or click icon to add</a:t>
            </a:r>
            <a:endParaRPr noProof="0" dirty="0"/>
          </a:p>
        </p:txBody>
      </p:sp>
      <p:sp>
        <p:nvSpPr>
          <p:cNvPr id="7" name="Date Placeholder 3"/>
          <p:cNvSpPr>
            <a:spLocks noGrp="1"/>
          </p:cNvSpPr>
          <p:nvPr>
            <p:ph type="dt" sz="half" idx="14"/>
          </p:nvPr>
        </p:nvSpPr>
        <p:spPr/>
        <p:txBody>
          <a:bodyPr/>
          <a:lstStyle>
            <a:lvl1pPr>
              <a:defRPr/>
            </a:lvl1pPr>
          </a:lstStyle>
          <a:p>
            <a:pPr>
              <a:defRPr/>
            </a:pPr>
            <a:endParaRPr lang="en-US" dirty="0"/>
          </a:p>
        </p:txBody>
      </p:sp>
      <p:sp>
        <p:nvSpPr>
          <p:cNvPr id="8" name="Footer Placeholder 4"/>
          <p:cNvSpPr>
            <a:spLocks noGrp="1"/>
          </p:cNvSpPr>
          <p:nvPr>
            <p:ph type="ftr" sz="quarter" idx="15"/>
          </p:nvPr>
        </p:nvSpPr>
        <p:spPr/>
        <p:txBody>
          <a:bodyPr/>
          <a:lstStyle>
            <a:lvl1pPr>
              <a:defRPr/>
            </a:lvl1pPr>
          </a:lstStyle>
          <a:p>
            <a:pPr>
              <a:defRPr/>
            </a:pPr>
            <a:endParaRPr lang="en-US" dirty="0"/>
          </a:p>
        </p:txBody>
      </p:sp>
      <p:sp>
        <p:nvSpPr>
          <p:cNvPr id="9" name="Slide Number Placeholder 5"/>
          <p:cNvSpPr>
            <a:spLocks noGrp="1"/>
          </p:cNvSpPr>
          <p:nvPr>
            <p:ph type="sldNum" sz="quarter" idx="16"/>
          </p:nvPr>
        </p:nvSpPr>
        <p:spPr/>
        <p:txBody>
          <a:bodyPr/>
          <a:lstStyle>
            <a:lvl1pPr>
              <a:defRPr/>
            </a:lvl1pPr>
          </a:lstStyle>
          <a:p>
            <a:fld id="{136998C5-846F-4390-AE54-887F2305990C}" type="slidenum">
              <a:rPr lang="en-US"/>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4" name="Picture 6" descr="overlay-ruleShadow.png"/>
          <p:cNvPicPr>
            <a:picLocks noChangeAspect="1"/>
          </p:cNvPicPr>
          <p:nvPr/>
        </p:nvPicPr>
        <p:blipFill>
          <a:blip r:embed="rId2"/>
          <a:srcRect/>
          <a:stretch>
            <a:fillRect/>
          </a:stretch>
        </p:blipFill>
        <p:spPr bwMode="auto">
          <a:xfrm>
            <a:off x="0" y="4446588"/>
            <a:ext cx="9144000" cy="125412"/>
          </a:xfrm>
          <a:prstGeom prst="rect">
            <a:avLst/>
          </a:prstGeom>
          <a:noFill/>
          <a:ln w="9525">
            <a:noFill/>
            <a:miter lim="800000"/>
            <a:headEnd/>
            <a:tailEnd/>
          </a:ln>
        </p:spPr>
      </p:pic>
      <p:pic>
        <p:nvPicPr>
          <p:cNvPr id="5" name="Picture 7" descr="Overlay-FullBackground.jpg"/>
          <p:cNvPicPr>
            <a:picLocks noChangeAspect="1"/>
          </p:cNvPicPr>
          <p:nvPr/>
        </p:nvPicPr>
        <p:blipFill>
          <a:blip r:embed="rId3"/>
          <a:srcRect t="66667"/>
          <a:stretch>
            <a:fillRect/>
          </a:stretch>
        </p:blipFill>
        <p:spPr bwMode="auto">
          <a:xfrm>
            <a:off x="0" y="4572000"/>
            <a:ext cx="9144000" cy="2286000"/>
          </a:xfrm>
          <a:prstGeom prst="rect">
            <a:avLst/>
          </a:prstGeom>
          <a:noFill/>
          <a:ln w="9525">
            <a:noFill/>
            <a:miter lim="800000"/>
            <a:headEnd/>
            <a:tailEnd/>
          </a:ln>
        </p:spPr>
      </p:pic>
      <p:sp>
        <p:nvSpPr>
          <p:cNvPr id="2" name="Title 1"/>
          <p:cNvSpPr>
            <a:spLocks noGrp="1"/>
          </p:cNvSpPr>
          <p:nvPr>
            <p:ph type="title"/>
          </p:nvPr>
        </p:nvSpPr>
        <p:spPr>
          <a:xfrm>
            <a:off x="779463" y="2971800"/>
            <a:ext cx="7583487" cy="1362075"/>
          </a:xfrm>
        </p:spPr>
        <p:txBody>
          <a:bodyPr anchor="b" anchorCtr="0"/>
          <a:lstStyle>
            <a:lvl1pPr algn="ctr" defTabSz="914400" rtl="0" eaLnBrk="1" latinLnBrk="0" hangingPunct="1">
              <a:spcBef>
                <a:spcPct val="0"/>
              </a:spcBef>
              <a:buNone/>
              <a:defRPr sz="4800" kern="1200">
                <a:solidFill>
                  <a:schemeClr val="tx1"/>
                </a:solidFill>
                <a:effectLst>
                  <a:outerShdw blurRad="50800" dist="12700" dir="2700000" sx="100500" sy="100500" algn="tl" rotWithShape="0">
                    <a:prstClr val="black">
                      <a:alpha val="60000"/>
                    </a:prstClr>
                  </a:outerShdw>
                </a:effectLst>
                <a:latin typeface="+mj-lt"/>
                <a:ea typeface="+mj-ea"/>
                <a:cs typeface="+mj-cs"/>
              </a:defRPr>
            </a:lvl1pPr>
          </a:lstStyle>
          <a:p>
            <a:r>
              <a:rPr lang="en-US"/>
              <a:t>Click to edit Master title style</a:t>
            </a:r>
            <a:endParaRPr/>
          </a:p>
        </p:txBody>
      </p:sp>
      <p:sp>
        <p:nvSpPr>
          <p:cNvPr id="3" name="Text Placeholder 2"/>
          <p:cNvSpPr>
            <a:spLocks noGrp="1"/>
          </p:cNvSpPr>
          <p:nvPr>
            <p:ph type="body" idx="1"/>
          </p:nvPr>
        </p:nvSpPr>
        <p:spPr>
          <a:xfrm>
            <a:off x="779463" y="4724400"/>
            <a:ext cx="7583487" cy="1398494"/>
          </a:xfrm>
        </p:spPr>
        <p:txBody>
          <a:bodyPr/>
          <a:lstStyle>
            <a:lvl1pPr marL="0" indent="0" algn="ctr" defTabSz="914400" rtl="0" eaLnBrk="1" latinLnBrk="0" hangingPunct="1">
              <a:spcBef>
                <a:spcPts val="300"/>
              </a:spcBef>
              <a:buFont typeface="Calisto MT" pitchFamily="18" charset="0"/>
              <a:buNone/>
              <a:defRPr sz="1800" kern="1200">
                <a:solidFill>
                  <a:schemeClr val="bg2"/>
                </a:solidFill>
                <a:effectLst>
                  <a:outerShdw blurRad="63500" dir="2700000" algn="tl" rotWithShape="0">
                    <a:schemeClr val="tx1">
                      <a:alpha val="40000"/>
                    </a:schemeClr>
                  </a:outerShdw>
                </a:effectLst>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Date Placeholder 3"/>
          <p:cNvSpPr>
            <a:spLocks noGrp="1"/>
          </p:cNvSpPr>
          <p:nvPr>
            <p:ph type="dt" sz="half" idx="10"/>
          </p:nvPr>
        </p:nvSpPr>
        <p:spPr/>
        <p:txBody>
          <a:bodyPr/>
          <a:lstStyle>
            <a:lvl1pPr>
              <a:defRPr/>
            </a:lvl1pPr>
          </a:lstStyle>
          <a:p>
            <a:pPr>
              <a:defRPr/>
            </a:pPr>
            <a:endParaRPr lang="en-US" dirty="0"/>
          </a:p>
        </p:txBody>
      </p:sp>
      <p:sp>
        <p:nvSpPr>
          <p:cNvPr id="7" name="Footer Placeholder 4"/>
          <p:cNvSpPr>
            <a:spLocks noGrp="1"/>
          </p:cNvSpPr>
          <p:nvPr>
            <p:ph type="ftr" sz="quarter" idx="11"/>
          </p:nvPr>
        </p:nvSpPr>
        <p:spPr/>
        <p:txBody>
          <a:bodyPr/>
          <a:lstStyle>
            <a:lvl1pPr>
              <a:defRPr/>
            </a:lvl1pPr>
          </a:lstStyle>
          <a:p>
            <a:pPr>
              <a:defRPr/>
            </a:pPr>
            <a:endParaRPr lang="en-US" dirty="0"/>
          </a:p>
        </p:txBody>
      </p:sp>
      <p:sp>
        <p:nvSpPr>
          <p:cNvPr id="8" name="Slide Number Placeholder 5"/>
          <p:cNvSpPr>
            <a:spLocks noGrp="1"/>
          </p:cNvSpPr>
          <p:nvPr>
            <p:ph type="sldNum" sz="quarter" idx="12"/>
          </p:nvPr>
        </p:nvSpPr>
        <p:spPr/>
        <p:txBody>
          <a:bodyPr/>
          <a:lstStyle>
            <a:lvl1pPr>
              <a:defRPr/>
            </a:lvl1pPr>
          </a:lstStyle>
          <a:p>
            <a:fld id="{CF36D572-D0E0-4B42-BEB1-F4129B3EB65E}" type="slidenum">
              <a:rPr lang="en-US"/>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6" descr="overlay-ruleShadow.png"/>
          <p:cNvPicPr>
            <a:picLocks noChangeAspect="1"/>
          </p:cNvPicPr>
          <p:nvPr/>
        </p:nvPicPr>
        <p:blipFill>
          <a:blip r:embed="rId2"/>
          <a:srcRect/>
          <a:stretch>
            <a:fillRect/>
          </a:stretch>
        </p:blipFill>
        <p:spPr bwMode="auto">
          <a:xfrm>
            <a:off x="0" y="1308100"/>
            <a:ext cx="9144000" cy="123825"/>
          </a:xfrm>
          <a:prstGeom prst="rect">
            <a:avLst/>
          </a:prstGeom>
          <a:noFill/>
          <a:ln w="9525">
            <a:noFill/>
            <a:miter lim="800000"/>
            <a:headEnd/>
            <a:tailEnd/>
          </a:ln>
        </p:spPr>
      </p:pic>
      <p:pic>
        <p:nvPicPr>
          <p:cNvPr id="6" name="Picture 7" descr="Overlay-FullBackground.jpg"/>
          <p:cNvPicPr>
            <a:picLocks noChangeAspect="1"/>
          </p:cNvPicPr>
          <p:nvPr/>
        </p:nvPicPr>
        <p:blipFill>
          <a:blip r:embed="rId3"/>
          <a:srcRect t="23334"/>
          <a:stretch>
            <a:fillRect/>
          </a:stretch>
        </p:blipFill>
        <p:spPr bwMode="auto">
          <a:xfrm>
            <a:off x="0" y="1425575"/>
            <a:ext cx="9144000" cy="5432425"/>
          </a:xfrm>
          <a:prstGeom prst="rect">
            <a:avLst/>
          </a:prstGeom>
          <a:noFill/>
          <a:ln w="9525">
            <a:noFill/>
            <a:miter lim="800000"/>
            <a:headEnd/>
            <a:tailEnd/>
          </a:ln>
        </p:spPr>
      </p:pic>
      <p:sp>
        <p:nvSpPr>
          <p:cNvPr id="2" name="Title 1"/>
          <p:cNvSpPr>
            <a:spLocks noGrp="1"/>
          </p:cNvSpPr>
          <p:nvPr>
            <p:ph type="title"/>
          </p:nvPr>
        </p:nvSpPr>
        <p:spPr>
          <a:xfrm>
            <a:off x="779463" y="62753"/>
            <a:ext cx="7583488" cy="1283167"/>
          </a:xfrm>
        </p:spPr>
        <p:txBody>
          <a:bodyPr/>
          <a:lstStyle/>
          <a:p>
            <a:r>
              <a:rPr lang="en-US"/>
              <a:t>Click to edit Master title style</a:t>
            </a:r>
            <a:endParaRPr/>
          </a:p>
        </p:txBody>
      </p:sp>
      <p:sp>
        <p:nvSpPr>
          <p:cNvPr id="3" name="Content Placeholder 2"/>
          <p:cNvSpPr>
            <a:spLocks noGrp="1"/>
          </p:cNvSpPr>
          <p:nvPr>
            <p:ph sz="half" idx="1"/>
          </p:nvPr>
        </p:nvSpPr>
        <p:spPr>
          <a:xfrm>
            <a:off x="779463" y="1828800"/>
            <a:ext cx="3566160" cy="4297363"/>
          </a:xfrm>
        </p:spPr>
        <p:txBody>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4796791" y="1828800"/>
            <a:ext cx="3566160" cy="4297363"/>
          </a:xfrm>
        </p:spPr>
        <p:txBody>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4"/>
          <p:cNvSpPr>
            <a:spLocks noGrp="1"/>
          </p:cNvSpPr>
          <p:nvPr>
            <p:ph type="dt" sz="half" idx="10"/>
          </p:nvPr>
        </p:nvSpPr>
        <p:spPr/>
        <p:txBody>
          <a:bodyPr/>
          <a:lstStyle>
            <a:lvl1pPr>
              <a:defRPr/>
            </a:lvl1pPr>
          </a:lstStyle>
          <a:p>
            <a:pPr>
              <a:defRPr/>
            </a:pPr>
            <a:endParaRPr lang="en-US" dirty="0"/>
          </a:p>
        </p:txBody>
      </p:sp>
      <p:sp>
        <p:nvSpPr>
          <p:cNvPr id="8" name="Footer Placeholder 5"/>
          <p:cNvSpPr>
            <a:spLocks noGrp="1"/>
          </p:cNvSpPr>
          <p:nvPr>
            <p:ph type="ftr" sz="quarter" idx="11"/>
          </p:nvPr>
        </p:nvSpPr>
        <p:spPr/>
        <p:txBody>
          <a:bodyPr/>
          <a:lstStyle>
            <a:lvl1pPr>
              <a:defRPr/>
            </a:lvl1pPr>
          </a:lstStyle>
          <a:p>
            <a:pPr>
              <a:defRPr/>
            </a:pPr>
            <a:endParaRPr lang="en-US" dirty="0"/>
          </a:p>
        </p:txBody>
      </p:sp>
      <p:sp>
        <p:nvSpPr>
          <p:cNvPr id="9" name="Slide Number Placeholder 6"/>
          <p:cNvSpPr>
            <a:spLocks noGrp="1"/>
          </p:cNvSpPr>
          <p:nvPr>
            <p:ph type="sldNum" sz="quarter" idx="12"/>
          </p:nvPr>
        </p:nvSpPr>
        <p:spPr/>
        <p:txBody>
          <a:bodyPr/>
          <a:lstStyle>
            <a:lvl1pPr>
              <a:defRPr/>
            </a:lvl1pPr>
          </a:lstStyle>
          <a:p>
            <a:fld id="{3E0C891F-5672-4614-B330-29E0FAA806B1}" type="slidenum">
              <a:rPr lang="en-US"/>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6" descr="overlay-ruleShadow.png"/>
          <p:cNvPicPr>
            <a:picLocks noChangeAspect="1"/>
          </p:cNvPicPr>
          <p:nvPr/>
        </p:nvPicPr>
        <p:blipFill>
          <a:blip r:embed="rId2"/>
          <a:srcRect/>
          <a:stretch>
            <a:fillRect/>
          </a:stretch>
        </p:blipFill>
        <p:spPr bwMode="auto">
          <a:xfrm>
            <a:off x="0" y="1308100"/>
            <a:ext cx="9144000" cy="123825"/>
          </a:xfrm>
          <a:prstGeom prst="rect">
            <a:avLst/>
          </a:prstGeom>
          <a:noFill/>
          <a:ln w="9525">
            <a:noFill/>
            <a:miter lim="800000"/>
            <a:headEnd/>
            <a:tailEnd/>
          </a:ln>
        </p:spPr>
      </p:pic>
      <p:pic>
        <p:nvPicPr>
          <p:cNvPr id="8" name="Picture 7" descr="Overlay-FullBackground.jpg"/>
          <p:cNvPicPr>
            <a:picLocks noChangeAspect="1"/>
          </p:cNvPicPr>
          <p:nvPr/>
        </p:nvPicPr>
        <p:blipFill>
          <a:blip r:embed="rId3"/>
          <a:srcRect t="23334"/>
          <a:stretch>
            <a:fillRect/>
          </a:stretch>
        </p:blipFill>
        <p:spPr bwMode="auto">
          <a:xfrm>
            <a:off x="0" y="1425575"/>
            <a:ext cx="9144000" cy="5432425"/>
          </a:xfrm>
          <a:prstGeom prst="rect">
            <a:avLst/>
          </a:prstGeom>
          <a:noFill/>
          <a:ln w="9525">
            <a:noFill/>
            <a:miter lim="800000"/>
            <a:headEnd/>
            <a:tailEnd/>
          </a:ln>
        </p:spPr>
      </p:pic>
      <p:sp>
        <p:nvSpPr>
          <p:cNvPr id="2" name="Title 1"/>
          <p:cNvSpPr>
            <a:spLocks noGrp="1"/>
          </p:cNvSpPr>
          <p:nvPr>
            <p:ph type="title"/>
          </p:nvPr>
        </p:nvSpPr>
        <p:spPr>
          <a:xfrm>
            <a:off x="779463" y="62753"/>
            <a:ext cx="7583488" cy="1283167"/>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779463" y="1524000"/>
            <a:ext cx="3566160" cy="838200"/>
          </a:xfrm>
        </p:spPr>
        <p:txBody>
          <a:bodyPr anchor="ctr" anchorCtr="0">
            <a:noAutofit/>
          </a:bodyPr>
          <a:lstStyle>
            <a:lvl1pPr marL="0" indent="0" algn="ctr">
              <a:spcBef>
                <a:spcPct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79463" y="2393576"/>
            <a:ext cx="3566160" cy="3732585"/>
          </a:xfrm>
        </p:spPr>
        <p:txBody>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4796791" y="1524000"/>
            <a:ext cx="3566160" cy="838200"/>
          </a:xfrm>
        </p:spPr>
        <p:txBody>
          <a:bodyPr anchor="ctr" anchorCtr="0">
            <a:noAutofit/>
          </a:bodyPr>
          <a:lstStyle>
            <a:lvl1pPr marL="0" indent="0" algn="ctr">
              <a:spcBef>
                <a:spcPct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96791" y="2393576"/>
            <a:ext cx="3566160" cy="3732585"/>
          </a:xfrm>
        </p:spPr>
        <p:txBody>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9" name="Date Placeholder 6"/>
          <p:cNvSpPr>
            <a:spLocks noGrp="1"/>
          </p:cNvSpPr>
          <p:nvPr>
            <p:ph type="dt" sz="half" idx="10"/>
          </p:nvPr>
        </p:nvSpPr>
        <p:spPr/>
        <p:txBody>
          <a:bodyPr/>
          <a:lstStyle>
            <a:lvl1pPr>
              <a:defRPr/>
            </a:lvl1pPr>
          </a:lstStyle>
          <a:p>
            <a:pPr>
              <a:defRPr/>
            </a:pPr>
            <a:endParaRPr lang="en-US" dirty="0"/>
          </a:p>
        </p:txBody>
      </p:sp>
      <p:sp>
        <p:nvSpPr>
          <p:cNvPr id="10" name="Footer Placeholder 7"/>
          <p:cNvSpPr>
            <a:spLocks noGrp="1"/>
          </p:cNvSpPr>
          <p:nvPr>
            <p:ph type="ftr" sz="quarter" idx="11"/>
          </p:nvPr>
        </p:nvSpPr>
        <p:spPr/>
        <p:txBody>
          <a:bodyPr/>
          <a:lstStyle>
            <a:lvl1pPr>
              <a:defRPr/>
            </a:lvl1pPr>
          </a:lstStyle>
          <a:p>
            <a:pPr>
              <a:defRPr/>
            </a:pPr>
            <a:endParaRPr lang="en-US" dirty="0"/>
          </a:p>
        </p:txBody>
      </p:sp>
      <p:sp>
        <p:nvSpPr>
          <p:cNvPr id="11" name="Slide Number Placeholder 8"/>
          <p:cNvSpPr>
            <a:spLocks noGrp="1"/>
          </p:cNvSpPr>
          <p:nvPr>
            <p:ph type="sldNum" sz="quarter" idx="12"/>
          </p:nvPr>
        </p:nvSpPr>
        <p:spPr/>
        <p:txBody>
          <a:bodyPr/>
          <a:lstStyle>
            <a:lvl1pPr>
              <a:defRPr/>
            </a:lvl1pPr>
          </a:lstStyle>
          <a:p>
            <a:fld id="{820F0CB0-3542-4762-AFA8-EC5E88102892}" type="slidenum">
              <a:rPr lang="en-US"/>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6" descr="overlay-ruleShadow.png"/>
          <p:cNvPicPr>
            <a:picLocks noChangeAspect="1"/>
          </p:cNvPicPr>
          <p:nvPr/>
        </p:nvPicPr>
        <p:blipFill>
          <a:blip r:embed="rId2"/>
          <a:srcRect/>
          <a:stretch>
            <a:fillRect/>
          </a:stretch>
        </p:blipFill>
        <p:spPr bwMode="auto">
          <a:xfrm>
            <a:off x="0" y="1308100"/>
            <a:ext cx="9144000" cy="123825"/>
          </a:xfrm>
          <a:prstGeom prst="rect">
            <a:avLst/>
          </a:prstGeom>
          <a:noFill/>
          <a:ln w="9525">
            <a:noFill/>
            <a:miter lim="800000"/>
            <a:headEnd/>
            <a:tailEnd/>
          </a:ln>
        </p:spPr>
      </p:pic>
      <p:pic>
        <p:nvPicPr>
          <p:cNvPr id="4" name="Picture 7" descr="Overlay-FullBackground.jpg"/>
          <p:cNvPicPr>
            <a:picLocks noChangeAspect="1"/>
          </p:cNvPicPr>
          <p:nvPr/>
        </p:nvPicPr>
        <p:blipFill>
          <a:blip r:embed="rId3"/>
          <a:srcRect t="21046"/>
          <a:stretch>
            <a:fillRect/>
          </a:stretch>
        </p:blipFill>
        <p:spPr bwMode="auto">
          <a:xfrm>
            <a:off x="0" y="1447800"/>
            <a:ext cx="9144000" cy="5414963"/>
          </a:xfrm>
          <a:prstGeom prst="rect">
            <a:avLst/>
          </a:prstGeom>
          <a:noFill/>
          <a:ln w="9525">
            <a:noFill/>
            <a:miter lim="800000"/>
            <a:headEnd/>
            <a:tailEnd/>
          </a:ln>
        </p:spPr>
      </p:pic>
      <p:sp>
        <p:nvSpPr>
          <p:cNvPr id="2" name="Title 1"/>
          <p:cNvSpPr>
            <a:spLocks noGrp="1"/>
          </p:cNvSpPr>
          <p:nvPr>
            <p:ph type="title"/>
          </p:nvPr>
        </p:nvSpPr>
        <p:spPr/>
        <p:txBody>
          <a:bodyPr/>
          <a:lstStyle/>
          <a:p>
            <a:r>
              <a:rPr lang="en-US"/>
              <a:t>Click to edit Master title style</a:t>
            </a:r>
            <a:endParaRPr/>
          </a:p>
        </p:txBody>
      </p:sp>
      <p:sp>
        <p:nvSpPr>
          <p:cNvPr id="5" name="Date Placeholder 2"/>
          <p:cNvSpPr>
            <a:spLocks noGrp="1"/>
          </p:cNvSpPr>
          <p:nvPr>
            <p:ph type="dt" sz="half" idx="10"/>
          </p:nvPr>
        </p:nvSpPr>
        <p:spPr/>
        <p:txBody>
          <a:bodyPr/>
          <a:lstStyle>
            <a:lvl1pPr>
              <a:defRPr/>
            </a:lvl1pPr>
          </a:lstStyle>
          <a:p>
            <a:pPr>
              <a:defRPr/>
            </a:pPr>
            <a:endParaRPr lang="en-US" dirty="0"/>
          </a:p>
        </p:txBody>
      </p:sp>
      <p:sp>
        <p:nvSpPr>
          <p:cNvPr id="6" name="Footer Placeholder 3"/>
          <p:cNvSpPr>
            <a:spLocks noGrp="1"/>
          </p:cNvSpPr>
          <p:nvPr>
            <p:ph type="ftr" sz="quarter" idx="11"/>
          </p:nvPr>
        </p:nvSpPr>
        <p:spPr/>
        <p:txBody>
          <a:bodyPr/>
          <a:lstStyle>
            <a:lvl1pPr>
              <a:defRPr/>
            </a:lvl1pPr>
          </a:lstStyle>
          <a:p>
            <a:pPr>
              <a:defRPr/>
            </a:pPr>
            <a:endParaRPr lang="en-US" dirty="0"/>
          </a:p>
        </p:txBody>
      </p:sp>
      <p:sp>
        <p:nvSpPr>
          <p:cNvPr id="7" name="Slide Number Placeholder 4"/>
          <p:cNvSpPr>
            <a:spLocks noGrp="1"/>
          </p:cNvSpPr>
          <p:nvPr>
            <p:ph type="sldNum" sz="quarter" idx="12"/>
          </p:nvPr>
        </p:nvSpPr>
        <p:spPr/>
        <p:txBody>
          <a:bodyPr/>
          <a:lstStyle>
            <a:lvl1pPr>
              <a:defRPr/>
            </a:lvl1pPr>
          </a:lstStyle>
          <a:p>
            <a:fld id="{634BF1B9-FF86-41DE-9B58-3BAD4DB4E7CC}" type="slidenum">
              <a:rPr lang="en-US"/>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6" descr="Overlay-FullBackground.jpg"/>
          <p:cNvPicPr>
            <a:picLocks noChangeAspect="1"/>
          </p:cNvPicPr>
          <p:nvPr/>
        </p:nvPicPr>
        <p:blipFill>
          <a:blip r:embed="rId2"/>
          <a:srcRect/>
          <a:stretch>
            <a:fillRect/>
          </a:stretch>
        </p:blipFill>
        <p:spPr bwMode="auto">
          <a:xfrm>
            <a:off x="0" y="4763"/>
            <a:ext cx="9144000" cy="6858000"/>
          </a:xfrm>
          <a:prstGeom prst="rect">
            <a:avLst/>
          </a:prstGeom>
          <a:noFill/>
          <a:ln w="9525">
            <a:noFill/>
            <a:miter lim="800000"/>
            <a:headEnd/>
            <a:tailEnd/>
          </a:ln>
        </p:spPr>
      </p:pic>
      <p:sp>
        <p:nvSpPr>
          <p:cNvPr id="3" name="Date Placeholder 1"/>
          <p:cNvSpPr>
            <a:spLocks noGrp="1"/>
          </p:cNvSpPr>
          <p:nvPr>
            <p:ph type="dt" sz="half" idx="10"/>
          </p:nvPr>
        </p:nvSpPr>
        <p:spPr/>
        <p:txBody>
          <a:bodyPr/>
          <a:lstStyle>
            <a:lvl1pPr>
              <a:defRPr/>
            </a:lvl1pPr>
          </a:lstStyle>
          <a:p>
            <a:pPr>
              <a:defRPr/>
            </a:pPr>
            <a:endParaRPr lang="en-US" dirty="0"/>
          </a:p>
        </p:txBody>
      </p:sp>
      <p:sp>
        <p:nvSpPr>
          <p:cNvPr id="4" name="Footer Placeholder 2"/>
          <p:cNvSpPr>
            <a:spLocks noGrp="1"/>
          </p:cNvSpPr>
          <p:nvPr>
            <p:ph type="ftr" sz="quarter" idx="11"/>
          </p:nvPr>
        </p:nvSpPr>
        <p:spPr/>
        <p:txBody>
          <a:bodyPr/>
          <a:lstStyle>
            <a:lvl1pPr>
              <a:defRPr/>
            </a:lvl1pPr>
          </a:lstStyle>
          <a:p>
            <a:pPr>
              <a:defRPr/>
            </a:pPr>
            <a:endParaRPr lang="en-US" dirty="0"/>
          </a:p>
        </p:txBody>
      </p:sp>
      <p:sp>
        <p:nvSpPr>
          <p:cNvPr id="5" name="Slide Number Placeholder 3"/>
          <p:cNvSpPr>
            <a:spLocks noGrp="1"/>
          </p:cNvSpPr>
          <p:nvPr>
            <p:ph type="sldNum" sz="quarter" idx="12"/>
          </p:nvPr>
        </p:nvSpPr>
        <p:spPr/>
        <p:txBody>
          <a:bodyPr/>
          <a:lstStyle>
            <a:lvl1pPr>
              <a:defRPr/>
            </a:lvl1pPr>
          </a:lstStyle>
          <a:p>
            <a:fld id="{2C18001E-2A64-4501-96CE-6115639A3EDC}" type="slidenum">
              <a:rPr lang="en-US"/>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5" name="Picture 6" descr="Overlay-FullBackground.jpg"/>
          <p:cNvPicPr>
            <a:picLocks noChangeAspect="1"/>
          </p:cNvPicPr>
          <p:nvPr/>
        </p:nvPicPr>
        <p:blipFill>
          <a:blip r:embed="rId2"/>
          <a:srcRect l="50000"/>
          <a:stretch>
            <a:fillRect/>
          </a:stretch>
        </p:blipFill>
        <p:spPr bwMode="auto">
          <a:xfrm>
            <a:off x="4572000" y="4763"/>
            <a:ext cx="4572000" cy="6858000"/>
          </a:xfrm>
          <a:prstGeom prst="rect">
            <a:avLst/>
          </a:prstGeom>
          <a:noFill/>
          <a:ln w="9525">
            <a:noFill/>
            <a:miter lim="800000"/>
            <a:headEnd/>
            <a:tailEnd/>
          </a:ln>
        </p:spPr>
      </p:pic>
      <p:pic>
        <p:nvPicPr>
          <p:cNvPr id="6" name="Picture 7" descr="overlay-ruleShadow.png"/>
          <p:cNvPicPr>
            <a:picLocks noChangeAspect="1"/>
          </p:cNvPicPr>
          <p:nvPr/>
        </p:nvPicPr>
        <p:blipFill>
          <a:blip r:embed="rId3"/>
          <a:srcRect r="25031"/>
          <a:stretch>
            <a:fillRect/>
          </a:stretch>
        </p:blipFill>
        <p:spPr bwMode="auto">
          <a:xfrm rot="16200000">
            <a:off x="1086644" y="3364706"/>
            <a:ext cx="6854825" cy="125413"/>
          </a:xfrm>
          <a:prstGeom prst="rect">
            <a:avLst/>
          </a:prstGeom>
          <a:noFill/>
          <a:ln w="9525">
            <a:noFill/>
            <a:miter lim="800000"/>
            <a:headEnd/>
            <a:tailEnd/>
          </a:ln>
        </p:spPr>
      </p:pic>
      <p:sp>
        <p:nvSpPr>
          <p:cNvPr id="2" name="Title 1"/>
          <p:cNvSpPr>
            <a:spLocks noGrp="1"/>
          </p:cNvSpPr>
          <p:nvPr>
            <p:ph type="title"/>
          </p:nvPr>
        </p:nvSpPr>
        <p:spPr>
          <a:xfrm>
            <a:off x="301752" y="273049"/>
            <a:ext cx="3962400" cy="1690221"/>
          </a:xfrm>
        </p:spPr>
        <p:txBody>
          <a:bodyPr anchor="b" anchorCtr="0"/>
          <a:lstStyle>
            <a:lvl1pPr marL="0" algn="ctr" defTabSz="914400" rtl="0" eaLnBrk="1" latinLnBrk="0" hangingPunct="1">
              <a:spcBef>
                <a:spcPct val="0"/>
              </a:spcBef>
              <a:defRPr sz="3600" kern="1200">
                <a:solidFill>
                  <a:schemeClr val="tx1"/>
                </a:solidFill>
                <a:effectLst>
                  <a:outerShdw blurRad="50800" dist="12700" dir="2700000" sx="100500" sy="100500" algn="tl" rotWithShape="0">
                    <a:prstClr val="black">
                      <a:alpha val="60000"/>
                    </a:prstClr>
                  </a:outerShdw>
                </a:effectLst>
                <a:latin typeface="+mj-lt"/>
                <a:ea typeface="+mj-ea"/>
                <a:cs typeface="+mj-cs"/>
              </a:defRPr>
            </a:lvl1pPr>
          </a:lstStyle>
          <a:p>
            <a:r>
              <a:rPr lang="en-US"/>
              <a:t>Click to edit Master title style</a:t>
            </a:r>
            <a:endParaRPr/>
          </a:p>
        </p:txBody>
      </p:sp>
      <p:sp>
        <p:nvSpPr>
          <p:cNvPr id="3" name="Content Placeholder 2"/>
          <p:cNvSpPr>
            <a:spLocks noGrp="1"/>
          </p:cNvSpPr>
          <p:nvPr>
            <p:ph idx="1"/>
          </p:nvPr>
        </p:nvSpPr>
        <p:spPr>
          <a:xfrm>
            <a:off x="4866401" y="273050"/>
            <a:ext cx="3959352" cy="5853113"/>
          </a:xfrm>
        </p:spPr>
        <p:txBody>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301752" y="1975104"/>
            <a:ext cx="3962400" cy="3200401"/>
          </a:xfrm>
          <a:effectLst>
            <a:outerShdw blurRad="50800" dist="38100" dir="2700000" algn="tl" rotWithShape="0">
              <a:prstClr val="black">
                <a:alpha val="40000"/>
              </a:prstClr>
            </a:outerShdw>
          </a:effectLst>
        </p:spPr>
        <p:txBody>
          <a:bodyPr anchor="t" anchorCtr="0"/>
          <a:lstStyle>
            <a:lvl1pPr marL="0" indent="0" algn="ctr" defTabSz="914400" rtl="0" eaLnBrk="1" latinLnBrk="0" hangingPunct="1">
              <a:lnSpc>
                <a:spcPct val="110000"/>
              </a:lnSpc>
              <a:spcBef>
                <a:spcPts val="600"/>
              </a:spcBef>
              <a:buNone/>
              <a:defRPr sz="1800" kern="1200">
                <a:solidFill>
                  <a:schemeClr val="tx1"/>
                </a:solidFill>
                <a:effectLst>
                  <a:outerShdw blurRad="38100" dist="12700" dir="2700000" algn="tl" rotWithShape="0">
                    <a:prstClr val="black">
                      <a:alpha val="6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bwMode="auto">
          <a:xfrm>
            <a:off x="2667000" y="6356350"/>
            <a:ext cx="1622425" cy="365125"/>
          </a:xfrm>
          <a:noFill/>
          <a:ln>
            <a:miter lim="800000"/>
            <a:headEnd/>
            <a:tailEnd/>
          </a:ln>
          <a:effectLst>
            <a:outerShdw dist="38100" dir="2700000" algn="tl" rotWithShape="0">
              <a:srgbClr val="808080">
                <a:alpha val="39999"/>
              </a:srgbClr>
            </a:outerShdw>
          </a:effectLst>
        </p:spPr>
        <p:txBody>
          <a:bodyPr wrap="square" numCol="1" anchorCtr="0" compatLnSpc="1">
            <a:prstTxWarp prst="textNoShape">
              <a:avLst/>
            </a:prstTxWarp>
          </a:bodyPr>
          <a:lstStyle>
            <a:lvl1pPr marL="0" algn="r" defTabSz="914400" rtl="0" eaLnBrk="1" latinLnBrk="0" hangingPunct="1">
              <a:defRPr sz="1200" kern="1200">
                <a:solidFill>
                  <a:schemeClr val="tx1"/>
                </a:solidFill>
                <a:effectLst>
                  <a:outerShdw blurRad="38100" dist="12700" dir="2700000" algn="tl" rotWithShape="0">
                    <a:prstClr val="black">
                      <a:alpha val="60000"/>
                    </a:prstClr>
                  </a:outerShdw>
                </a:effectLst>
                <a:latin typeface="+mn-lt"/>
                <a:ea typeface="+mn-ea"/>
                <a:cs typeface="+mn-cs"/>
              </a:defRPr>
            </a:lvl1pPr>
          </a:lstStyle>
          <a:p>
            <a:pPr>
              <a:defRPr/>
            </a:pPr>
            <a:endParaRPr lang="en-US" dirty="0"/>
          </a:p>
        </p:txBody>
      </p:sp>
      <p:sp>
        <p:nvSpPr>
          <p:cNvPr id="8" name="Footer Placeholder 5"/>
          <p:cNvSpPr>
            <a:spLocks noGrp="1"/>
          </p:cNvSpPr>
          <p:nvPr>
            <p:ph type="ftr" sz="quarter" idx="11"/>
          </p:nvPr>
        </p:nvSpPr>
        <p:spPr bwMode="auto">
          <a:xfrm>
            <a:off x="241300" y="6356350"/>
            <a:ext cx="1892300" cy="365125"/>
          </a:xfrm>
          <a:noFill/>
          <a:ln>
            <a:miter lim="800000"/>
            <a:headEnd/>
            <a:tailEnd/>
          </a:ln>
          <a:effectLst>
            <a:outerShdw dist="38100" dir="2700000" algn="tl" rotWithShape="0">
              <a:srgbClr val="808080">
                <a:alpha val="39999"/>
              </a:srgbClr>
            </a:outerShdw>
          </a:effectLst>
        </p:spPr>
        <p:txBody>
          <a:bodyPr wrap="square" numCol="1" anchorCtr="0" compatLnSpc="1">
            <a:prstTxWarp prst="textNoShape">
              <a:avLst/>
            </a:prstTxWarp>
          </a:bodyPr>
          <a:lstStyle>
            <a:lvl1pPr marL="0" algn="l" defTabSz="914400" rtl="0" eaLnBrk="1" latinLnBrk="0" hangingPunct="1">
              <a:defRPr sz="1200" kern="1200">
                <a:solidFill>
                  <a:schemeClr val="tx1"/>
                </a:solidFill>
                <a:effectLst>
                  <a:outerShdw blurRad="38100" dist="12700" dir="2700000" algn="tl" rotWithShape="0">
                    <a:prstClr val="black">
                      <a:alpha val="60000"/>
                    </a:prstClr>
                  </a:outerShdw>
                </a:effectLst>
                <a:latin typeface="+mn-lt"/>
                <a:ea typeface="+mn-ea"/>
                <a:cs typeface="+mn-cs"/>
              </a:defRPr>
            </a:lvl1pPr>
          </a:lstStyle>
          <a:p>
            <a:pPr>
              <a:defRPr/>
            </a:pPr>
            <a:endParaRPr lang="en-US" dirty="0"/>
          </a:p>
        </p:txBody>
      </p:sp>
      <p:sp>
        <p:nvSpPr>
          <p:cNvPr id="9" name="Slide Number Placeholder 6"/>
          <p:cNvSpPr>
            <a:spLocks noGrp="1"/>
          </p:cNvSpPr>
          <p:nvPr>
            <p:ph type="sldNum" sz="quarter" idx="12"/>
          </p:nvPr>
        </p:nvSpPr>
        <p:spPr>
          <a:xfrm>
            <a:off x="1892300" y="5748338"/>
            <a:ext cx="762000" cy="576262"/>
          </a:xfrm>
        </p:spPr>
        <p:txBody>
          <a:bodyPr>
            <a:noAutofit/>
          </a:bodyPr>
          <a:lstStyle>
            <a:lvl1pPr eaLnBrk="1" hangingPunct="1">
              <a:defRPr sz="3600">
                <a:solidFill>
                  <a:schemeClr val="tx1"/>
                </a:solidFill>
                <a:latin typeface="Perpetua Titling MT" pitchFamily="18" charset="0"/>
              </a:defRPr>
            </a:lvl1pPr>
          </a:lstStyle>
          <a:p>
            <a:fld id="{6D5D2698-8BE2-4839-BD2B-1D78A35B795E}" type="slidenum">
              <a:rPr lang="en-US"/>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5" name="Picture 6" descr="Overlay-FullBackground.jpg"/>
          <p:cNvPicPr>
            <a:picLocks noChangeAspect="1"/>
          </p:cNvPicPr>
          <p:nvPr/>
        </p:nvPicPr>
        <p:blipFill>
          <a:blip r:embed="rId2"/>
          <a:srcRect l="50000"/>
          <a:stretch>
            <a:fillRect/>
          </a:stretch>
        </p:blipFill>
        <p:spPr bwMode="auto">
          <a:xfrm>
            <a:off x="4572000" y="4763"/>
            <a:ext cx="4572000" cy="6858000"/>
          </a:xfrm>
          <a:prstGeom prst="rect">
            <a:avLst/>
          </a:prstGeom>
          <a:noFill/>
          <a:ln w="9525">
            <a:noFill/>
            <a:miter lim="800000"/>
            <a:headEnd/>
            <a:tailEnd/>
          </a:ln>
        </p:spPr>
      </p:pic>
      <p:pic>
        <p:nvPicPr>
          <p:cNvPr id="6" name="Picture 7" descr="overlay-ruleShadow.png"/>
          <p:cNvPicPr>
            <a:picLocks noChangeAspect="1"/>
          </p:cNvPicPr>
          <p:nvPr/>
        </p:nvPicPr>
        <p:blipFill>
          <a:blip r:embed="rId3"/>
          <a:srcRect r="25031"/>
          <a:stretch>
            <a:fillRect/>
          </a:stretch>
        </p:blipFill>
        <p:spPr bwMode="auto">
          <a:xfrm rot="16200000">
            <a:off x="1086644" y="3364706"/>
            <a:ext cx="6854825" cy="125413"/>
          </a:xfrm>
          <a:prstGeom prst="rect">
            <a:avLst/>
          </a:prstGeom>
          <a:noFill/>
          <a:ln w="9525">
            <a:noFill/>
            <a:miter lim="800000"/>
            <a:headEnd/>
            <a:tailEnd/>
          </a:ln>
        </p:spPr>
      </p:pic>
      <p:sp>
        <p:nvSpPr>
          <p:cNvPr id="2" name="Title 1"/>
          <p:cNvSpPr>
            <a:spLocks noGrp="1"/>
          </p:cNvSpPr>
          <p:nvPr>
            <p:ph type="title"/>
          </p:nvPr>
        </p:nvSpPr>
        <p:spPr>
          <a:xfrm>
            <a:off x="301752" y="274320"/>
            <a:ext cx="3959352" cy="1691640"/>
          </a:xfrm>
        </p:spPr>
        <p:txBody>
          <a:bodyPr anchor="b" anchorCtr="0"/>
          <a:lstStyle>
            <a:lvl1pPr marL="0" algn="ctr" defTabSz="914400" rtl="0" eaLnBrk="1" latinLnBrk="0" hangingPunct="1">
              <a:spcBef>
                <a:spcPct val="0"/>
              </a:spcBef>
              <a:buNone/>
              <a:defRPr sz="3600" kern="1200">
                <a:solidFill>
                  <a:schemeClr val="tx1"/>
                </a:solidFill>
                <a:effectLst>
                  <a:outerShdw blurRad="50800" dist="12700" dir="2700000" sx="100500" sy="100500" algn="tl" rotWithShape="0">
                    <a:prstClr val="black">
                      <a:alpha val="60000"/>
                    </a:prstClr>
                  </a:outerShdw>
                </a:effectLst>
                <a:latin typeface="+mj-lt"/>
                <a:ea typeface="+mj-ea"/>
                <a:cs typeface="+mj-cs"/>
              </a:defRPr>
            </a:lvl1pPr>
          </a:lstStyle>
          <a:p>
            <a:r>
              <a:rPr lang="en-US"/>
              <a:t>Click to edit Master title style</a:t>
            </a:r>
            <a:endParaRPr/>
          </a:p>
        </p:txBody>
      </p:sp>
      <p:sp>
        <p:nvSpPr>
          <p:cNvPr id="3" name="Picture Placeholder 2"/>
          <p:cNvSpPr>
            <a:spLocks noGrp="1"/>
          </p:cNvSpPr>
          <p:nvPr>
            <p:ph type="pic" idx="1"/>
          </p:nvPr>
        </p:nvSpPr>
        <p:spPr>
          <a:xfrm>
            <a:off x="4864608" y="264907"/>
            <a:ext cx="3959352" cy="6328186"/>
          </a:xfrm>
          <a:solidFill>
            <a:schemeClr val="tx1">
              <a:lumMod val="50000"/>
            </a:schemeClr>
          </a:solidFill>
          <a:effectLst>
            <a:outerShdw blurRad="50800" dir="2700000" algn="tl" rotWithShape="0">
              <a:schemeClr val="tx1">
                <a:alpha val="40000"/>
              </a:schemeClr>
            </a:outerShdw>
          </a:effectLst>
        </p:spPr>
        <p:txBody>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Drag picture to placeholder or click icon to add</a:t>
            </a:r>
            <a:endParaRPr noProof="0" dirty="0"/>
          </a:p>
        </p:txBody>
      </p:sp>
      <p:sp>
        <p:nvSpPr>
          <p:cNvPr id="4" name="Text Placeholder 3"/>
          <p:cNvSpPr>
            <a:spLocks noGrp="1"/>
          </p:cNvSpPr>
          <p:nvPr>
            <p:ph type="body" sz="half" idx="2"/>
          </p:nvPr>
        </p:nvSpPr>
        <p:spPr>
          <a:xfrm>
            <a:off x="301752" y="1970801"/>
            <a:ext cx="3959352" cy="3200400"/>
          </a:xfrm>
          <a:effectLst>
            <a:outerShdw blurRad="50800" dist="38100" dir="2700000" algn="tl" rotWithShape="0">
              <a:prstClr val="black">
                <a:alpha val="40000"/>
              </a:prstClr>
            </a:outerShdw>
          </a:effectLst>
        </p:spPr>
        <p:txBody>
          <a:bodyPr anchor="t" anchorCtr="0"/>
          <a:lstStyle>
            <a:lvl1pPr marL="0" indent="0" algn="ctr">
              <a:lnSpc>
                <a:spcPct val="110000"/>
              </a:lnSpc>
              <a:spcBef>
                <a:spcPts val="600"/>
              </a:spcBef>
              <a:buNone/>
              <a:defRPr sz="1800" kern="1200">
                <a:solidFill>
                  <a:schemeClr val="tx1"/>
                </a:solidFill>
                <a:effectLst>
                  <a:outerShdw blurRad="38100" dist="12700" dir="2700000" algn="tl" rotWithShape="0">
                    <a:prstClr val="black">
                      <a:alpha val="6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bwMode="auto">
          <a:xfrm>
            <a:off x="2670175" y="6356350"/>
            <a:ext cx="1627188" cy="365125"/>
          </a:xfrm>
          <a:noFill/>
          <a:ln>
            <a:miter lim="800000"/>
            <a:headEnd/>
            <a:tailEnd/>
          </a:ln>
          <a:effectLst>
            <a:outerShdw dist="38100" dir="2700000" algn="tl" rotWithShape="0">
              <a:srgbClr val="808080">
                <a:alpha val="39999"/>
              </a:srgbClr>
            </a:outerShdw>
          </a:effectLst>
        </p:spPr>
        <p:txBody>
          <a:bodyPr wrap="square" numCol="1" anchorCtr="0" compatLnSpc="1">
            <a:prstTxWarp prst="textNoShape">
              <a:avLst/>
            </a:prstTxWarp>
          </a:bodyPr>
          <a:lstStyle>
            <a:lvl1pPr marL="0" algn="r" defTabSz="914400" rtl="0" eaLnBrk="1" latinLnBrk="0" hangingPunct="1">
              <a:defRPr sz="1200" kern="1200">
                <a:solidFill>
                  <a:schemeClr val="tx1"/>
                </a:solidFill>
                <a:effectLst>
                  <a:outerShdw blurRad="38100" dist="12700" dir="2700000" algn="tl" rotWithShape="0">
                    <a:prstClr val="black">
                      <a:alpha val="60000"/>
                    </a:prstClr>
                  </a:outerShdw>
                </a:effectLst>
                <a:latin typeface="+mn-lt"/>
                <a:ea typeface="+mn-ea"/>
                <a:cs typeface="+mn-cs"/>
              </a:defRPr>
            </a:lvl1pPr>
          </a:lstStyle>
          <a:p>
            <a:pPr>
              <a:defRPr/>
            </a:pPr>
            <a:endParaRPr lang="en-US" dirty="0"/>
          </a:p>
        </p:txBody>
      </p:sp>
      <p:sp>
        <p:nvSpPr>
          <p:cNvPr id="8" name="Footer Placeholder 5"/>
          <p:cNvSpPr>
            <a:spLocks noGrp="1"/>
          </p:cNvSpPr>
          <p:nvPr>
            <p:ph type="ftr" sz="quarter" idx="11"/>
          </p:nvPr>
        </p:nvSpPr>
        <p:spPr bwMode="auto">
          <a:xfrm>
            <a:off x="241300" y="6356350"/>
            <a:ext cx="1893888" cy="365125"/>
          </a:xfrm>
          <a:noFill/>
          <a:ln>
            <a:miter lim="800000"/>
            <a:headEnd/>
            <a:tailEnd/>
          </a:ln>
          <a:effectLst>
            <a:outerShdw dist="38100" dir="2700000" algn="tl" rotWithShape="0">
              <a:srgbClr val="808080">
                <a:alpha val="39999"/>
              </a:srgbClr>
            </a:outerShdw>
          </a:effectLst>
        </p:spPr>
        <p:txBody>
          <a:bodyPr wrap="square" numCol="1" anchorCtr="0" compatLnSpc="1">
            <a:prstTxWarp prst="textNoShape">
              <a:avLst/>
            </a:prstTxWarp>
          </a:bodyPr>
          <a:lstStyle>
            <a:lvl1pPr marL="0" algn="l" defTabSz="914400" rtl="0" eaLnBrk="1" latinLnBrk="0" hangingPunct="1">
              <a:defRPr sz="1200" kern="1200">
                <a:solidFill>
                  <a:schemeClr val="tx1"/>
                </a:solidFill>
                <a:effectLst>
                  <a:outerShdw blurRad="38100" dist="12700" dir="2700000" algn="tl" rotWithShape="0">
                    <a:prstClr val="black">
                      <a:alpha val="60000"/>
                    </a:prstClr>
                  </a:outerShdw>
                </a:effectLst>
                <a:latin typeface="+mn-lt"/>
                <a:ea typeface="+mn-ea"/>
                <a:cs typeface="+mn-cs"/>
              </a:defRPr>
            </a:lvl1pPr>
          </a:lstStyle>
          <a:p>
            <a:pPr>
              <a:defRPr/>
            </a:pPr>
            <a:endParaRPr lang="en-US" dirty="0"/>
          </a:p>
        </p:txBody>
      </p:sp>
      <p:sp>
        <p:nvSpPr>
          <p:cNvPr id="9" name="Slide Number Placeholder 6"/>
          <p:cNvSpPr>
            <a:spLocks noGrp="1"/>
          </p:cNvSpPr>
          <p:nvPr>
            <p:ph type="sldNum" sz="quarter" idx="12"/>
          </p:nvPr>
        </p:nvSpPr>
        <p:spPr>
          <a:xfrm>
            <a:off x="1892300" y="5738813"/>
            <a:ext cx="758825" cy="574675"/>
          </a:xfrm>
        </p:spPr>
        <p:txBody>
          <a:bodyPr>
            <a:noAutofit/>
          </a:bodyPr>
          <a:lstStyle>
            <a:lvl1pPr eaLnBrk="1" hangingPunct="1">
              <a:defRPr sz="3600">
                <a:solidFill>
                  <a:schemeClr val="tx1"/>
                </a:solidFill>
                <a:latin typeface="Perpetua Titling MT" pitchFamily="18" charset="0"/>
              </a:defRPr>
            </a:lvl1pPr>
          </a:lstStyle>
          <a:p>
            <a:fld id="{C9CFE2E5-24E2-41B3-A508-A10B7FDC1616}" type="slidenum">
              <a:rPr lang="en-US"/>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pic>
        <p:nvPicPr>
          <p:cNvPr id="5" name="Picture 6" descr="Overlay-FullBackground.jpg"/>
          <p:cNvPicPr>
            <a:picLocks noChangeAspect="1"/>
          </p:cNvPicPr>
          <p:nvPr/>
        </p:nvPicPr>
        <p:blipFill>
          <a:blip r:embed="rId2"/>
          <a:srcRect/>
          <a:stretch>
            <a:fillRect/>
          </a:stretch>
        </p:blipFill>
        <p:spPr bwMode="auto">
          <a:xfrm>
            <a:off x="0" y="4763"/>
            <a:ext cx="9144000" cy="6858000"/>
          </a:xfrm>
          <a:prstGeom prst="rect">
            <a:avLst/>
          </a:prstGeom>
          <a:noFill/>
          <a:ln w="9525">
            <a:noFill/>
            <a:miter lim="800000"/>
            <a:headEnd/>
            <a:tailEnd/>
          </a:ln>
        </p:spPr>
      </p:pic>
      <p:sp>
        <p:nvSpPr>
          <p:cNvPr id="2" name="Title 1"/>
          <p:cNvSpPr>
            <a:spLocks noGrp="1"/>
          </p:cNvSpPr>
          <p:nvPr>
            <p:ph type="title"/>
          </p:nvPr>
        </p:nvSpPr>
        <p:spPr>
          <a:xfrm>
            <a:off x="762000" y="4038600"/>
            <a:ext cx="7620000" cy="990600"/>
          </a:xfrm>
        </p:spPr>
        <p:txBody>
          <a:bodyPr anchor="b" anchorCtr="0">
            <a:normAutofit/>
          </a:bodyPr>
          <a:lstStyle>
            <a:lvl1pPr algn="ctr">
              <a:defRPr sz="3600" kern="1200">
                <a:solidFill>
                  <a:schemeClr val="bg2"/>
                </a:solidFill>
                <a:effectLst>
                  <a:outerShdw blurRad="63500" dir="2700000" algn="tl" rotWithShape="0">
                    <a:schemeClr val="tx1">
                      <a:alpha val="40000"/>
                    </a:schemeClr>
                  </a:outerShdw>
                </a:effectLst>
                <a:latin typeface="+mj-lt"/>
                <a:ea typeface="+mn-ea"/>
                <a:cs typeface="+mn-cs"/>
              </a:defRPr>
            </a:lvl1pPr>
          </a:lstStyle>
          <a:p>
            <a:pPr lvl="0"/>
            <a:r>
              <a:rPr lang="en-US"/>
              <a:t>Click to edit Master title style</a:t>
            </a:r>
            <a:endParaRPr/>
          </a:p>
        </p:txBody>
      </p:sp>
      <p:sp>
        <p:nvSpPr>
          <p:cNvPr id="3" name="Picture Placeholder 2"/>
          <p:cNvSpPr>
            <a:spLocks noGrp="1"/>
          </p:cNvSpPr>
          <p:nvPr>
            <p:ph type="pic" idx="1"/>
          </p:nvPr>
        </p:nvSpPr>
        <p:spPr>
          <a:xfrm>
            <a:off x="342900" y="265176"/>
            <a:ext cx="8458200" cy="3697224"/>
          </a:xfrm>
          <a:solidFill>
            <a:schemeClr val="tx1">
              <a:lumMod val="50000"/>
            </a:schemeClr>
          </a:solidFill>
          <a:effectLst>
            <a:outerShdw blurRad="50800" dir="2700000" algn="tl" rotWithShape="0">
              <a:schemeClr val="tx1">
                <a:alpha val="40000"/>
              </a:schemeClr>
            </a:outerShdw>
          </a:effectLst>
        </p:spPr>
        <p:txBody>
          <a:bodyPr/>
          <a:lstStyle>
            <a:lvl1pPr marL="0" indent="0" algn="ctr" defTabSz="914400" rtl="0" eaLnBrk="1" latinLnBrk="0" hangingPunct="1">
              <a:spcBef>
                <a:spcPts val="2000"/>
              </a:spcBef>
              <a:buFont typeface="Calisto MT" pitchFamily="18" charset="0"/>
              <a:buNone/>
              <a:defRPr sz="2400" kern="1200">
                <a:solidFill>
                  <a:schemeClr val="bg2"/>
                </a:solidFill>
                <a:effectLst>
                  <a:outerShdw blurRad="63500" dir="2700000" algn="tl" rotWithShape="0">
                    <a:schemeClr val="tx1">
                      <a:alpha val="40000"/>
                    </a:scheme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Drag picture to placeholder or click icon to add</a:t>
            </a:r>
            <a:endParaRPr noProof="0" dirty="0"/>
          </a:p>
        </p:txBody>
      </p:sp>
      <p:sp>
        <p:nvSpPr>
          <p:cNvPr id="4" name="Text Placeholder 3"/>
          <p:cNvSpPr>
            <a:spLocks noGrp="1"/>
          </p:cNvSpPr>
          <p:nvPr>
            <p:ph type="body" sz="half" idx="2"/>
          </p:nvPr>
        </p:nvSpPr>
        <p:spPr>
          <a:xfrm>
            <a:off x="762000" y="5042647"/>
            <a:ext cx="7620000" cy="1129553"/>
          </a:xfrm>
        </p:spPr>
        <p:txBody>
          <a:bodyPr/>
          <a:lstStyle>
            <a:lvl1pPr marL="0" indent="0" algn="ctr">
              <a:lnSpc>
                <a:spcPct val="110000"/>
              </a:lnSpc>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4"/>
          <p:cNvSpPr>
            <a:spLocks noGrp="1"/>
          </p:cNvSpPr>
          <p:nvPr>
            <p:ph type="dt" sz="half" idx="10"/>
          </p:nvPr>
        </p:nvSpPr>
        <p:spPr/>
        <p:txBody>
          <a:bodyPr/>
          <a:lstStyle>
            <a:lvl1pPr>
              <a:defRPr/>
            </a:lvl1pPr>
          </a:lstStyle>
          <a:p>
            <a:pPr>
              <a:defRPr/>
            </a:pPr>
            <a:endParaRPr lang="en-US" dirty="0"/>
          </a:p>
        </p:txBody>
      </p:sp>
      <p:sp>
        <p:nvSpPr>
          <p:cNvPr id="7" name="Footer Placeholder 5"/>
          <p:cNvSpPr>
            <a:spLocks noGrp="1"/>
          </p:cNvSpPr>
          <p:nvPr>
            <p:ph type="ftr" sz="quarter" idx="11"/>
          </p:nvPr>
        </p:nvSpPr>
        <p:spPr/>
        <p:txBody>
          <a:bodyPr/>
          <a:lstStyle>
            <a:lvl1pPr>
              <a:defRPr/>
            </a:lvl1pPr>
          </a:lstStyle>
          <a:p>
            <a:pPr>
              <a:defRPr/>
            </a:pPr>
            <a:endParaRPr lang="en-US" dirty="0"/>
          </a:p>
        </p:txBody>
      </p:sp>
      <p:sp>
        <p:nvSpPr>
          <p:cNvPr id="8" name="Slide Number Placeholder 6"/>
          <p:cNvSpPr>
            <a:spLocks noGrp="1"/>
          </p:cNvSpPr>
          <p:nvPr>
            <p:ph type="sldNum" sz="quarter" idx="12"/>
          </p:nvPr>
        </p:nvSpPr>
        <p:spPr/>
        <p:txBody>
          <a:bodyPr/>
          <a:lstStyle>
            <a:lvl1pPr>
              <a:defRPr/>
            </a:lvl1pPr>
          </a:lstStyle>
          <a:p>
            <a:fld id="{08757BC8-8F45-43DB-8C09-64E84296FFC9}" type="slidenum">
              <a:rPr lang="en-US"/>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losing">
    <p:spTree>
      <p:nvGrpSpPr>
        <p:cNvPr id="1" name=""/>
        <p:cNvGrpSpPr/>
        <p:nvPr/>
      </p:nvGrpSpPr>
      <p:grpSpPr>
        <a:xfrm>
          <a:off x="0" y="0"/>
          <a:ext cx="0" cy="0"/>
          <a:chOff x="0" y="0"/>
          <a:chExt cx="0" cy="0"/>
        </a:xfrm>
      </p:grpSpPr>
      <p:sp>
        <p:nvSpPr>
          <p:cNvPr id="2" name="Date Placeholder 2"/>
          <p:cNvSpPr>
            <a:spLocks noGrp="1"/>
          </p:cNvSpPr>
          <p:nvPr>
            <p:ph type="dt" sz="half" idx="10"/>
          </p:nvPr>
        </p:nvSpPr>
        <p:spPr bwMode="auto">
          <a:noFill/>
          <a:ln>
            <a:miter lim="800000"/>
            <a:headEnd/>
            <a:tailEnd/>
          </a:ln>
          <a:effectLst>
            <a:outerShdw dist="38100" dir="2700000" algn="tl" rotWithShape="0">
              <a:srgbClr val="808080">
                <a:alpha val="39999"/>
              </a:srgbClr>
            </a:outerShdw>
          </a:effectLst>
        </p:spPr>
        <p:txBody>
          <a:bodyPr wrap="square" numCol="1" anchorCtr="0" compatLnSpc="1">
            <a:prstTxWarp prst="textNoShape">
              <a:avLst/>
            </a:prstTxWarp>
          </a:bodyPr>
          <a:lstStyle>
            <a:lvl1pPr>
              <a:defRPr>
                <a:solidFill>
                  <a:schemeClr val="tx1"/>
                </a:solidFill>
                <a:effectLst>
                  <a:outerShdw blurRad="38100" dist="12700" dir="2700000" algn="tl" rotWithShape="0">
                    <a:prstClr val="black">
                      <a:alpha val="60000"/>
                    </a:prstClr>
                  </a:outerShdw>
                </a:effectLst>
              </a:defRPr>
            </a:lvl1pPr>
          </a:lstStyle>
          <a:p>
            <a:pPr>
              <a:defRPr/>
            </a:pPr>
            <a:endParaRPr lang="en-US" dirty="0"/>
          </a:p>
        </p:txBody>
      </p:sp>
      <p:sp>
        <p:nvSpPr>
          <p:cNvPr id="3" name="Footer Placeholder 3"/>
          <p:cNvSpPr>
            <a:spLocks noGrp="1"/>
          </p:cNvSpPr>
          <p:nvPr>
            <p:ph type="ftr" sz="quarter" idx="11"/>
          </p:nvPr>
        </p:nvSpPr>
        <p:spPr bwMode="auto">
          <a:noFill/>
          <a:ln>
            <a:miter lim="800000"/>
            <a:headEnd/>
            <a:tailEnd/>
          </a:ln>
          <a:effectLst>
            <a:outerShdw dist="38100" dir="2700000" algn="tl" rotWithShape="0">
              <a:srgbClr val="808080">
                <a:alpha val="39999"/>
              </a:srgbClr>
            </a:outerShdw>
          </a:effectLst>
        </p:spPr>
        <p:txBody>
          <a:bodyPr wrap="square" numCol="1" anchorCtr="0" compatLnSpc="1">
            <a:prstTxWarp prst="textNoShape">
              <a:avLst/>
            </a:prstTxWarp>
          </a:bodyPr>
          <a:lstStyle>
            <a:lvl1pPr>
              <a:defRPr>
                <a:solidFill>
                  <a:schemeClr val="tx1"/>
                </a:solidFill>
                <a:effectLst>
                  <a:outerShdw blurRad="38100" dist="12700" dir="2700000" algn="tl" rotWithShape="0">
                    <a:prstClr val="black">
                      <a:alpha val="60000"/>
                    </a:prstClr>
                  </a:outerShdw>
                </a:effectLst>
              </a:defRPr>
            </a:lvl1pPr>
          </a:lstStyle>
          <a:p>
            <a:pPr>
              <a:defRPr/>
            </a:pPr>
            <a:endParaRPr lang="en-US" dirty="0"/>
          </a:p>
        </p:txBody>
      </p:sp>
      <p:sp>
        <p:nvSpPr>
          <p:cNvPr id="4" name="Slide Number Placeholder 4"/>
          <p:cNvSpPr>
            <a:spLocks noGrp="1"/>
          </p:cNvSpPr>
          <p:nvPr>
            <p:ph type="sldNum" sz="quarter" idx="12"/>
          </p:nvPr>
        </p:nvSpPr>
        <p:spPr bwMode="auto">
          <a:noFill/>
          <a:ln>
            <a:miter lim="800000"/>
            <a:headEnd/>
            <a:tailEnd/>
          </a:ln>
          <a:effectLst>
            <a:outerShdw dist="38100" dir="2700000" algn="tl" rotWithShape="0">
              <a:srgbClr val="808080">
                <a:alpha val="39999"/>
              </a:srgbClr>
            </a:outerShdw>
          </a:effectLst>
        </p:spPr>
        <p:txBody>
          <a:bodyPr/>
          <a:lstStyle>
            <a:lvl1pPr>
              <a:defRPr>
                <a:solidFill>
                  <a:schemeClr val="tx1"/>
                </a:solidFill>
              </a:defRPr>
            </a:lvl1pPr>
          </a:lstStyle>
          <a:p>
            <a:fld id="{52DC0739-6F36-4DAF-A2E7-82C9FB311755}" type="slidenum">
              <a:rPr lang="en-US"/>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4" name="Picture 6" descr="overlay-ruleShadow.png"/>
          <p:cNvPicPr>
            <a:picLocks noChangeAspect="1"/>
          </p:cNvPicPr>
          <p:nvPr/>
        </p:nvPicPr>
        <p:blipFill>
          <a:blip r:embed="rId2"/>
          <a:srcRect/>
          <a:stretch>
            <a:fillRect/>
          </a:stretch>
        </p:blipFill>
        <p:spPr bwMode="auto">
          <a:xfrm>
            <a:off x="0" y="1308100"/>
            <a:ext cx="9144000" cy="123825"/>
          </a:xfrm>
          <a:prstGeom prst="rect">
            <a:avLst/>
          </a:prstGeom>
          <a:noFill/>
          <a:ln w="9525">
            <a:noFill/>
            <a:miter lim="800000"/>
            <a:headEnd/>
            <a:tailEnd/>
          </a:ln>
        </p:spPr>
      </p:pic>
      <p:pic>
        <p:nvPicPr>
          <p:cNvPr id="5" name="Picture 7" descr="Overlay-FullBackground.jpg"/>
          <p:cNvPicPr>
            <a:picLocks noChangeAspect="1"/>
          </p:cNvPicPr>
          <p:nvPr/>
        </p:nvPicPr>
        <p:blipFill>
          <a:blip r:embed="rId3"/>
          <a:srcRect t="23334"/>
          <a:stretch>
            <a:fillRect/>
          </a:stretch>
        </p:blipFill>
        <p:spPr bwMode="auto">
          <a:xfrm>
            <a:off x="0" y="1425575"/>
            <a:ext cx="9144000" cy="5432425"/>
          </a:xfrm>
          <a:prstGeom prst="rect">
            <a:avLst/>
          </a:prstGeom>
          <a:noFill/>
          <a:ln w="9525">
            <a:noFill/>
            <a:miter lim="800000"/>
            <a:headEnd/>
            <a:tailEnd/>
          </a:ln>
        </p:spPr>
      </p:pic>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6" name="Date Placeholder 3"/>
          <p:cNvSpPr>
            <a:spLocks noGrp="1"/>
          </p:cNvSpPr>
          <p:nvPr>
            <p:ph type="dt" sz="half" idx="10"/>
          </p:nvPr>
        </p:nvSpPr>
        <p:spPr/>
        <p:txBody>
          <a:bodyPr/>
          <a:lstStyle>
            <a:lvl1pPr>
              <a:defRPr/>
            </a:lvl1pPr>
          </a:lstStyle>
          <a:p>
            <a:pPr>
              <a:defRPr/>
            </a:pPr>
            <a:endParaRPr lang="en-US" dirty="0"/>
          </a:p>
        </p:txBody>
      </p:sp>
      <p:sp>
        <p:nvSpPr>
          <p:cNvPr id="7" name="Footer Placeholder 4"/>
          <p:cNvSpPr>
            <a:spLocks noGrp="1"/>
          </p:cNvSpPr>
          <p:nvPr>
            <p:ph type="ftr" sz="quarter" idx="11"/>
          </p:nvPr>
        </p:nvSpPr>
        <p:spPr/>
        <p:txBody>
          <a:bodyPr/>
          <a:lstStyle>
            <a:lvl1pPr>
              <a:defRPr/>
            </a:lvl1pPr>
          </a:lstStyle>
          <a:p>
            <a:pPr>
              <a:defRPr/>
            </a:pPr>
            <a:endParaRPr lang="en-US" dirty="0"/>
          </a:p>
        </p:txBody>
      </p:sp>
      <p:sp>
        <p:nvSpPr>
          <p:cNvPr id="8" name="Slide Number Placeholder 5"/>
          <p:cNvSpPr>
            <a:spLocks noGrp="1"/>
          </p:cNvSpPr>
          <p:nvPr>
            <p:ph type="sldNum" sz="quarter" idx="12"/>
          </p:nvPr>
        </p:nvSpPr>
        <p:spPr/>
        <p:txBody>
          <a:bodyPr/>
          <a:lstStyle>
            <a:lvl1pPr>
              <a:defRPr/>
            </a:lvl1pPr>
          </a:lstStyle>
          <a:p>
            <a:fld id="{392FFF91-01F3-4DF2-8D55-5444135A4441}" type="slidenum">
              <a:rPr lang="en-US"/>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4" name="Picture 6" descr="Overlay-FullBackground.jpg"/>
          <p:cNvPicPr>
            <a:picLocks noChangeAspect="1"/>
          </p:cNvPicPr>
          <p:nvPr/>
        </p:nvPicPr>
        <p:blipFill>
          <a:blip r:embed="rId2"/>
          <a:srcRect r="14719"/>
          <a:stretch>
            <a:fillRect/>
          </a:stretch>
        </p:blipFill>
        <p:spPr bwMode="auto">
          <a:xfrm>
            <a:off x="0" y="4763"/>
            <a:ext cx="7797800" cy="6858000"/>
          </a:xfrm>
          <a:prstGeom prst="rect">
            <a:avLst/>
          </a:prstGeom>
          <a:noFill/>
          <a:ln w="9525">
            <a:noFill/>
            <a:miter lim="800000"/>
            <a:headEnd/>
            <a:tailEnd/>
          </a:ln>
        </p:spPr>
      </p:pic>
      <p:pic>
        <p:nvPicPr>
          <p:cNvPr id="5" name="Picture 7" descr="overlay-ruleShadow.png"/>
          <p:cNvPicPr>
            <a:picLocks noChangeAspect="1"/>
          </p:cNvPicPr>
          <p:nvPr/>
        </p:nvPicPr>
        <p:blipFill>
          <a:blip r:embed="rId3"/>
          <a:srcRect r="25031"/>
          <a:stretch>
            <a:fillRect/>
          </a:stretch>
        </p:blipFill>
        <p:spPr bwMode="auto">
          <a:xfrm rot="5400000" flipH="1">
            <a:off x="4421981" y="3364707"/>
            <a:ext cx="6854825" cy="125412"/>
          </a:xfrm>
          <a:prstGeom prst="rect">
            <a:avLst/>
          </a:prstGeom>
          <a:noFill/>
          <a:ln w="9525">
            <a:noFill/>
            <a:miter lim="800000"/>
            <a:headEnd/>
            <a:tailEnd/>
          </a:ln>
        </p:spPr>
      </p:pic>
      <p:sp>
        <p:nvSpPr>
          <p:cNvPr id="2" name="Vertical Title 1"/>
          <p:cNvSpPr>
            <a:spLocks noGrp="1"/>
          </p:cNvSpPr>
          <p:nvPr>
            <p:ph type="title" orient="vert"/>
          </p:nvPr>
        </p:nvSpPr>
        <p:spPr>
          <a:xfrm>
            <a:off x="7848600" y="457200"/>
            <a:ext cx="1219200" cy="5668963"/>
          </a:xfrm>
        </p:spPr>
        <p:txBody>
          <a:bodyPr vert="eaVert">
            <a:normAutofit/>
          </a:bodyPr>
          <a:lstStyle/>
          <a:p>
            <a:r>
              <a:rPr lang="en-US"/>
              <a:t>Click to edit Master title style</a:t>
            </a:r>
            <a:endParaRPr/>
          </a:p>
        </p:txBody>
      </p:sp>
      <p:sp>
        <p:nvSpPr>
          <p:cNvPr id="3" name="Vertical Text Placeholder 2"/>
          <p:cNvSpPr>
            <a:spLocks noGrp="1"/>
          </p:cNvSpPr>
          <p:nvPr>
            <p:ph type="body" orient="vert" idx="1"/>
          </p:nvPr>
        </p:nvSpPr>
        <p:spPr>
          <a:xfrm>
            <a:off x="779462" y="457200"/>
            <a:ext cx="6383337" cy="5668963"/>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6" name="Date Placeholder 3"/>
          <p:cNvSpPr>
            <a:spLocks noGrp="1"/>
          </p:cNvSpPr>
          <p:nvPr>
            <p:ph type="dt" sz="half" idx="10"/>
          </p:nvPr>
        </p:nvSpPr>
        <p:spPr bwMode="auto">
          <a:xfrm>
            <a:off x="7924800" y="6356350"/>
            <a:ext cx="1066800" cy="365125"/>
          </a:xfrm>
          <a:noFill/>
          <a:ln>
            <a:miter lim="800000"/>
            <a:headEnd/>
            <a:tailEnd/>
          </a:ln>
          <a:effectLst>
            <a:outerShdw dist="38100" dir="2700000" algn="tl" rotWithShape="0">
              <a:srgbClr val="808080">
                <a:alpha val="39999"/>
              </a:srgbClr>
            </a:outerShdw>
          </a:effectLst>
        </p:spPr>
        <p:txBody>
          <a:bodyPr wrap="square" numCol="1" anchorCtr="0" compatLnSpc="1">
            <a:prstTxWarp prst="textNoShape">
              <a:avLst/>
            </a:prstTxWarp>
          </a:bodyPr>
          <a:lstStyle>
            <a:lvl1pPr marL="0" algn="r" defTabSz="914400" rtl="0" eaLnBrk="1" latinLnBrk="0" hangingPunct="1">
              <a:defRPr sz="1200" kern="1200">
                <a:solidFill>
                  <a:schemeClr val="tx1"/>
                </a:solidFill>
                <a:effectLst>
                  <a:outerShdw blurRad="38100" dist="12700" dir="2700000" algn="tl" rotWithShape="0">
                    <a:prstClr val="black">
                      <a:alpha val="60000"/>
                    </a:prstClr>
                  </a:outerShdw>
                </a:effectLst>
                <a:latin typeface="+mn-lt"/>
                <a:ea typeface="+mn-ea"/>
                <a:cs typeface="+mn-cs"/>
              </a:defRPr>
            </a:lvl1pPr>
          </a:lstStyle>
          <a:p>
            <a:pPr>
              <a:defRPr/>
            </a:pPr>
            <a:endParaRPr lang="en-US" dirty="0"/>
          </a:p>
        </p:txBody>
      </p:sp>
      <p:sp>
        <p:nvSpPr>
          <p:cNvPr id="7" name="Footer Placeholder 4"/>
          <p:cNvSpPr>
            <a:spLocks noGrp="1"/>
          </p:cNvSpPr>
          <p:nvPr>
            <p:ph type="ftr" sz="quarter" idx="11"/>
          </p:nvPr>
        </p:nvSpPr>
        <p:spPr/>
        <p:txBody>
          <a:bodyPr/>
          <a:lstStyle>
            <a:lvl1pPr>
              <a:defRPr/>
            </a:lvl1pPr>
          </a:lstStyle>
          <a:p>
            <a:pPr>
              <a:defRPr/>
            </a:pPr>
            <a:endParaRPr lang="en-US" dirty="0"/>
          </a:p>
        </p:txBody>
      </p:sp>
      <p:sp>
        <p:nvSpPr>
          <p:cNvPr id="8" name="Slide Number Placeholder 5"/>
          <p:cNvSpPr>
            <a:spLocks noGrp="1"/>
          </p:cNvSpPr>
          <p:nvPr>
            <p:ph type="sldNum" sz="quarter" idx="12"/>
          </p:nvPr>
        </p:nvSpPr>
        <p:spPr/>
        <p:txBody>
          <a:bodyPr/>
          <a:lstStyle>
            <a:lvl1pPr>
              <a:defRPr/>
            </a:lvl1pPr>
          </a:lstStyle>
          <a:p>
            <a:fld id="{489AC81D-76D4-47AD-8CC9-0088A5CC9DC8}" type="slidenum">
              <a:rPr lang="en-US"/>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79463" y="63500"/>
            <a:ext cx="7583487" cy="1282700"/>
          </a:xfrm>
          <a:prstGeom prst="rect">
            <a:avLst/>
          </a:prstGeom>
        </p:spPr>
        <p:txBody>
          <a:bodyPr vert="horz" lIns="91440" tIns="45720" rIns="91440" bIns="45720" rtlCol="0" anchor="ctr">
            <a:noAutofit/>
          </a:bodyPr>
          <a:lstStyle/>
          <a:p>
            <a:r>
              <a:rPr lang="en-US" dirty="0"/>
              <a:t>Click to edit Master title style</a:t>
            </a:r>
            <a:endParaRPr dirty="0"/>
          </a:p>
        </p:txBody>
      </p:sp>
      <p:sp>
        <p:nvSpPr>
          <p:cNvPr id="3" name="Text Placeholder 2"/>
          <p:cNvSpPr>
            <a:spLocks noGrp="1"/>
          </p:cNvSpPr>
          <p:nvPr>
            <p:ph type="body" idx="1"/>
          </p:nvPr>
        </p:nvSpPr>
        <p:spPr>
          <a:xfrm>
            <a:off x="779463" y="1828800"/>
            <a:ext cx="7583487" cy="42973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4" name="Date Placeholder 3"/>
          <p:cNvSpPr>
            <a:spLocks noGrp="1"/>
          </p:cNvSpPr>
          <p:nvPr>
            <p:ph type="dt" sz="half" idx="2"/>
          </p:nvPr>
        </p:nvSpPr>
        <p:spPr>
          <a:xfrm>
            <a:off x="6732588" y="6356350"/>
            <a:ext cx="2133600" cy="365125"/>
          </a:xfrm>
          <a:prstGeom prst="rect">
            <a:avLst/>
          </a:prstGeom>
        </p:spPr>
        <p:txBody>
          <a:bodyPr vert="horz" lIns="91440" tIns="45720" rIns="91440" bIns="45720" rtlCol="0" anchor="ctr"/>
          <a:lstStyle>
            <a:lvl1pPr algn="r">
              <a:defRPr sz="1200">
                <a:solidFill>
                  <a:schemeClr val="bg2"/>
                </a:solidFill>
                <a:effectLst>
                  <a:outerShdw blurRad="63500" dir="2700000" algn="tl" rotWithShape="0">
                    <a:schemeClr val="tx1">
                      <a:alpha val="40000"/>
                    </a:schemeClr>
                  </a:outerShdw>
                </a:effectLst>
                <a:ea typeface="ＭＳ Ｐゴシック" charset="0"/>
                <a:cs typeface="ＭＳ Ｐゴシック" charset="0"/>
              </a:defRPr>
            </a:lvl1pPr>
          </a:lstStyle>
          <a:p>
            <a:pPr>
              <a:defRPr/>
            </a:pPr>
            <a:endParaRPr lang="en-US" dirty="0"/>
          </a:p>
        </p:txBody>
      </p:sp>
      <p:sp>
        <p:nvSpPr>
          <p:cNvPr id="5" name="Footer Placeholder 4"/>
          <p:cNvSpPr>
            <a:spLocks noGrp="1"/>
          </p:cNvSpPr>
          <p:nvPr>
            <p:ph type="ftr" sz="quarter" idx="3"/>
          </p:nvPr>
        </p:nvSpPr>
        <p:spPr>
          <a:xfrm>
            <a:off x="241300" y="6356350"/>
            <a:ext cx="2895600" cy="365125"/>
          </a:xfrm>
          <a:prstGeom prst="rect">
            <a:avLst/>
          </a:prstGeom>
        </p:spPr>
        <p:txBody>
          <a:bodyPr vert="horz" lIns="91440" tIns="45720" rIns="91440" bIns="45720" rtlCol="0" anchor="ctr"/>
          <a:lstStyle>
            <a:lvl1pPr algn="l">
              <a:defRPr sz="1200">
                <a:solidFill>
                  <a:schemeClr val="bg2"/>
                </a:solidFill>
                <a:effectLst>
                  <a:outerShdw blurRad="63500" dir="2700000" algn="tl" rotWithShape="0">
                    <a:schemeClr val="tx1">
                      <a:alpha val="40000"/>
                    </a:schemeClr>
                  </a:outerShdw>
                </a:effectLst>
                <a:ea typeface="ＭＳ Ｐゴシック" charset="0"/>
                <a:cs typeface="ＭＳ Ｐゴシック" charset="0"/>
              </a:defRPr>
            </a:lvl1pPr>
          </a:lstStyle>
          <a:p>
            <a:pPr>
              <a:defRPr/>
            </a:pPr>
            <a:endParaRPr lang="en-US" dirty="0"/>
          </a:p>
        </p:txBody>
      </p:sp>
      <p:sp>
        <p:nvSpPr>
          <p:cNvPr id="6" name="Slide Number Placeholder 5"/>
          <p:cNvSpPr>
            <a:spLocks noGrp="1"/>
          </p:cNvSpPr>
          <p:nvPr>
            <p:ph type="sldNum" sz="quarter" idx="4"/>
          </p:nvPr>
        </p:nvSpPr>
        <p:spPr>
          <a:xfrm>
            <a:off x="4267200" y="6356350"/>
            <a:ext cx="609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chemeClr val="bg2"/>
                </a:solidFill>
                <a:effectLst>
                  <a:outerShdw blurRad="38100" dist="38100" dir="2700000" algn="tl">
                    <a:srgbClr val="000000"/>
                  </a:outerShdw>
                </a:effectLst>
              </a:defRPr>
            </a:lvl1pPr>
          </a:lstStyle>
          <a:p>
            <a:fld id="{2AA6973E-9D0E-4696-94E1-050A3A5A7540}" type="slidenum">
              <a:rPr lang="en-US"/>
              <a:pPr/>
              <a:t>‹#›</a:t>
            </a:fld>
            <a:endParaRPr lang="en-US" dirty="0"/>
          </a:p>
        </p:txBody>
      </p:sp>
    </p:spTree>
  </p:cSld>
  <p:clrMap bg1="lt1" tx1="dk1" bg2="lt2" tx2="dk2" accent1="accent1" accent2="accent2" accent3="accent3" accent4="accent4" accent5="accent5" accent6="accent6" hlink="hlink" folHlink="folHlink"/>
  <p:sldLayoutIdLst>
    <p:sldLayoutId id="2147485203" r:id="rId1"/>
    <p:sldLayoutId id="2147485204" r:id="rId2"/>
    <p:sldLayoutId id="2147485205" r:id="rId3"/>
    <p:sldLayoutId id="2147485206" r:id="rId4"/>
    <p:sldLayoutId id="2147485207" r:id="rId5"/>
    <p:sldLayoutId id="2147485208" r:id="rId6"/>
    <p:sldLayoutId id="2147485209" r:id="rId7"/>
    <p:sldLayoutId id="2147485210" r:id="rId8"/>
    <p:sldLayoutId id="2147485211" r:id="rId9"/>
    <p:sldLayoutId id="2147485212" r:id="rId10"/>
    <p:sldLayoutId id="2147485213" r:id="rId11"/>
    <p:sldLayoutId id="2147485214" r:id="rId12"/>
    <p:sldLayoutId id="2147485215" r:id="rId13"/>
    <p:sldLayoutId id="2147485216" r:id="rId14"/>
  </p:sldLayoutIdLst>
  <p:hf hdr="0" ftr="0" dt="0"/>
  <p:txStyles>
    <p:titleStyle>
      <a:lvl1pPr algn="ctr" rtl="0" eaLnBrk="0" fontAlgn="base" hangingPunct="0">
        <a:spcBef>
          <a:spcPct val="0"/>
        </a:spcBef>
        <a:spcAft>
          <a:spcPct val="0"/>
        </a:spcAft>
        <a:defRPr sz="4800" kern="1200">
          <a:solidFill>
            <a:schemeClr val="tx1"/>
          </a:solidFill>
          <a:effectLst>
            <a:outerShdw blurRad="50800" dist="12700" dir="2700000" sx="100500" sy="100500" algn="tl" rotWithShape="0">
              <a:prstClr val="black">
                <a:alpha val="60000"/>
              </a:prstClr>
            </a:outerShdw>
          </a:effectLst>
          <a:latin typeface="+mj-lt"/>
          <a:ea typeface="ＭＳ Ｐゴシック" charset="0"/>
          <a:cs typeface="ＭＳ Ｐゴシック" charset="0"/>
        </a:defRPr>
      </a:lvl1pPr>
      <a:lvl2pPr algn="ctr" rtl="0" eaLnBrk="0" fontAlgn="base" hangingPunct="0">
        <a:spcBef>
          <a:spcPct val="0"/>
        </a:spcBef>
        <a:spcAft>
          <a:spcPct val="0"/>
        </a:spcAft>
        <a:defRPr sz="4800">
          <a:solidFill>
            <a:schemeClr val="tx1"/>
          </a:solidFill>
          <a:latin typeface="Perpetua Titling MT" charset="0"/>
          <a:ea typeface="ＭＳ Ｐゴシック" charset="0"/>
          <a:cs typeface="ＭＳ Ｐゴシック" charset="0"/>
        </a:defRPr>
      </a:lvl2pPr>
      <a:lvl3pPr algn="ctr" rtl="0" eaLnBrk="0" fontAlgn="base" hangingPunct="0">
        <a:spcBef>
          <a:spcPct val="0"/>
        </a:spcBef>
        <a:spcAft>
          <a:spcPct val="0"/>
        </a:spcAft>
        <a:defRPr sz="4800">
          <a:solidFill>
            <a:schemeClr val="tx1"/>
          </a:solidFill>
          <a:latin typeface="Perpetua Titling MT" charset="0"/>
          <a:ea typeface="ＭＳ Ｐゴシック" charset="0"/>
          <a:cs typeface="ＭＳ Ｐゴシック" charset="0"/>
        </a:defRPr>
      </a:lvl3pPr>
      <a:lvl4pPr algn="ctr" rtl="0" eaLnBrk="0" fontAlgn="base" hangingPunct="0">
        <a:spcBef>
          <a:spcPct val="0"/>
        </a:spcBef>
        <a:spcAft>
          <a:spcPct val="0"/>
        </a:spcAft>
        <a:defRPr sz="4800">
          <a:solidFill>
            <a:schemeClr val="tx1"/>
          </a:solidFill>
          <a:latin typeface="Perpetua Titling MT" charset="0"/>
          <a:ea typeface="ＭＳ Ｐゴシック" charset="0"/>
          <a:cs typeface="ＭＳ Ｐゴシック" charset="0"/>
        </a:defRPr>
      </a:lvl4pPr>
      <a:lvl5pPr algn="ctr" rtl="0" eaLnBrk="0" fontAlgn="base" hangingPunct="0">
        <a:spcBef>
          <a:spcPct val="0"/>
        </a:spcBef>
        <a:spcAft>
          <a:spcPct val="0"/>
        </a:spcAft>
        <a:defRPr sz="4800">
          <a:solidFill>
            <a:schemeClr val="tx1"/>
          </a:solidFill>
          <a:latin typeface="Perpetua Titling MT" charset="0"/>
          <a:ea typeface="ＭＳ Ｐゴシック" charset="0"/>
          <a:cs typeface="ＭＳ Ｐゴシック" charset="0"/>
        </a:defRPr>
      </a:lvl5pPr>
      <a:lvl6pPr marL="457200" algn="ctr" rtl="0" fontAlgn="base">
        <a:spcBef>
          <a:spcPct val="0"/>
        </a:spcBef>
        <a:spcAft>
          <a:spcPct val="0"/>
        </a:spcAft>
        <a:defRPr sz="4800">
          <a:solidFill>
            <a:schemeClr val="tx1"/>
          </a:solidFill>
          <a:latin typeface="Perpetua Titling MT" charset="0"/>
          <a:ea typeface="ＭＳ Ｐゴシック" charset="0"/>
          <a:cs typeface="ＭＳ Ｐゴシック" charset="0"/>
        </a:defRPr>
      </a:lvl6pPr>
      <a:lvl7pPr marL="914400" algn="ctr" rtl="0" fontAlgn="base">
        <a:spcBef>
          <a:spcPct val="0"/>
        </a:spcBef>
        <a:spcAft>
          <a:spcPct val="0"/>
        </a:spcAft>
        <a:defRPr sz="4800">
          <a:solidFill>
            <a:schemeClr val="tx1"/>
          </a:solidFill>
          <a:latin typeface="Perpetua Titling MT" charset="0"/>
          <a:ea typeface="ＭＳ Ｐゴシック" charset="0"/>
          <a:cs typeface="ＭＳ Ｐゴシック" charset="0"/>
        </a:defRPr>
      </a:lvl7pPr>
      <a:lvl8pPr marL="1371600" algn="ctr" rtl="0" fontAlgn="base">
        <a:spcBef>
          <a:spcPct val="0"/>
        </a:spcBef>
        <a:spcAft>
          <a:spcPct val="0"/>
        </a:spcAft>
        <a:defRPr sz="4800">
          <a:solidFill>
            <a:schemeClr val="tx1"/>
          </a:solidFill>
          <a:latin typeface="Perpetua Titling MT" charset="0"/>
          <a:ea typeface="ＭＳ Ｐゴシック" charset="0"/>
          <a:cs typeface="ＭＳ Ｐゴシック" charset="0"/>
        </a:defRPr>
      </a:lvl8pPr>
      <a:lvl9pPr marL="1828800" algn="ctr" rtl="0" fontAlgn="base">
        <a:spcBef>
          <a:spcPct val="0"/>
        </a:spcBef>
        <a:spcAft>
          <a:spcPct val="0"/>
        </a:spcAft>
        <a:defRPr sz="4800">
          <a:solidFill>
            <a:schemeClr val="tx1"/>
          </a:solidFill>
          <a:latin typeface="Perpetua Titling MT" charset="0"/>
          <a:ea typeface="ＭＳ Ｐゴシック" charset="0"/>
          <a:cs typeface="ＭＳ Ｐゴシック" charset="0"/>
        </a:defRPr>
      </a:lvl9pPr>
    </p:titleStyle>
    <p:bodyStyle>
      <a:lvl1pPr marL="282575" indent="-282575" algn="l" rtl="0" eaLnBrk="0" fontAlgn="base" hangingPunct="0">
        <a:spcBef>
          <a:spcPts val="2000"/>
        </a:spcBef>
        <a:spcAft>
          <a:spcPct val="0"/>
        </a:spcAft>
        <a:buFont typeface="Calisto MT" pitchFamily="18" charset="0"/>
        <a:buChar char="•"/>
        <a:defRPr sz="2400" kern="1200">
          <a:solidFill>
            <a:schemeClr val="bg2"/>
          </a:solidFill>
          <a:effectLst>
            <a:outerShdw blurRad="63500" dir="2700000" algn="tl" rotWithShape="0">
              <a:schemeClr val="tx1">
                <a:alpha val="40000"/>
              </a:schemeClr>
            </a:outerShdw>
          </a:effectLst>
          <a:latin typeface="+mn-lt"/>
          <a:ea typeface="ＭＳ Ｐゴシック" charset="0"/>
          <a:cs typeface="ＭＳ Ｐゴシック" charset="0"/>
        </a:defRPr>
      </a:lvl1pPr>
      <a:lvl2pPr marL="577850" indent="-295275" algn="l" rtl="0" eaLnBrk="0" fontAlgn="base" hangingPunct="0">
        <a:spcBef>
          <a:spcPts val="600"/>
        </a:spcBef>
        <a:spcAft>
          <a:spcPct val="0"/>
        </a:spcAft>
        <a:buClr>
          <a:srgbClr val="858585"/>
        </a:buClr>
        <a:buFont typeface="Calisto MT" pitchFamily="18" charset="0"/>
        <a:buChar char="•"/>
        <a:defRPr sz="2200" kern="1200">
          <a:solidFill>
            <a:schemeClr val="bg2"/>
          </a:solidFill>
          <a:effectLst>
            <a:outerShdw blurRad="63500" dir="2700000" algn="tl" rotWithShape="0">
              <a:schemeClr val="tx1">
                <a:alpha val="40000"/>
              </a:schemeClr>
            </a:outerShdw>
          </a:effectLst>
          <a:latin typeface="+mn-lt"/>
          <a:ea typeface="ＭＳ Ｐゴシック" charset="0"/>
          <a:cs typeface="+mn-cs"/>
        </a:defRPr>
      </a:lvl2pPr>
      <a:lvl3pPr marL="860425" indent="-282575" algn="l" rtl="0" eaLnBrk="0" fontAlgn="base" hangingPunct="0">
        <a:spcBef>
          <a:spcPts val="600"/>
        </a:spcBef>
        <a:spcAft>
          <a:spcPct val="0"/>
        </a:spcAft>
        <a:buFont typeface="Calisto MT" pitchFamily="18" charset="0"/>
        <a:buChar char="•"/>
        <a:defRPr sz="2000" kern="1200">
          <a:solidFill>
            <a:schemeClr val="bg2"/>
          </a:solidFill>
          <a:effectLst>
            <a:outerShdw blurRad="63500" dir="2700000" algn="tl" rotWithShape="0">
              <a:schemeClr val="tx1">
                <a:alpha val="40000"/>
              </a:schemeClr>
            </a:outerShdw>
          </a:effectLst>
          <a:latin typeface="+mn-lt"/>
          <a:ea typeface="ＭＳ Ｐゴシック" charset="0"/>
          <a:cs typeface="+mn-cs"/>
        </a:defRPr>
      </a:lvl3pPr>
      <a:lvl4pPr marL="1143000" indent="-282575" algn="l" rtl="0" eaLnBrk="0" fontAlgn="base" hangingPunct="0">
        <a:spcBef>
          <a:spcPts val="600"/>
        </a:spcBef>
        <a:spcAft>
          <a:spcPct val="0"/>
        </a:spcAft>
        <a:buClr>
          <a:srgbClr val="858585"/>
        </a:buClr>
        <a:buFont typeface="Calisto MT" pitchFamily="18" charset="0"/>
        <a:buChar char="•"/>
        <a:defRPr kern="1200">
          <a:solidFill>
            <a:schemeClr val="bg2"/>
          </a:solidFill>
          <a:effectLst>
            <a:outerShdw blurRad="63500" dir="2700000" algn="tl" rotWithShape="0">
              <a:schemeClr val="tx1">
                <a:alpha val="40000"/>
              </a:schemeClr>
            </a:outerShdw>
          </a:effectLst>
          <a:latin typeface="+mn-lt"/>
          <a:ea typeface="ＭＳ Ｐゴシック" charset="0"/>
          <a:cs typeface="+mn-cs"/>
        </a:defRPr>
      </a:lvl4pPr>
      <a:lvl5pPr marL="1425575" indent="-282575" algn="l" rtl="0" eaLnBrk="0" fontAlgn="base" hangingPunct="0">
        <a:spcBef>
          <a:spcPts val="600"/>
        </a:spcBef>
        <a:spcAft>
          <a:spcPct val="0"/>
        </a:spcAft>
        <a:buFont typeface="Calisto MT" pitchFamily="18" charset="0"/>
        <a:buChar char="•"/>
        <a:defRPr kern="1200">
          <a:solidFill>
            <a:schemeClr val="bg2"/>
          </a:solidFill>
          <a:effectLst>
            <a:outerShdw blurRad="63500" dir="2700000" algn="tl" rotWithShape="0">
              <a:schemeClr val="tx1">
                <a:alpha val="40000"/>
              </a:schemeClr>
            </a:outerShdw>
          </a:effectLst>
          <a:latin typeface="+mn-lt"/>
          <a:ea typeface="ＭＳ Ｐゴシック" charset="0"/>
          <a:cs typeface="+mn-cs"/>
        </a:defRPr>
      </a:lvl5pPr>
      <a:lvl6pPr marL="1711325" indent="-280988"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bg2"/>
          </a:solidFill>
          <a:effectLst>
            <a:outerShdw blurRad="63500" dir="2700000" algn="tl" rotWithShape="0">
              <a:schemeClr val="tx1">
                <a:alpha val="40000"/>
              </a:schemeClr>
            </a:outerShdw>
          </a:effectLst>
          <a:latin typeface="+mn-lt"/>
          <a:ea typeface="+mn-ea"/>
          <a:cs typeface="+mn-cs"/>
        </a:defRPr>
      </a:lvl6pPr>
      <a:lvl7pPr marL="2000250" indent="-280988" algn="l" defTabSz="914400" rtl="0" eaLnBrk="1" latinLnBrk="0" hangingPunct="1">
        <a:spcBef>
          <a:spcPct val="20000"/>
        </a:spcBef>
        <a:buFont typeface="Arial" pitchFamily="34" charset="0"/>
        <a:buChar char="•"/>
        <a:defRPr lang="en-US" sz="1800" kern="1200" dirty="0" smtClean="0">
          <a:solidFill>
            <a:schemeClr val="bg2"/>
          </a:solidFill>
          <a:effectLst>
            <a:outerShdw blurRad="63500" dir="2700000" algn="tl" rotWithShape="0">
              <a:schemeClr val="tx1">
                <a:alpha val="40000"/>
              </a:schemeClr>
            </a:outerShdw>
          </a:effectLst>
          <a:latin typeface="+mn-lt"/>
          <a:ea typeface="+mn-ea"/>
          <a:cs typeface="+mn-cs"/>
        </a:defRPr>
      </a:lvl7pPr>
      <a:lvl8pPr marL="2290763" indent="-280988"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bg2"/>
          </a:solidFill>
          <a:effectLst>
            <a:outerShdw blurRad="63500" dir="2700000" algn="tl" rotWithShape="0">
              <a:schemeClr val="tx1">
                <a:alpha val="40000"/>
              </a:schemeClr>
            </a:outerShdw>
          </a:effectLst>
          <a:latin typeface="+mn-lt"/>
          <a:ea typeface="+mn-ea"/>
          <a:cs typeface="+mn-cs"/>
        </a:defRPr>
      </a:lvl8pPr>
      <a:lvl9pPr marL="2571750" indent="-280988" algn="l" defTabSz="914400" rtl="0" eaLnBrk="1" latinLnBrk="0" hangingPunct="1">
        <a:spcBef>
          <a:spcPct val="20000"/>
        </a:spcBef>
        <a:buFont typeface="Arial" pitchFamily="34" charset="0"/>
        <a:buChar char="•"/>
        <a:defRPr lang="en-US" sz="1800" kern="1200" dirty="0">
          <a:solidFill>
            <a:schemeClr val="bg2"/>
          </a:solidFill>
          <a:effectLst>
            <a:outerShdw blurRad="63500" dir="2700000" algn="tl" rotWithShape="0">
              <a:schemeClr val="tx1">
                <a:alpha val="40000"/>
              </a:schemeClr>
            </a:outerShdw>
          </a:effectLst>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ctrTitle"/>
          </p:nvPr>
        </p:nvSpPr>
        <p:spPr>
          <a:xfrm>
            <a:off x="0" y="1524001"/>
            <a:ext cx="9144000" cy="1524000"/>
          </a:xfrm>
        </p:spPr>
        <p:txBody>
          <a:bodyPr wrap="square" numCol="1" compatLnSpc="1">
            <a:prstTxWarp prst="textNoShape">
              <a:avLst/>
            </a:prstTxWarp>
          </a:bodyPr>
          <a:lstStyle/>
          <a:p>
            <a:pPr eaLnBrk="1" hangingPunct="1"/>
            <a:r>
              <a:rPr lang="en-US" sz="6000" b="1" dirty="0">
                <a:solidFill>
                  <a:srgbClr val="FFFF00"/>
                </a:solidFill>
                <a:effectLst>
                  <a:outerShdw blurRad="38100" dist="38100" dir="2700000" algn="tl">
                    <a:srgbClr val="000000"/>
                  </a:outerShdw>
                </a:effectLst>
                <a:latin typeface="Times New Roman" pitchFamily="18" charset="0"/>
                <a:ea typeface="ＭＳ Ｐゴシック" charset="-128"/>
              </a:rPr>
              <a:t>Haverford Middle School</a:t>
            </a:r>
            <a:br>
              <a:rPr lang="en-US" sz="6000" b="1" dirty="0">
                <a:solidFill>
                  <a:srgbClr val="FFFF00"/>
                </a:solidFill>
                <a:effectLst>
                  <a:outerShdw blurRad="38100" dist="38100" dir="2700000" algn="tl">
                    <a:srgbClr val="000000"/>
                  </a:outerShdw>
                </a:effectLst>
                <a:latin typeface="Times New Roman" pitchFamily="18" charset="0"/>
                <a:ea typeface="ＭＳ Ｐゴシック" charset="-128"/>
              </a:rPr>
            </a:br>
            <a:r>
              <a:rPr lang="en-US" sz="6000" b="1" dirty="0">
                <a:solidFill>
                  <a:srgbClr val="FFFF00"/>
                </a:solidFill>
                <a:effectLst>
                  <a:outerShdw blurRad="38100" dist="38100" dir="2700000" algn="tl">
                    <a:srgbClr val="000000"/>
                  </a:outerShdw>
                </a:effectLst>
                <a:latin typeface="Times New Roman" pitchFamily="18" charset="0"/>
                <a:ea typeface="ＭＳ Ｐゴシック" charset="-128"/>
              </a:rPr>
              <a:t>Parent Orientation</a:t>
            </a:r>
          </a:p>
        </p:txBody>
      </p:sp>
      <p:sp>
        <p:nvSpPr>
          <p:cNvPr id="15362" name="Rectangle 3"/>
          <p:cNvSpPr>
            <a:spLocks noGrp="1" noChangeArrowheads="1"/>
          </p:cNvSpPr>
          <p:nvPr>
            <p:ph type="subTitle" idx="1"/>
          </p:nvPr>
        </p:nvSpPr>
        <p:spPr>
          <a:xfrm>
            <a:off x="779463" y="4114800"/>
            <a:ext cx="7583487" cy="1116012"/>
          </a:xfrm>
        </p:spPr>
        <p:txBody>
          <a:bodyPr/>
          <a:lstStyle/>
          <a:p>
            <a:pPr eaLnBrk="1" fontAlgn="auto" hangingPunct="1">
              <a:spcAft>
                <a:spcPts val="0"/>
              </a:spcAft>
              <a:buFont typeface="Wingdings" charset="0"/>
              <a:buNone/>
              <a:defRPr/>
            </a:pPr>
            <a:r>
              <a:rPr lang="en-US" sz="4000" b="1" dirty="0">
                <a:solidFill>
                  <a:schemeClr val="tx2"/>
                </a:solidFill>
                <a:effectLst/>
              </a:rPr>
              <a:t>School Overview</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1" y="63500"/>
            <a:ext cx="8839200" cy="1282700"/>
          </a:xfrm>
        </p:spPr>
        <p:txBody>
          <a:bodyPr/>
          <a:lstStyle/>
          <a:p>
            <a:r>
              <a:rPr lang="en-US" b="1" dirty="0">
                <a:solidFill>
                  <a:srgbClr val="FFFF00"/>
                </a:solidFill>
              </a:rPr>
              <a:t>Administrative team</a:t>
            </a:r>
            <a:endParaRPr lang="en-US" dirty="0"/>
          </a:p>
        </p:txBody>
      </p:sp>
      <p:sp>
        <p:nvSpPr>
          <p:cNvPr id="3" name="Content Placeholder 2"/>
          <p:cNvSpPr>
            <a:spLocks noGrp="1"/>
          </p:cNvSpPr>
          <p:nvPr>
            <p:ph idx="1"/>
          </p:nvPr>
        </p:nvSpPr>
        <p:spPr/>
        <p:txBody>
          <a:bodyPr/>
          <a:lstStyle/>
          <a:p>
            <a:r>
              <a:rPr lang="en-US" b="1" dirty="0">
                <a:solidFill>
                  <a:srgbClr val="333333"/>
                </a:solidFill>
                <a:effectLst/>
              </a:rPr>
              <a:t>Mr. Daniel J. Horan – Principal</a:t>
            </a:r>
          </a:p>
          <a:p>
            <a:r>
              <a:rPr lang="en-US" b="1" dirty="0">
                <a:solidFill>
                  <a:srgbClr val="333333"/>
                </a:solidFill>
                <a:effectLst/>
              </a:rPr>
              <a:t>Mr. Matthew Crater – 6</a:t>
            </a:r>
            <a:r>
              <a:rPr lang="en-US" b="1" baseline="30000" dirty="0">
                <a:solidFill>
                  <a:srgbClr val="333333"/>
                </a:solidFill>
                <a:effectLst/>
              </a:rPr>
              <a:t>th</a:t>
            </a:r>
            <a:r>
              <a:rPr lang="en-US" b="1" dirty="0">
                <a:solidFill>
                  <a:srgbClr val="333333"/>
                </a:solidFill>
                <a:effectLst/>
              </a:rPr>
              <a:t> grade administrator</a:t>
            </a:r>
          </a:p>
          <a:p>
            <a:r>
              <a:rPr lang="en-US" b="1" dirty="0">
                <a:solidFill>
                  <a:srgbClr val="333333"/>
                </a:solidFill>
                <a:effectLst/>
              </a:rPr>
              <a:t>Ms. Ricki White </a:t>
            </a:r>
            <a:r>
              <a:rPr lang="mr-IN" b="1" dirty="0">
                <a:solidFill>
                  <a:srgbClr val="333333"/>
                </a:solidFill>
                <a:effectLst/>
              </a:rPr>
              <a:t>–</a:t>
            </a:r>
            <a:r>
              <a:rPr lang="en-US" b="1" dirty="0">
                <a:solidFill>
                  <a:srgbClr val="333333"/>
                </a:solidFill>
                <a:effectLst/>
              </a:rPr>
              <a:t> Guidance Counselor</a:t>
            </a:r>
          </a:p>
          <a:p>
            <a:endParaRPr lang="en-US" b="1" dirty="0">
              <a:solidFill>
                <a:srgbClr val="333333"/>
              </a:solidFill>
              <a:effectLst/>
            </a:endParaRPr>
          </a:p>
        </p:txBody>
      </p:sp>
      <p:sp>
        <p:nvSpPr>
          <p:cNvPr id="4" name="Slide Number Placeholder 3"/>
          <p:cNvSpPr>
            <a:spLocks noGrp="1"/>
          </p:cNvSpPr>
          <p:nvPr>
            <p:ph type="sldNum" sz="quarter" idx="12"/>
          </p:nvPr>
        </p:nvSpPr>
        <p:spPr/>
        <p:txBody>
          <a:bodyPr/>
          <a:lstStyle/>
          <a:p>
            <a:fld id="{2A66C6E5-2BAC-4A1A-8CFC-11DBE8028EEB}" type="slidenum">
              <a:rPr lang="en-US" smtClean="0"/>
              <a:pPr/>
              <a:t>2</a:t>
            </a:fld>
            <a:endParaRPr lang="en-US" dirty="0"/>
          </a:p>
        </p:txBody>
      </p:sp>
    </p:spTree>
    <p:extLst>
      <p:ext uri="{BB962C8B-B14F-4D97-AF65-F5344CB8AC3E}">
        <p14:creationId xmlns:p14="http://schemas.microsoft.com/office/powerpoint/2010/main" val="10101648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MIDDLE SCHOOL!@#$%</a:t>
            </a:r>
            <a:endParaRPr lang="en-US" dirty="0"/>
          </a:p>
        </p:txBody>
      </p:sp>
      <p:sp>
        <p:nvSpPr>
          <p:cNvPr id="3" name="Content Placeholder 2"/>
          <p:cNvSpPr>
            <a:spLocks noGrp="1"/>
          </p:cNvSpPr>
          <p:nvPr>
            <p:ph sz="half" idx="1"/>
          </p:nvPr>
        </p:nvSpPr>
        <p:spPr/>
        <p:txBody>
          <a:bodyPr/>
          <a:lstStyle/>
          <a:p>
            <a:pPr lvl="1"/>
            <a:r>
              <a:rPr lang="en-US" b="1" u="sng" dirty="0">
                <a:solidFill>
                  <a:srgbClr val="333333"/>
                </a:solidFill>
                <a:effectLst/>
              </a:rPr>
              <a:t>Friends</a:t>
            </a:r>
          </a:p>
          <a:p>
            <a:pPr lvl="1"/>
            <a:r>
              <a:rPr lang="en-US" b="1" dirty="0">
                <a:solidFill>
                  <a:srgbClr val="333333"/>
                </a:solidFill>
                <a:effectLst/>
              </a:rPr>
              <a:t>Teaming</a:t>
            </a:r>
          </a:p>
          <a:p>
            <a:pPr lvl="1"/>
            <a:r>
              <a:rPr lang="en-US" b="1" dirty="0">
                <a:solidFill>
                  <a:srgbClr val="333333"/>
                </a:solidFill>
                <a:effectLst/>
              </a:rPr>
              <a:t>Exploratory </a:t>
            </a:r>
          </a:p>
          <a:p>
            <a:pPr lvl="1"/>
            <a:r>
              <a:rPr lang="en-US" b="1" dirty="0">
                <a:solidFill>
                  <a:srgbClr val="333333"/>
                </a:solidFill>
                <a:effectLst/>
              </a:rPr>
              <a:t>Preparing for high school</a:t>
            </a:r>
          </a:p>
          <a:p>
            <a:pPr lvl="1"/>
            <a:r>
              <a:rPr lang="en-US" b="1" dirty="0">
                <a:solidFill>
                  <a:srgbClr val="333333"/>
                </a:solidFill>
                <a:effectLst/>
              </a:rPr>
              <a:t>Drama</a:t>
            </a:r>
          </a:p>
          <a:p>
            <a:pPr lvl="1"/>
            <a:r>
              <a:rPr lang="en-US" b="1" dirty="0">
                <a:solidFill>
                  <a:srgbClr val="333333"/>
                </a:solidFill>
                <a:effectLst/>
              </a:rPr>
              <a:t>Independence</a:t>
            </a:r>
          </a:p>
          <a:p>
            <a:pPr lvl="1"/>
            <a:r>
              <a:rPr lang="en-US" b="1" dirty="0">
                <a:solidFill>
                  <a:srgbClr val="333333"/>
                </a:solidFill>
                <a:effectLst/>
              </a:rPr>
              <a:t>New challenges</a:t>
            </a:r>
          </a:p>
          <a:p>
            <a:pPr lvl="1"/>
            <a:r>
              <a:rPr lang="en-US" b="1" dirty="0">
                <a:solidFill>
                  <a:srgbClr val="333333"/>
                </a:solidFill>
                <a:effectLst/>
              </a:rPr>
              <a:t>Athletics</a:t>
            </a:r>
          </a:p>
          <a:p>
            <a:pPr lvl="1"/>
            <a:r>
              <a:rPr lang="en-US" b="1" dirty="0">
                <a:solidFill>
                  <a:srgbClr val="333333"/>
                </a:solidFill>
                <a:effectLst/>
              </a:rPr>
              <a:t>Impulsive</a:t>
            </a:r>
          </a:p>
          <a:p>
            <a:pPr lvl="1"/>
            <a:r>
              <a:rPr lang="en-US" b="1" dirty="0">
                <a:solidFill>
                  <a:srgbClr val="333333"/>
                </a:solidFill>
                <a:effectLst/>
              </a:rPr>
              <a:t>Tough choices</a:t>
            </a:r>
          </a:p>
          <a:p>
            <a:pPr lvl="1"/>
            <a:r>
              <a:rPr lang="en-US" b="1" dirty="0">
                <a:solidFill>
                  <a:srgbClr val="333333"/>
                </a:solidFill>
                <a:effectLst/>
              </a:rPr>
              <a:t>Academics</a:t>
            </a:r>
          </a:p>
          <a:p>
            <a:pPr lvl="1"/>
            <a:endParaRPr lang="en-US" b="1" dirty="0">
              <a:solidFill>
                <a:srgbClr val="333333"/>
              </a:solidFill>
              <a:effectLst/>
            </a:endParaRPr>
          </a:p>
        </p:txBody>
      </p:sp>
      <p:sp>
        <p:nvSpPr>
          <p:cNvPr id="5" name="Content Placeholder 4"/>
          <p:cNvSpPr>
            <a:spLocks noGrp="1"/>
          </p:cNvSpPr>
          <p:nvPr>
            <p:ph sz="half" idx="2"/>
          </p:nvPr>
        </p:nvSpPr>
        <p:spPr/>
        <p:txBody>
          <a:bodyPr/>
          <a:lstStyle/>
          <a:p>
            <a:pPr lvl="1"/>
            <a:r>
              <a:rPr lang="en-US" b="1" dirty="0">
                <a:solidFill>
                  <a:srgbClr val="333333"/>
                </a:solidFill>
                <a:effectLst/>
              </a:rPr>
              <a:t>Self-identity</a:t>
            </a:r>
          </a:p>
          <a:p>
            <a:pPr lvl="1"/>
            <a:r>
              <a:rPr lang="en-US" b="1" dirty="0">
                <a:solidFill>
                  <a:srgbClr val="333333"/>
                </a:solidFill>
                <a:effectLst/>
              </a:rPr>
              <a:t>Decision-making</a:t>
            </a:r>
          </a:p>
          <a:p>
            <a:pPr lvl="1"/>
            <a:r>
              <a:rPr lang="en-US" b="1" dirty="0">
                <a:solidFill>
                  <a:srgbClr val="333333"/>
                </a:solidFill>
                <a:effectLst/>
              </a:rPr>
              <a:t>Problem solving</a:t>
            </a:r>
          </a:p>
          <a:p>
            <a:pPr lvl="1"/>
            <a:r>
              <a:rPr lang="en-US" b="1" dirty="0">
                <a:solidFill>
                  <a:srgbClr val="333333"/>
                </a:solidFill>
                <a:effectLst/>
              </a:rPr>
              <a:t>Sleep patterns</a:t>
            </a:r>
          </a:p>
          <a:p>
            <a:pPr lvl="1"/>
            <a:r>
              <a:rPr lang="en-US" b="1" dirty="0">
                <a:solidFill>
                  <a:srgbClr val="333333"/>
                </a:solidFill>
                <a:effectLst/>
              </a:rPr>
              <a:t>Relationships</a:t>
            </a:r>
          </a:p>
          <a:p>
            <a:pPr lvl="1"/>
            <a:r>
              <a:rPr lang="en-US" b="1" dirty="0">
                <a:solidFill>
                  <a:srgbClr val="333333"/>
                </a:solidFill>
                <a:effectLst/>
              </a:rPr>
              <a:t>Activities / clubs</a:t>
            </a:r>
          </a:p>
          <a:p>
            <a:pPr lvl="1"/>
            <a:r>
              <a:rPr lang="en-US" b="1" dirty="0">
                <a:solidFill>
                  <a:srgbClr val="333333"/>
                </a:solidFill>
                <a:effectLst/>
              </a:rPr>
              <a:t>Changing brains</a:t>
            </a:r>
          </a:p>
          <a:p>
            <a:pPr lvl="1"/>
            <a:r>
              <a:rPr lang="en-US" b="1" dirty="0">
                <a:solidFill>
                  <a:srgbClr val="333333"/>
                </a:solidFill>
                <a:effectLst/>
              </a:rPr>
              <a:t>Music and the arts</a:t>
            </a:r>
          </a:p>
          <a:p>
            <a:pPr lvl="1"/>
            <a:r>
              <a:rPr lang="en-US" b="1" dirty="0">
                <a:solidFill>
                  <a:srgbClr val="333333"/>
                </a:solidFill>
                <a:effectLst/>
              </a:rPr>
              <a:t>Social media</a:t>
            </a:r>
          </a:p>
          <a:p>
            <a:pPr lvl="1"/>
            <a:r>
              <a:rPr lang="en-US" b="1" dirty="0">
                <a:solidFill>
                  <a:schemeClr val="tx2"/>
                </a:solidFill>
                <a:effectLst/>
              </a:rPr>
              <a:t>Lockers</a:t>
            </a:r>
          </a:p>
          <a:p>
            <a:pPr lvl="1"/>
            <a:r>
              <a:rPr lang="en-US" b="1" dirty="0">
                <a:solidFill>
                  <a:schemeClr val="tx2"/>
                </a:solidFill>
                <a:effectLst/>
              </a:rPr>
              <a:t>Individual restrooms</a:t>
            </a:r>
          </a:p>
          <a:p>
            <a:pPr lvl="1"/>
            <a:r>
              <a:rPr lang="en-US" b="1" dirty="0">
                <a:solidFill>
                  <a:srgbClr val="333333"/>
                </a:solidFill>
                <a:effectLst/>
              </a:rPr>
              <a:t>It is all good!!!</a:t>
            </a:r>
          </a:p>
          <a:p>
            <a:pPr lvl="1"/>
            <a:endParaRPr lang="en-US" b="1" dirty="0"/>
          </a:p>
          <a:p>
            <a:pPr lvl="1"/>
            <a:endParaRPr lang="en-US" b="1" dirty="0">
              <a:solidFill>
                <a:srgbClr val="333333"/>
              </a:solidFill>
              <a:effectLst/>
            </a:endParaRPr>
          </a:p>
          <a:p>
            <a:pPr marL="282575" lvl="1" indent="0">
              <a:buNone/>
            </a:pPr>
            <a:endParaRPr lang="en-US" b="1" dirty="0">
              <a:solidFill>
                <a:srgbClr val="333333"/>
              </a:solidFill>
              <a:effectLst/>
            </a:endParaRPr>
          </a:p>
        </p:txBody>
      </p:sp>
      <p:sp>
        <p:nvSpPr>
          <p:cNvPr id="4" name="Slide Number Placeholder 3"/>
          <p:cNvSpPr>
            <a:spLocks noGrp="1"/>
          </p:cNvSpPr>
          <p:nvPr>
            <p:ph type="sldNum" sz="quarter" idx="12"/>
          </p:nvPr>
        </p:nvSpPr>
        <p:spPr/>
        <p:txBody>
          <a:bodyPr/>
          <a:lstStyle/>
          <a:p>
            <a:fld id="{2A66C6E5-2BAC-4A1A-8CFC-11DBE8028EEB}" type="slidenum">
              <a:rPr lang="en-US" smtClean="0"/>
              <a:pPr/>
              <a:t>3</a:t>
            </a:fld>
            <a:endParaRPr lang="en-US" dirty="0"/>
          </a:p>
        </p:txBody>
      </p:sp>
    </p:spTree>
    <p:extLst>
      <p:ext uri="{BB962C8B-B14F-4D97-AF65-F5344CB8AC3E}">
        <p14:creationId xmlns:p14="http://schemas.microsoft.com/office/powerpoint/2010/main" val="26272545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solidFill>
                  <a:srgbClr val="FFFF00"/>
                </a:solidFill>
              </a:rPr>
              <a:t>Daily SCHEDULE</a:t>
            </a:r>
            <a:endParaRPr lang="en-US" dirty="0"/>
          </a:p>
        </p:txBody>
      </p:sp>
      <p:sp>
        <p:nvSpPr>
          <p:cNvPr id="6" name="Slide Number Placeholder 5"/>
          <p:cNvSpPr>
            <a:spLocks noGrp="1"/>
          </p:cNvSpPr>
          <p:nvPr>
            <p:ph type="sldNum" sz="quarter" idx="12"/>
          </p:nvPr>
        </p:nvSpPr>
        <p:spPr/>
        <p:txBody>
          <a:bodyPr/>
          <a:lstStyle/>
          <a:p>
            <a:fld id="{2A66C6E5-2BAC-4A1A-8CFC-11DBE8028EEB}" type="slidenum">
              <a:rPr lang="en-US" smtClean="0"/>
              <a:pPr/>
              <a:t>4</a:t>
            </a:fld>
            <a:endParaRPr lang="en-US" dirty="0"/>
          </a:p>
        </p:txBody>
      </p:sp>
      <p:pic>
        <p:nvPicPr>
          <p:cNvPr id="7" name="Picture 6" descr="Schedul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4600" y="1600200"/>
            <a:ext cx="4114800" cy="4756474"/>
          </a:xfrm>
          <a:prstGeom prst="rect">
            <a:avLst/>
          </a:prstGeom>
        </p:spPr>
      </p:pic>
    </p:spTree>
    <p:extLst>
      <p:ext uri="{BB962C8B-B14F-4D97-AF65-F5344CB8AC3E}">
        <p14:creationId xmlns:p14="http://schemas.microsoft.com/office/powerpoint/2010/main" val="21771699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FIRST DAY OF SCHOOL</a:t>
            </a:r>
            <a:endParaRPr lang="en-US" dirty="0"/>
          </a:p>
        </p:txBody>
      </p:sp>
      <p:sp>
        <p:nvSpPr>
          <p:cNvPr id="3" name="Content Placeholder 2"/>
          <p:cNvSpPr>
            <a:spLocks noGrp="1"/>
          </p:cNvSpPr>
          <p:nvPr>
            <p:ph idx="1"/>
          </p:nvPr>
        </p:nvSpPr>
        <p:spPr/>
        <p:txBody>
          <a:bodyPr>
            <a:normAutofit fontScale="85000" lnSpcReduction="10000"/>
          </a:bodyPr>
          <a:lstStyle/>
          <a:p>
            <a:r>
              <a:rPr lang="en-US" b="1" dirty="0">
                <a:solidFill>
                  <a:srgbClr val="333333"/>
                </a:solidFill>
                <a:effectLst/>
              </a:rPr>
              <a:t>Tuesday, September 3, 2019</a:t>
            </a:r>
          </a:p>
          <a:p>
            <a:r>
              <a:rPr lang="en-US" b="1" dirty="0">
                <a:solidFill>
                  <a:srgbClr val="333333"/>
                </a:solidFill>
                <a:effectLst/>
              </a:rPr>
              <a:t>We will welcome students and make them feel comfortable </a:t>
            </a:r>
            <a:r>
              <a:rPr lang="en-US" b="1" dirty="0">
                <a:solidFill>
                  <a:srgbClr val="333333"/>
                </a:solidFill>
                <a:effectLst/>
                <a:sym typeface="Wingdings"/>
              </a:rPr>
              <a:t></a:t>
            </a:r>
            <a:endParaRPr lang="en-US" b="1" dirty="0">
              <a:solidFill>
                <a:srgbClr val="333333"/>
              </a:solidFill>
              <a:effectLst/>
            </a:endParaRPr>
          </a:p>
          <a:p>
            <a:r>
              <a:rPr lang="en-US" b="1" dirty="0">
                <a:solidFill>
                  <a:srgbClr val="333333"/>
                </a:solidFill>
                <a:effectLst/>
              </a:rPr>
              <a:t>Please have your child bring a combination lock on the first day of school</a:t>
            </a:r>
          </a:p>
          <a:p>
            <a:r>
              <a:rPr lang="en-US" b="1" dirty="0">
                <a:solidFill>
                  <a:srgbClr val="333333"/>
                </a:solidFill>
                <a:effectLst/>
              </a:rPr>
              <a:t>We will show students how to read their schedules and explore the school </a:t>
            </a:r>
          </a:p>
          <a:p>
            <a:r>
              <a:rPr lang="en-US" b="1" dirty="0">
                <a:solidFill>
                  <a:srgbClr val="333333"/>
                </a:solidFill>
                <a:effectLst/>
              </a:rPr>
              <a:t>We will hand out student planners and teach students how to use them </a:t>
            </a:r>
          </a:p>
          <a:p>
            <a:r>
              <a:rPr lang="en-US" b="1" dirty="0">
                <a:solidFill>
                  <a:srgbClr val="333333"/>
                </a:solidFill>
                <a:effectLst/>
              </a:rPr>
              <a:t>Please check out the 6</a:t>
            </a:r>
            <a:r>
              <a:rPr lang="en-US" b="1" baseline="30000" dirty="0">
                <a:solidFill>
                  <a:srgbClr val="333333"/>
                </a:solidFill>
                <a:effectLst/>
              </a:rPr>
              <a:t>th</a:t>
            </a:r>
            <a:r>
              <a:rPr lang="en-US" b="1" dirty="0">
                <a:solidFill>
                  <a:srgbClr val="333333"/>
                </a:solidFill>
                <a:effectLst/>
              </a:rPr>
              <a:t> grade newsletter posted on the HMS website (Academics&gt;6</a:t>
            </a:r>
            <a:r>
              <a:rPr lang="en-US" b="1" baseline="30000" dirty="0">
                <a:solidFill>
                  <a:srgbClr val="333333"/>
                </a:solidFill>
                <a:effectLst/>
              </a:rPr>
              <a:t>th</a:t>
            </a:r>
            <a:r>
              <a:rPr lang="en-US" b="1" dirty="0">
                <a:solidFill>
                  <a:srgbClr val="333333"/>
                </a:solidFill>
                <a:effectLst/>
              </a:rPr>
              <a:t> grade) prior to the first day of school</a:t>
            </a:r>
          </a:p>
          <a:p>
            <a:endParaRPr lang="en-US" b="1" dirty="0"/>
          </a:p>
        </p:txBody>
      </p:sp>
      <p:sp>
        <p:nvSpPr>
          <p:cNvPr id="4" name="Slide Number Placeholder 3"/>
          <p:cNvSpPr>
            <a:spLocks noGrp="1"/>
          </p:cNvSpPr>
          <p:nvPr>
            <p:ph type="sldNum" sz="quarter" idx="12"/>
          </p:nvPr>
        </p:nvSpPr>
        <p:spPr/>
        <p:txBody>
          <a:bodyPr/>
          <a:lstStyle/>
          <a:p>
            <a:fld id="{2A66C6E5-2BAC-4A1A-8CFC-11DBE8028EEB}" type="slidenum">
              <a:rPr lang="en-US" smtClean="0"/>
              <a:pPr/>
              <a:t>5</a:t>
            </a:fld>
            <a:endParaRPr lang="en-US" dirty="0"/>
          </a:p>
        </p:txBody>
      </p:sp>
    </p:spTree>
    <p:extLst>
      <p:ext uri="{BB962C8B-B14F-4D97-AF65-F5344CB8AC3E}">
        <p14:creationId xmlns:p14="http://schemas.microsoft.com/office/powerpoint/2010/main" val="27259000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Leveled classes</a:t>
            </a:r>
            <a:endParaRPr lang="en-US" dirty="0"/>
          </a:p>
        </p:txBody>
      </p:sp>
      <p:sp>
        <p:nvSpPr>
          <p:cNvPr id="3" name="Content Placeholder 2"/>
          <p:cNvSpPr>
            <a:spLocks noGrp="1"/>
          </p:cNvSpPr>
          <p:nvPr>
            <p:ph idx="1"/>
          </p:nvPr>
        </p:nvSpPr>
        <p:spPr/>
        <p:txBody>
          <a:bodyPr>
            <a:normAutofit/>
          </a:bodyPr>
          <a:lstStyle/>
          <a:p>
            <a:pPr marL="0" indent="0" algn="just">
              <a:buNone/>
            </a:pPr>
            <a:r>
              <a:rPr lang="en-US" b="1" dirty="0">
                <a:solidFill>
                  <a:srgbClr val="333333"/>
                </a:solidFill>
                <a:effectLst/>
              </a:rPr>
              <a:t>Language arts and math classes are leveled by ability and performance.</a:t>
            </a:r>
          </a:p>
          <a:p>
            <a:pPr marL="0" indent="0">
              <a:buNone/>
            </a:pPr>
            <a:r>
              <a:rPr lang="en-US" b="1" dirty="0">
                <a:solidFill>
                  <a:srgbClr val="333333"/>
                </a:solidFill>
                <a:effectLst/>
              </a:rPr>
              <a:t>Science and Social Studies classes are not leveled by ability and performance.</a:t>
            </a:r>
            <a:endParaRPr lang="en-US" b="1" dirty="0">
              <a:solidFill>
                <a:srgbClr val="333333"/>
              </a:solidFill>
            </a:endParaRPr>
          </a:p>
          <a:p>
            <a:pPr marL="0" indent="0" algn="just">
              <a:buNone/>
            </a:pPr>
            <a:r>
              <a:rPr lang="en-US" b="1" dirty="0">
                <a:solidFill>
                  <a:srgbClr val="333333"/>
                </a:solidFill>
                <a:effectLst/>
              </a:rPr>
              <a:t>Levels are determined by the use of multiple data points (historical data, predictive data, formative assessments, and summative assessments) and professional input from teachers, curriculum coordinators, and administrators.</a:t>
            </a:r>
          </a:p>
        </p:txBody>
      </p:sp>
      <p:sp>
        <p:nvSpPr>
          <p:cNvPr id="4" name="Slide Number Placeholder 3"/>
          <p:cNvSpPr>
            <a:spLocks noGrp="1"/>
          </p:cNvSpPr>
          <p:nvPr>
            <p:ph type="sldNum" sz="quarter" idx="12"/>
          </p:nvPr>
        </p:nvSpPr>
        <p:spPr/>
        <p:txBody>
          <a:bodyPr/>
          <a:lstStyle/>
          <a:p>
            <a:fld id="{2A66C6E5-2BAC-4A1A-8CFC-11DBE8028EEB}" type="slidenum">
              <a:rPr lang="en-US" smtClean="0"/>
              <a:pPr/>
              <a:t>6</a:t>
            </a:fld>
            <a:endParaRPr lang="en-US" dirty="0"/>
          </a:p>
        </p:txBody>
      </p:sp>
    </p:spTree>
    <p:extLst>
      <p:ext uri="{BB962C8B-B14F-4D97-AF65-F5344CB8AC3E}">
        <p14:creationId xmlns:p14="http://schemas.microsoft.com/office/powerpoint/2010/main" val="26831993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rgbClr val="FFFF00"/>
                </a:solidFill>
              </a:rPr>
              <a:t>Core classes</a:t>
            </a:r>
            <a:endParaRPr lang="en-US" sz="4400" dirty="0"/>
          </a:p>
        </p:txBody>
      </p:sp>
      <p:sp>
        <p:nvSpPr>
          <p:cNvPr id="3" name="Content Placeholder 2"/>
          <p:cNvSpPr>
            <a:spLocks noGrp="1"/>
          </p:cNvSpPr>
          <p:nvPr>
            <p:ph idx="1"/>
          </p:nvPr>
        </p:nvSpPr>
        <p:spPr>
          <a:xfrm>
            <a:off x="779463" y="1828800"/>
            <a:ext cx="7583487" cy="4572000"/>
          </a:xfrm>
        </p:spPr>
        <p:txBody>
          <a:bodyPr>
            <a:normAutofit/>
          </a:bodyPr>
          <a:lstStyle/>
          <a:p>
            <a:pPr marL="0" indent="0" algn="just">
              <a:buNone/>
            </a:pPr>
            <a:r>
              <a:rPr lang="en-US" sz="2600" b="1" dirty="0">
                <a:solidFill>
                  <a:srgbClr val="333333"/>
                </a:solidFill>
                <a:effectLst/>
              </a:rPr>
              <a:t>The core content classes develop literacy, numeracy, and other content specific skills essential for a well rounded academic base.</a:t>
            </a:r>
          </a:p>
          <a:p>
            <a:pPr lvl="1">
              <a:lnSpc>
                <a:spcPct val="110000"/>
              </a:lnSpc>
            </a:pPr>
            <a:r>
              <a:rPr lang="en-US" dirty="0">
                <a:solidFill>
                  <a:srgbClr val="333333"/>
                </a:solidFill>
                <a:effectLst/>
              </a:rPr>
              <a:t>48 minute class periods</a:t>
            </a:r>
          </a:p>
          <a:p>
            <a:pPr lvl="1">
              <a:lnSpc>
                <a:spcPct val="110000"/>
              </a:lnSpc>
            </a:pPr>
            <a:r>
              <a:rPr lang="en-US" dirty="0">
                <a:solidFill>
                  <a:srgbClr val="333333"/>
                </a:solidFill>
                <a:effectLst/>
              </a:rPr>
              <a:t>Language Arts - 2 periods per day</a:t>
            </a:r>
          </a:p>
          <a:p>
            <a:pPr lvl="1">
              <a:lnSpc>
                <a:spcPct val="110000"/>
              </a:lnSpc>
            </a:pPr>
            <a:r>
              <a:rPr lang="en-US" dirty="0">
                <a:solidFill>
                  <a:srgbClr val="333333"/>
                </a:solidFill>
                <a:effectLst/>
              </a:rPr>
              <a:t>Math - 1 period per day</a:t>
            </a:r>
          </a:p>
          <a:p>
            <a:pPr lvl="1">
              <a:lnSpc>
                <a:spcPct val="110000"/>
              </a:lnSpc>
            </a:pPr>
            <a:r>
              <a:rPr lang="en-US" dirty="0">
                <a:solidFill>
                  <a:srgbClr val="333333"/>
                </a:solidFill>
                <a:effectLst/>
              </a:rPr>
              <a:t>Science – 1 period per day </a:t>
            </a:r>
          </a:p>
          <a:p>
            <a:pPr lvl="1">
              <a:lnSpc>
                <a:spcPct val="110000"/>
              </a:lnSpc>
            </a:pPr>
            <a:r>
              <a:rPr lang="en-US" dirty="0">
                <a:solidFill>
                  <a:srgbClr val="333333"/>
                </a:solidFill>
                <a:effectLst/>
              </a:rPr>
              <a:t>Social Studies – 1 period per day</a:t>
            </a:r>
          </a:p>
        </p:txBody>
      </p:sp>
      <p:sp>
        <p:nvSpPr>
          <p:cNvPr id="6" name="Slide Number Placeholder 5"/>
          <p:cNvSpPr>
            <a:spLocks noGrp="1"/>
          </p:cNvSpPr>
          <p:nvPr>
            <p:ph type="sldNum" sz="quarter" idx="12"/>
          </p:nvPr>
        </p:nvSpPr>
        <p:spPr/>
        <p:txBody>
          <a:bodyPr/>
          <a:lstStyle/>
          <a:p>
            <a:fld id="{2A66C6E5-2BAC-4A1A-8CFC-11DBE8028EEB}" type="slidenum">
              <a:rPr lang="en-US" smtClean="0"/>
              <a:pPr/>
              <a:t>7</a:t>
            </a:fld>
            <a:endParaRPr lang="en-US" dirty="0"/>
          </a:p>
        </p:txBody>
      </p:sp>
    </p:spTree>
    <p:extLst>
      <p:ext uri="{BB962C8B-B14F-4D97-AF65-F5344CB8AC3E}">
        <p14:creationId xmlns:p14="http://schemas.microsoft.com/office/powerpoint/2010/main" val="4601467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63500"/>
            <a:ext cx="8762999" cy="1282700"/>
          </a:xfrm>
        </p:spPr>
        <p:txBody>
          <a:bodyPr/>
          <a:lstStyle/>
          <a:p>
            <a:r>
              <a:rPr lang="en-US" sz="4400" b="1" dirty="0">
                <a:solidFill>
                  <a:srgbClr val="FFFF00"/>
                </a:solidFill>
              </a:rPr>
              <a:t>UNIFIED ARTS</a:t>
            </a:r>
          </a:p>
        </p:txBody>
      </p:sp>
      <p:sp>
        <p:nvSpPr>
          <p:cNvPr id="3" name="Content Placeholder 2"/>
          <p:cNvSpPr>
            <a:spLocks noGrp="1"/>
          </p:cNvSpPr>
          <p:nvPr>
            <p:ph idx="1"/>
          </p:nvPr>
        </p:nvSpPr>
        <p:spPr/>
        <p:txBody>
          <a:bodyPr>
            <a:normAutofit fontScale="92500" lnSpcReduction="10000"/>
          </a:bodyPr>
          <a:lstStyle/>
          <a:p>
            <a:pPr marL="0" indent="0" algn="just">
              <a:buNone/>
            </a:pPr>
            <a:r>
              <a:rPr lang="en-US" b="1" dirty="0">
                <a:solidFill>
                  <a:schemeClr val="tx2"/>
                </a:solidFill>
                <a:effectLst/>
              </a:rPr>
              <a:t>The unified arts classes support the core content area classes and provide an exploratory experience. </a:t>
            </a:r>
          </a:p>
          <a:p>
            <a:r>
              <a:rPr lang="en-US" b="1" dirty="0">
                <a:solidFill>
                  <a:schemeClr val="tx2"/>
                </a:solidFill>
                <a:effectLst/>
              </a:rPr>
              <a:t>Quarter classes – 1 period per day  /1 class per quarter</a:t>
            </a:r>
            <a:endParaRPr lang="en-US" dirty="0">
              <a:solidFill>
                <a:schemeClr val="tx2"/>
              </a:solidFill>
              <a:effectLst/>
            </a:endParaRPr>
          </a:p>
          <a:p>
            <a:pPr lvl="1"/>
            <a:r>
              <a:rPr lang="en-US" dirty="0">
                <a:solidFill>
                  <a:schemeClr val="tx2"/>
                </a:solidFill>
                <a:effectLst/>
              </a:rPr>
              <a:t>Art</a:t>
            </a:r>
          </a:p>
          <a:p>
            <a:pPr lvl="1"/>
            <a:r>
              <a:rPr lang="en-US" dirty="0">
                <a:solidFill>
                  <a:schemeClr val="tx2"/>
                </a:solidFill>
                <a:effectLst/>
              </a:rPr>
              <a:t>Health</a:t>
            </a:r>
          </a:p>
          <a:p>
            <a:pPr lvl="1"/>
            <a:r>
              <a:rPr lang="en-US" dirty="0">
                <a:solidFill>
                  <a:schemeClr val="tx2"/>
                </a:solidFill>
                <a:effectLst/>
              </a:rPr>
              <a:t>Information Technology</a:t>
            </a:r>
          </a:p>
          <a:p>
            <a:pPr lvl="1"/>
            <a:r>
              <a:rPr lang="en-US" dirty="0">
                <a:solidFill>
                  <a:schemeClr val="tx2"/>
                </a:solidFill>
                <a:effectLst/>
              </a:rPr>
              <a:t>Spanish &amp; Latin</a:t>
            </a:r>
          </a:p>
          <a:p>
            <a:r>
              <a:rPr lang="en-US" b="1" dirty="0">
                <a:solidFill>
                  <a:schemeClr val="tx2"/>
                </a:solidFill>
                <a:effectLst/>
              </a:rPr>
              <a:t>Daily Classes – 1 period per day </a:t>
            </a:r>
          </a:p>
          <a:p>
            <a:pPr lvl="1"/>
            <a:r>
              <a:rPr lang="en-US" dirty="0">
                <a:solidFill>
                  <a:schemeClr val="tx2"/>
                </a:solidFill>
                <a:effectLst/>
              </a:rPr>
              <a:t>Physical Education (2 days)</a:t>
            </a:r>
          </a:p>
          <a:p>
            <a:pPr lvl="1"/>
            <a:r>
              <a:rPr lang="en-US" dirty="0">
                <a:solidFill>
                  <a:schemeClr val="tx2"/>
                </a:solidFill>
                <a:effectLst/>
              </a:rPr>
              <a:t>Music (2 days)</a:t>
            </a:r>
          </a:p>
          <a:p>
            <a:pPr lvl="1"/>
            <a:r>
              <a:rPr lang="en-US" dirty="0">
                <a:solidFill>
                  <a:schemeClr val="tx2"/>
                </a:solidFill>
                <a:effectLst/>
              </a:rPr>
              <a:t>Developmental Guidance (1 day)</a:t>
            </a:r>
          </a:p>
          <a:p>
            <a:pPr lvl="1"/>
            <a:endParaRPr lang="en-US" b="1" dirty="0">
              <a:solidFill>
                <a:schemeClr val="tx2"/>
              </a:solidFill>
              <a:effectLst/>
            </a:endParaRPr>
          </a:p>
          <a:p>
            <a:pPr marL="282575" lvl="1" indent="0">
              <a:buNone/>
            </a:pPr>
            <a:endParaRPr lang="en-US" dirty="0">
              <a:solidFill>
                <a:srgbClr val="FFFF00"/>
              </a:solidFill>
              <a:effectLst/>
            </a:endParaRPr>
          </a:p>
          <a:p>
            <a:endParaRPr lang="en-US" dirty="0"/>
          </a:p>
        </p:txBody>
      </p:sp>
      <p:sp>
        <p:nvSpPr>
          <p:cNvPr id="6" name="Slide Number Placeholder 5"/>
          <p:cNvSpPr>
            <a:spLocks noGrp="1"/>
          </p:cNvSpPr>
          <p:nvPr>
            <p:ph type="sldNum" sz="quarter" idx="12"/>
          </p:nvPr>
        </p:nvSpPr>
        <p:spPr/>
        <p:txBody>
          <a:bodyPr/>
          <a:lstStyle/>
          <a:p>
            <a:fld id="{2A66C6E5-2BAC-4A1A-8CFC-11DBE8028EEB}" type="slidenum">
              <a:rPr lang="en-US" smtClean="0"/>
              <a:pPr/>
              <a:t>8</a:t>
            </a:fld>
            <a:endParaRPr lang="en-US" dirty="0"/>
          </a:p>
        </p:txBody>
      </p:sp>
    </p:spTree>
    <p:extLst>
      <p:ext uri="{BB962C8B-B14F-4D97-AF65-F5344CB8AC3E}">
        <p14:creationId xmlns:p14="http://schemas.microsoft.com/office/powerpoint/2010/main" val="367659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63500"/>
            <a:ext cx="8915399" cy="1282700"/>
          </a:xfrm>
        </p:spPr>
        <p:txBody>
          <a:bodyPr/>
          <a:lstStyle/>
          <a:p>
            <a:r>
              <a:rPr lang="en-US" sz="4400" b="1" dirty="0">
                <a:solidFill>
                  <a:srgbClr val="FFFF00"/>
                </a:solidFill>
              </a:rPr>
              <a:t>Special Programs</a:t>
            </a:r>
            <a:endParaRPr lang="en-US" sz="4400" dirty="0"/>
          </a:p>
        </p:txBody>
      </p:sp>
      <p:sp>
        <p:nvSpPr>
          <p:cNvPr id="3" name="Content Placeholder 2"/>
          <p:cNvSpPr>
            <a:spLocks noGrp="1"/>
          </p:cNvSpPr>
          <p:nvPr>
            <p:ph idx="1"/>
          </p:nvPr>
        </p:nvSpPr>
        <p:spPr>
          <a:xfrm>
            <a:off x="609600" y="1600200"/>
            <a:ext cx="7924800" cy="4953000"/>
          </a:xfrm>
        </p:spPr>
        <p:txBody>
          <a:bodyPr>
            <a:normAutofit fontScale="92500"/>
          </a:bodyPr>
          <a:lstStyle/>
          <a:p>
            <a:pPr marL="0" indent="0" algn="just">
              <a:buNone/>
            </a:pPr>
            <a:r>
              <a:rPr lang="en-US" b="1" dirty="0">
                <a:solidFill>
                  <a:srgbClr val="333333"/>
                </a:solidFill>
                <a:effectLst/>
              </a:rPr>
              <a:t>The Pupil Services Department supports students who have special needs.</a:t>
            </a:r>
          </a:p>
          <a:p>
            <a:pPr lvl="1"/>
            <a:r>
              <a:rPr lang="en-US" dirty="0">
                <a:solidFill>
                  <a:srgbClr val="333333"/>
                </a:solidFill>
                <a:effectLst/>
              </a:rPr>
              <a:t>Individualized Education Plan (IEP)</a:t>
            </a:r>
          </a:p>
          <a:p>
            <a:pPr lvl="1"/>
            <a:r>
              <a:rPr lang="en-US" dirty="0">
                <a:solidFill>
                  <a:srgbClr val="333333"/>
                </a:solidFill>
                <a:effectLst/>
              </a:rPr>
              <a:t>Gifted Individualized Education Plan (GIEP)</a:t>
            </a:r>
          </a:p>
          <a:p>
            <a:pPr lvl="1"/>
            <a:r>
              <a:rPr lang="en-US" dirty="0">
                <a:solidFill>
                  <a:srgbClr val="333333"/>
                </a:solidFill>
                <a:effectLst/>
              </a:rPr>
              <a:t>504 Accommodation Plan (504)</a:t>
            </a:r>
          </a:p>
          <a:p>
            <a:pPr marL="0" indent="0">
              <a:buNone/>
            </a:pPr>
            <a:r>
              <a:rPr lang="en-US" b="1" dirty="0">
                <a:solidFill>
                  <a:srgbClr val="333333"/>
                </a:solidFill>
                <a:effectLst/>
              </a:rPr>
              <a:t>Student support team</a:t>
            </a:r>
          </a:p>
          <a:p>
            <a:pPr lvl="1"/>
            <a:r>
              <a:rPr lang="en-US" dirty="0">
                <a:solidFill>
                  <a:srgbClr val="333333"/>
                </a:solidFill>
                <a:effectLst/>
              </a:rPr>
              <a:t>Guidance counselor – Ricki White</a:t>
            </a:r>
          </a:p>
          <a:p>
            <a:pPr lvl="1"/>
            <a:r>
              <a:rPr lang="en-US" dirty="0">
                <a:solidFill>
                  <a:srgbClr val="333333"/>
                </a:solidFill>
                <a:effectLst/>
              </a:rPr>
              <a:t>Social worker – Mrs. Jocelyn </a:t>
            </a:r>
            <a:r>
              <a:rPr lang="en-US" dirty="0" err="1">
                <a:solidFill>
                  <a:srgbClr val="333333"/>
                </a:solidFill>
                <a:effectLst/>
              </a:rPr>
              <a:t>Drucis</a:t>
            </a:r>
            <a:endParaRPr lang="en-US" dirty="0">
              <a:solidFill>
                <a:srgbClr val="333333"/>
              </a:solidFill>
              <a:effectLst/>
            </a:endParaRPr>
          </a:p>
          <a:p>
            <a:pPr lvl="1"/>
            <a:r>
              <a:rPr lang="en-US" dirty="0">
                <a:solidFill>
                  <a:srgbClr val="333333"/>
                </a:solidFill>
                <a:effectLst/>
              </a:rPr>
              <a:t>School Psychologist – Mrs. Shukura Monroe</a:t>
            </a:r>
          </a:p>
          <a:p>
            <a:pPr lvl="1"/>
            <a:r>
              <a:rPr lang="en-US" dirty="0">
                <a:solidFill>
                  <a:srgbClr val="333333"/>
                </a:solidFill>
                <a:effectLst/>
              </a:rPr>
              <a:t>Case manager for students who have an IEP, GIEP, and/or a 504</a:t>
            </a:r>
          </a:p>
          <a:p>
            <a:pPr lvl="1"/>
            <a:r>
              <a:rPr lang="en-US" dirty="0">
                <a:solidFill>
                  <a:srgbClr val="333333"/>
                </a:solidFill>
                <a:effectLst/>
              </a:rPr>
              <a:t>Teaching team</a:t>
            </a:r>
          </a:p>
          <a:p>
            <a:pPr lvl="1"/>
            <a:r>
              <a:rPr lang="en-US" dirty="0">
                <a:solidFill>
                  <a:srgbClr val="333333"/>
                </a:solidFill>
                <a:effectLst/>
              </a:rPr>
              <a:t>Parents</a:t>
            </a:r>
          </a:p>
          <a:p>
            <a:pPr lvl="1"/>
            <a:endParaRPr lang="en-US" dirty="0">
              <a:solidFill>
                <a:srgbClr val="333333"/>
              </a:solidFill>
              <a:effectLst/>
            </a:endParaRPr>
          </a:p>
        </p:txBody>
      </p:sp>
      <p:sp>
        <p:nvSpPr>
          <p:cNvPr id="6" name="Slide Number Placeholder 5"/>
          <p:cNvSpPr>
            <a:spLocks noGrp="1"/>
          </p:cNvSpPr>
          <p:nvPr>
            <p:ph type="sldNum" sz="quarter" idx="12"/>
          </p:nvPr>
        </p:nvSpPr>
        <p:spPr/>
        <p:txBody>
          <a:bodyPr/>
          <a:lstStyle/>
          <a:p>
            <a:fld id="{2A66C6E5-2BAC-4A1A-8CFC-11DBE8028EEB}" type="slidenum">
              <a:rPr lang="en-US" smtClean="0"/>
              <a:pPr/>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PowerSchool</a:t>
            </a:r>
            <a:endParaRPr lang="en-US" dirty="0"/>
          </a:p>
        </p:txBody>
      </p:sp>
      <p:sp>
        <p:nvSpPr>
          <p:cNvPr id="3" name="Content Placeholder 2"/>
          <p:cNvSpPr>
            <a:spLocks noGrp="1"/>
          </p:cNvSpPr>
          <p:nvPr>
            <p:ph idx="1"/>
          </p:nvPr>
        </p:nvSpPr>
        <p:spPr/>
        <p:txBody>
          <a:bodyPr/>
          <a:lstStyle/>
          <a:p>
            <a:pPr marL="0" indent="0" algn="just">
              <a:buNone/>
            </a:pPr>
            <a:r>
              <a:rPr lang="en-US" b="1" dirty="0">
                <a:solidFill>
                  <a:srgbClr val="333333"/>
                </a:solidFill>
                <a:effectLst/>
              </a:rPr>
              <a:t>PowerSchool is a web-based teacher grade book that all of our teachers use.  You can view PowerSchool at any time to see the grade your child earned for an individual assignment or assessment.  PowerSchool will also report an overall grade for each class.</a:t>
            </a:r>
          </a:p>
          <a:p>
            <a:pPr marL="0" indent="0" algn="just">
              <a:buNone/>
            </a:pPr>
            <a:r>
              <a:rPr lang="en-US" b="1" dirty="0">
                <a:solidFill>
                  <a:srgbClr val="333333"/>
                </a:solidFill>
                <a:effectLst/>
              </a:rPr>
              <a:t>PowerSchool features:</a:t>
            </a:r>
          </a:p>
          <a:p>
            <a:pPr lvl="1" algn="just"/>
            <a:r>
              <a:rPr lang="en-US" dirty="0">
                <a:solidFill>
                  <a:srgbClr val="333333"/>
                </a:solidFill>
                <a:effectLst/>
              </a:rPr>
              <a:t>Student access</a:t>
            </a:r>
          </a:p>
          <a:p>
            <a:pPr lvl="1"/>
            <a:r>
              <a:rPr lang="en-US" dirty="0">
                <a:solidFill>
                  <a:srgbClr val="333333"/>
                </a:solidFill>
                <a:effectLst/>
              </a:rPr>
              <a:t>Parent/guardian access</a:t>
            </a:r>
          </a:p>
          <a:p>
            <a:pPr lvl="1"/>
            <a:r>
              <a:rPr lang="en-US" dirty="0">
                <a:solidFill>
                  <a:srgbClr val="333333"/>
                </a:solidFill>
                <a:effectLst/>
              </a:rPr>
              <a:t>View current assignments and grades</a:t>
            </a:r>
          </a:p>
          <a:p>
            <a:pPr lvl="1"/>
            <a:r>
              <a:rPr lang="en-US" dirty="0">
                <a:solidFill>
                  <a:srgbClr val="333333"/>
                </a:solidFill>
                <a:effectLst/>
              </a:rPr>
              <a:t>Email link to teachers </a:t>
            </a:r>
            <a:endParaRPr lang="en-US" dirty="0"/>
          </a:p>
          <a:p>
            <a:endParaRPr lang="en-US" dirty="0"/>
          </a:p>
        </p:txBody>
      </p:sp>
      <p:sp>
        <p:nvSpPr>
          <p:cNvPr id="4" name="Slide Number Placeholder 3"/>
          <p:cNvSpPr>
            <a:spLocks noGrp="1"/>
          </p:cNvSpPr>
          <p:nvPr>
            <p:ph type="sldNum" sz="quarter" idx="12"/>
          </p:nvPr>
        </p:nvSpPr>
        <p:spPr/>
        <p:txBody>
          <a:bodyPr/>
          <a:lstStyle/>
          <a:p>
            <a:fld id="{2A66C6E5-2BAC-4A1A-8CFC-11DBE8028EEB}" type="slidenum">
              <a:rPr lang="en-US" smtClean="0"/>
              <a:pPr/>
              <a:t>10</a:t>
            </a:fld>
            <a:endParaRPr lang="en-US" dirty="0"/>
          </a:p>
        </p:txBody>
      </p:sp>
    </p:spTree>
    <p:extLst>
      <p:ext uri="{BB962C8B-B14F-4D97-AF65-F5344CB8AC3E}">
        <p14:creationId xmlns:p14="http://schemas.microsoft.com/office/powerpoint/2010/main" val="13457019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63500"/>
            <a:ext cx="8839199" cy="1282700"/>
          </a:xfrm>
        </p:spPr>
        <p:txBody>
          <a:bodyPr/>
          <a:lstStyle/>
          <a:p>
            <a:r>
              <a:rPr lang="en-US" b="1" dirty="0">
                <a:solidFill>
                  <a:srgbClr val="FFFF00"/>
                </a:solidFill>
              </a:rPr>
              <a:t>Notification</a:t>
            </a:r>
            <a:endParaRPr lang="en-US" dirty="0"/>
          </a:p>
        </p:txBody>
      </p:sp>
      <p:sp>
        <p:nvSpPr>
          <p:cNvPr id="3" name="Content Placeholder 2"/>
          <p:cNvSpPr>
            <a:spLocks noGrp="1"/>
          </p:cNvSpPr>
          <p:nvPr>
            <p:ph idx="1"/>
          </p:nvPr>
        </p:nvSpPr>
        <p:spPr/>
        <p:txBody>
          <a:bodyPr/>
          <a:lstStyle/>
          <a:p>
            <a:r>
              <a:rPr lang="en-US" b="1" dirty="0">
                <a:solidFill>
                  <a:srgbClr val="333333"/>
                </a:solidFill>
                <a:effectLst/>
              </a:rPr>
              <a:t>June 19</a:t>
            </a:r>
            <a:r>
              <a:rPr lang="en-US" b="1" baseline="30000" dirty="0">
                <a:solidFill>
                  <a:srgbClr val="333333"/>
                </a:solidFill>
                <a:effectLst/>
              </a:rPr>
              <a:t>th</a:t>
            </a:r>
            <a:r>
              <a:rPr lang="en-US" b="1" dirty="0">
                <a:solidFill>
                  <a:srgbClr val="333333"/>
                </a:solidFill>
                <a:effectLst/>
              </a:rPr>
              <a:t> - Leveling letters emailed home</a:t>
            </a:r>
          </a:p>
          <a:p>
            <a:r>
              <a:rPr lang="en-US" b="1" dirty="0">
                <a:solidFill>
                  <a:srgbClr val="333333"/>
                </a:solidFill>
                <a:effectLst/>
              </a:rPr>
              <a:t>August 2</a:t>
            </a:r>
            <a:r>
              <a:rPr lang="en-US" b="1" baseline="30000" dirty="0">
                <a:solidFill>
                  <a:srgbClr val="333333"/>
                </a:solidFill>
                <a:effectLst/>
              </a:rPr>
              <a:t>nd</a:t>
            </a:r>
            <a:r>
              <a:rPr lang="en-US" b="1" dirty="0">
                <a:solidFill>
                  <a:srgbClr val="333333"/>
                </a:solidFill>
                <a:effectLst/>
              </a:rPr>
              <a:t> –  Student schedules will be emailed home</a:t>
            </a:r>
          </a:p>
          <a:p>
            <a:r>
              <a:rPr lang="en-US" b="1" dirty="0">
                <a:solidFill>
                  <a:srgbClr val="333333"/>
                </a:solidFill>
                <a:effectLst/>
              </a:rPr>
              <a:t> August 8th, 9</a:t>
            </a:r>
            <a:r>
              <a:rPr lang="en-US" b="1" baseline="30000" dirty="0">
                <a:solidFill>
                  <a:srgbClr val="333333"/>
                </a:solidFill>
                <a:effectLst/>
              </a:rPr>
              <a:t>th</a:t>
            </a:r>
            <a:r>
              <a:rPr lang="en-US" b="1" dirty="0">
                <a:solidFill>
                  <a:srgbClr val="333333"/>
                </a:solidFill>
                <a:effectLst/>
              </a:rPr>
              <a:t>, 19</a:t>
            </a:r>
            <a:r>
              <a:rPr lang="en-US" b="1" baseline="30000" dirty="0">
                <a:solidFill>
                  <a:srgbClr val="333333"/>
                </a:solidFill>
                <a:effectLst/>
              </a:rPr>
              <a:t>th</a:t>
            </a:r>
            <a:r>
              <a:rPr lang="en-US" b="1" dirty="0">
                <a:solidFill>
                  <a:srgbClr val="333333"/>
                </a:solidFill>
                <a:effectLst/>
              </a:rPr>
              <a:t>, and 20th - Opportunity to discuss schedules / self-guided tour / 10:00-2:00 PM</a:t>
            </a:r>
          </a:p>
          <a:p>
            <a:r>
              <a:rPr lang="en-US" b="1" dirty="0">
                <a:solidFill>
                  <a:srgbClr val="333333"/>
                </a:solidFill>
                <a:effectLst/>
              </a:rPr>
              <a:t>September 3</a:t>
            </a:r>
            <a:r>
              <a:rPr lang="en-US" b="1" baseline="30000" dirty="0">
                <a:solidFill>
                  <a:srgbClr val="333333"/>
                </a:solidFill>
                <a:effectLst/>
              </a:rPr>
              <a:t>rd</a:t>
            </a:r>
            <a:r>
              <a:rPr lang="en-US" b="1" dirty="0">
                <a:solidFill>
                  <a:srgbClr val="333333"/>
                </a:solidFill>
                <a:effectLst/>
              </a:rPr>
              <a:t>  – First day of school for students</a:t>
            </a:r>
            <a:endParaRPr lang="en-US" dirty="0"/>
          </a:p>
        </p:txBody>
      </p:sp>
      <p:sp>
        <p:nvSpPr>
          <p:cNvPr id="4" name="Slide Number Placeholder 3"/>
          <p:cNvSpPr>
            <a:spLocks noGrp="1"/>
          </p:cNvSpPr>
          <p:nvPr>
            <p:ph type="sldNum" sz="quarter" idx="12"/>
          </p:nvPr>
        </p:nvSpPr>
        <p:spPr/>
        <p:txBody>
          <a:bodyPr/>
          <a:lstStyle/>
          <a:p>
            <a:fld id="{2A66C6E5-2BAC-4A1A-8CFC-11DBE8028EEB}" type="slidenum">
              <a:rPr lang="en-US" smtClean="0"/>
              <a:pPr/>
              <a:t>11</a:t>
            </a:fld>
            <a:endParaRPr lang="en-US" dirty="0"/>
          </a:p>
        </p:txBody>
      </p:sp>
    </p:spTree>
    <p:extLst>
      <p:ext uri="{BB962C8B-B14F-4D97-AF65-F5344CB8AC3E}">
        <p14:creationId xmlns:p14="http://schemas.microsoft.com/office/powerpoint/2010/main" val="39078095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initiatives</a:t>
            </a:r>
            <a:endParaRPr lang="en-US" dirty="0"/>
          </a:p>
        </p:txBody>
      </p:sp>
      <p:sp>
        <p:nvSpPr>
          <p:cNvPr id="3" name="Content Placeholder 2"/>
          <p:cNvSpPr>
            <a:spLocks noGrp="1"/>
          </p:cNvSpPr>
          <p:nvPr>
            <p:ph idx="1"/>
          </p:nvPr>
        </p:nvSpPr>
        <p:spPr/>
        <p:txBody>
          <a:bodyPr>
            <a:normAutofit lnSpcReduction="10000"/>
          </a:bodyPr>
          <a:lstStyle/>
          <a:p>
            <a:r>
              <a:rPr lang="en-US" b="1" dirty="0">
                <a:solidFill>
                  <a:srgbClr val="333333"/>
                </a:solidFill>
                <a:effectLst/>
              </a:rPr>
              <a:t>School Safety</a:t>
            </a:r>
          </a:p>
          <a:p>
            <a:r>
              <a:rPr lang="en-US" b="1" dirty="0">
                <a:solidFill>
                  <a:srgbClr val="333333"/>
                </a:solidFill>
                <a:effectLst/>
              </a:rPr>
              <a:t>Relationships, Belonging, and Teaching Tolerance</a:t>
            </a:r>
          </a:p>
          <a:p>
            <a:r>
              <a:rPr lang="en-US" b="1" dirty="0">
                <a:solidFill>
                  <a:srgbClr val="333333"/>
                </a:solidFill>
                <a:effectLst/>
              </a:rPr>
              <a:t>Academic initiatives in content areas</a:t>
            </a:r>
          </a:p>
          <a:p>
            <a:r>
              <a:rPr lang="en-US" b="1" dirty="0">
                <a:solidFill>
                  <a:srgbClr val="333333"/>
                </a:solidFill>
                <a:effectLst/>
              </a:rPr>
              <a:t>Student Wellness</a:t>
            </a:r>
          </a:p>
          <a:p>
            <a:r>
              <a:rPr lang="en-US" b="1" dirty="0">
                <a:solidFill>
                  <a:srgbClr val="333333"/>
                </a:solidFill>
                <a:effectLst/>
              </a:rPr>
              <a:t>Summer Reading &amp; Math</a:t>
            </a:r>
          </a:p>
          <a:p>
            <a:r>
              <a:rPr lang="en-US" b="1" dirty="0">
                <a:solidFill>
                  <a:srgbClr val="333333"/>
                </a:solidFill>
                <a:effectLst/>
              </a:rPr>
              <a:t>Bring Your Own Device (BYOD) to school and teaching good digital citizenship</a:t>
            </a:r>
          </a:p>
          <a:p>
            <a:r>
              <a:rPr lang="en-US" b="1" dirty="0">
                <a:solidFill>
                  <a:srgbClr val="333333"/>
                </a:solidFill>
                <a:effectLst/>
              </a:rPr>
              <a:t>Increasing club and community service opportunities</a:t>
            </a:r>
          </a:p>
          <a:p>
            <a:pPr marL="0" indent="0">
              <a:buNone/>
            </a:pPr>
            <a:endParaRPr lang="en-US" b="1" dirty="0">
              <a:solidFill>
                <a:srgbClr val="333333"/>
              </a:solidFill>
              <a:effectLst/>
            </a:endParaRPr>
          </a:p>
        </p:txBody>
      </p:sp>
      <p:sp>
        <p:nvSpPr>
          <p:cNvPr id="4" name="Slide Number Placeholder 3"/>
          <p:cNvSpPr>
            <a:spLocks noGrp="1"/>
          </p:cNvSpPr>
          <p:nvPr>
            <p:ph type="sldNum" sz="quarter" idx="12"/>
          </p:nvPr>
        </p:nvSpPr>
        <p:spPr/>
        <p:txBody>
          <a:bodyPr/>
          <a:lstStyle/>
          <a:p>
            <a:fld id="{2A66C6E5-2BAC-4A1A-8CFC-11DBE8028EEB}" type="slidenum">
              <a:rPr lang="en-US" smtClean="0"/>
              <a:pPr/>
              <a:t>12</a:t>
            </a:fld>
            <a:endParaRPr lang="en-US" dirty="0"/>
          </a:p>
        </p:txBody>
      </p:sp>
    </p:spTree>
    <p:extLst>
      <p:ext uri="{BB962C8B-B14F-4D97-AF65-F5344CB8AC3E}">
        <p14:creationId xmlns:p14="http://schemas.microsoft.com/office/powerpoint/2010/main" val="13782065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Keys to Success</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b="1" dirty="0">
                <a:solidFill>
                  <a:srgbClr val="333333"/>
                </a:solidFill>
                <a:effectLst/>
              </a:rPr>
              <a:t>Encourage and support your child to be actively involved in their middle school experience</a:t>
            </a:r>
          </a:p>
          <a:p>
            <a:pPr algn="just"/>
            <a:r>
              <a:rPr lang="en-US" b="1" dirty="0">
                <a:solidFill>
                  <a:srgbClr val="333333"/>
                </a:solidFill>
                <a:effectLst/>
              </a:rPr>
              <a:t>Communicate with school and the teaching team</a:t>
            </a:r>
          </a:p>
          <a:p>
            <a:pPr algn="just"/>
            <a:r>
              <a:rPr lang="en-US" b="1" dirty="0">
                <a:solidFill>
                  <a:srgbClr val="333333"/>
                </a:solidFill>
                <a:effectLst/>
              </a:rPr>
              <a:t>Visit the school, team, and teacher websites on a weekly basis</a:t>
            </a:r>
          </a:p>
          <a:p>
            <a:pPr algn="just"/>
            <a:r>
              <a:rPr lang="en-US" b="1" dirty="0">
                <a:solidFill>
                  <a:srgbClr val="333333"/>
                </a:solidFill>
                <a:effectLst/>
              </a:rPr>
              <a:t>Visit PowerSchool with your child on a weekly basis</a:t>
            </a:r>
          </a:p>
          <a:p>
            <a:pPr algn="just"/>
            <a:r>
              <a:rPr lang="en-US" b="1" dirty="0">
                <a:solidFill>
                  <a:srgbClr val="333333"/>
                </a:solidFill>
                <a:effectLst/>
              </a:rPr>
              <a:t>Stay actively involved in your child’s middle school experience</a:t>
            </a:r>
          </a:p>
          <a:p>
            <a:pPr algn="just"/>
            <a:r>
              <a:rPr lang="en-US" b="1" dirty="0">
                <a:solidFill>
                  <a:srgbClr val="333333"/>
                </a:solidFill>
                <a:effectLst/>
              </a:rPr>
              <a:t>Be available for your child, but recognize when they need to learn on their own</a:t>
            </a:r>
          </a:p>
        </p:txBody>
      </p:sp>
      <p:sp>
        <p:nvSpPr>
          <p:cNvPr id="4" name="Slide Number Placeholder 3"/>
          <p:cNvSpPr>
            <a:spLocks noGrp="1"/>
          </p:cNvSpPr>
          <p:nvPr>
            <p:ph type="sldNum" sz="quarter" idx="12"/>
          </p:nvPr>
        </p:nvSpPr>
        <p:spPr/>
        <p:txBody>
          <a:bodyPr/>
          <a:lstStyle/>
          <a:p>
            <a:fld id="{2A66C6E5-2BAC-4A1A-8CFC-11DBE8028EEB}" type="slidenum">
              <a:rPr lang="en-US" smtClean="0"/>
              <a:pPr/>
              <a:t>13</a:t>
            </a:fld>
            <a:endParaRPr lang="en-US" dirty="0"/>
          </a:p>
        </p:txBody>
      </p:sp>
    </p:spTree>
    <p:extLst>
      <p:ext uri="{BB962C8B-B14F-4D97-AF65-F5344CB8AC3E}">
        <p14:creationId xmlns:p14="http://schemas.microsoft.com/office/powerpoint/2010/main" val="11419816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Thank you</a:t>
            </a:r>
            <a:endParaRPr lang="en-US" dirty="0"/>
          </a:p>
        </p:txBody>
      </p:sp>
      <p:sp>
        <p:nvSpPr>
          <p:cNvPr id="3" name="Content Placeholder 2"/>
          <p:cNvSpPr>
            <a:spLocks noGrp="1"/>
          </p:cNvSpPr>
          <p:nvPr>
            <p:ph idx="1"/>
          </p:nvPr>
        </p:nvSpPr>
        <p:spPr/>
        <p:txBody>
          <a:bodyPr>
            <a:normAutofit/>
          </a:bodyPr>
          <a:lstStyle/>
          <a:p>
            <a:pPr marL="0" indent="0" algn="ctr">
              <a:buNone/>
            </a:pPr>
            <a:r>
              <a:rPr lang="en-US" sz="3200" b="1" dirty="0">
                <a:solidFill>
                  <a:srgbClr val="333333"/>
                </a:solidFill>
                <a:effectLst/>
              </a:rPr>
              <a:t>Our staff is looking forward to working with you, your family, and your child next year.  </a:t>
            </a:r>
          </a:p>
        </p:txBody>
      </p:sp>
      <p:sp>
        <p:nvSpPr>
          <p:cNvPr id="4" name="Slide Number Placeholder 3"/>
          <p:cNvSpPr>
            <a:spLocks noGrp="1"/>
          </p:cNvSpPr>
          <p:nvPr>
            <p:ph type="sldNum" sz="quarter" idx="12"/>
          </p:nvPr>
        </p:nvSpPr>
        <p:spPr/>
        <p:txBody>
          <a:bodyPr/>
          <a:lstStyle/>
          <a:p>
            <a:fld id="{2A66C6E5-2BAC-4A1A-8CFC-11DBE8028EEB}" type="slidenum">
              <a:rPr lang="en-US" smtClean="0"/>
              <a:pPr/>
              <a:t>14</a:t>
            </a:fld>
            <a:endParaRPr lang="en-US" dirty="0"/>
          </a:p>
        </p:txBody>
      </p:sp>
    </p:spTree>
    <p:extLst>
      <p:ext uri="{BB962C8B-B14F-4D97-AF65-F5344CB8AC3E}">
        <p14:creationId xmlns:p14="http://schemas.microsoft.com/office/powerpoint/2010/main" val="180401216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recedent">
  <a:themeElements>
    <a:clrScheme name="Precedent">
      <a:dk1>
        <a:srgbClr val="921F07"/>
      </a:dk1>
      <a:lt1>
        <a:sysClr val="window" lastClr="FFFFFF"/>
      </a:lt1>
      <a:dk2>
        <a:srgbClr val="333333"/>
      </a:dk2>
      <a:lt2>
        <a:srgbClr val="E5E5D3"/>
      </a:lt2>
      <a:accent1>
        <a:srgbClr val="993232"/>
      </a:accent1>
      <a:accent2>
        <a:srgbClr val="9B6C34"/>
      </a:accent2>
      <a:accent3>
        <a:srgbClr val="736C5D"/>
      </a:accent3>
      <a:accent4>
        <a:srgbClr val="C9972B"/>
      </a:accent4>
      <a:accent5>
        <a:srgbClr val="C95F2B"/>
      </a:accent5>
      <a:accent6>
        <a:srgbClr val="8F7A05"/>
      </a:accent6>
      <a:hlink>
        <a:srgbClr val="933926"/>
      </a:hlink>
      <a:folHlink>
        <a:srgbClr val="916019"/>
      </a:folHlink>
    </a:clrScheme>
    <a:fontScheme name="Precedent">
      <a:majorFont>
        <a:latin typeface="Perpetua Titling MT"/>
        <a:ea typeface=""/>
        <a:cs typeface=""/>
        <a:font script="Jpan" typeface="ＭＳ Ｐ明朝"/>
        <a:font script="Hans" typeface="宋体"/>
        <a:font script="Hant" typeface="新細明體"/>
      </a:majorFont>
      <a:minorFont>
        <a:latin typeface="Calisto MT"/>
        <a:ea typeface=""/>
        <a:cs typeface=""/>
        <a:font script="Jpan" typeface="ＭＳ Ｐ明朝"/>
        <a:font script="Hans" typeface="宋体"/>
        <a:font script="Hant" typeface="新細明體"/>
      </a:minorFont>
    </a:fontScheme>
    <a:fmtScheme name="Precedent">
      <a:fillStyleLst>
        <a:solidFill>
          <a:schemeClr val="phClr"/>
        </a:solidFill>
        <a:gradFill rotWithShape="1">
          <a:gsLst>
            <a:gs pos="0">
              <a:schemeClr val="phClr">
                <a:tint val="100000"/>
                <a:shade val="90000"/>
                <a:satMod val="135000"/>
              </a:schemeClr>
            </a:gs>
            <a:gs pos="100000">
              <a:schemeClr val="phClr">
                <a:tint val="100000"/>
                <a:shade val="30000"/>
                <a:satMod val="135000"/>
              </a:schemeClr>
            </a:gs>
          </a:gsLst>
          <a:path path="circle">
            <a:fillToRect l="70000" t="10000" b="70000"/>
          </a:path>
        </a:gradFill>
        <a:blipFill rotWithShape="1">
          <a:blip xmlns:r="http://schemas.openxmlformats.org/officeDocument/2006/relationships" r:embed="rId1">
            <a:duotone>
              <a:schemeClr val="phClr">
                <a:shade val="10000"/>
                <a:satMod val="135000"/>
              </a:schemeClr>
              <a:schemeClr val="phClr">
                <a:satMod val="150000"/>
                <a:lumMod val="110000"/>
              </a:schemeClr>
            </a:duotone>
          </a:blip>
          <a:stretch/>
        </a:blipFill>
      </a:fillStyleLst>
      <a:lnStyleLst>
        <a:ln w="12700" cap="flat" cmpd="sng" algn="ctr">
          <a:solidFill>
            <a:schemeClr val="phClr">
              <a:shade val="95000"/>
              <a:satMod val="105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101600" dist="25400" dir="4800000" sx="103000" sy="103000" rotWithShape="0">
              <a:srgbClr val="000000">
                <a:alpha val="45000"/>
              </a:srgbClr>
            </a:outerShdw>
          </a:effectLst>
          <a:scene3d>
            <a:camera prst="orthographicFront">
              <a:rot lat="0" lon="0" rev="0"/>
            </a:camera>
            <a:lightRig rig="balanced" dir="tl">
              <a:rot lat="0" lon="0" rev="3000000"/>
            </a:lightRig>
          </a:scene3d>
          <a:sp3d prstMaterial="softEdge">
            <a:bevelT w="0" h="0"/>
          </a:sp3d>
        </a:effectStyle>
        <a:effectStyle>
          <a:effectLst>
            <a:innerShdw blurRad="127000" dist="38100" dir="13200000">
              <a:srgbClr val="000000">
                <a:alpha val="75000"/>
              </a:srgbClr>
            </a:innerShdw>
            <a:outerShdw blurRad="38100" dist="12700" dir="1800000" sx="101000" sy="101000" rotWithShape="0">
              <a:srgbClr val="000000">
                <a:alpha val="40000"/>
              </a:srgbClr>
            </a:outerShdw>
            <a:reflection blurRad="127000" stA="25000" endPos="30000" dist="12700" dir="5400000" sy="-100000" rotWithShape="0"/>
          </a:effectLst>
          <a:scene3d>
            <a:camera prst="orthographicFront">
              <a:rot lat="0" lon="0" rev="0"/>
            </a:camera>
            <a:lightRig rig="twoPt" dir="t">
              <a:rot lat="0" lon="0" rev="1200000"/>
            </a:lightRig>
          </a:scene3d>
          <a:sp3d>
            <a:bevelT w="0" h="0"/>
          </a:sp3d>
        </a:effectStyle>
      </a:effectStyleLst>
      <a:bgFillStyleLst>
        <a:solidFill>
          <a:schemeClr val="phClr"/>
        </a:solidFill>
        <a:gradFill rotWithShape="1">
          <a:gsLst>
            <a:gs pos="0">
              <a:schemeClr val="phClr">
                <a:tint val="100000"/>
                <a:shade val="90000"/>
                <a:satMod val="135000"/>
              </a:schemeClr>
            </a:gs>
            <a:gs pos="100000">
              <a:schemeClr val="phClr">
                <a:shade val="30000"/>
                <a:satMod val="150000"/>
              </a:schemeClr>
            </a:gs>
          </a:gsLst>
          <a:path path="circle">
            <a:fillToRect t="10000" r="70000" b="70000"/>
          </a:path>
        </a:gradFill>
        <a:blipFill rotWithShape="1">
          <a:blip xmlns:r="http://schemas.openxmlformats.org/officeDocument/2006/relationships" r:embed="rId2">
            <a:duotone>
              <a:schemeClr val="phClr">
                <a:shade val="10000"/>
                <a:satMod val="130000"/>
                <a:lumMod val="80000"/>
              </a:schemeClr>
              <a:schemeClr val="phClr">
                <a:satMod val="150000"/>
                <a:lumMod val="11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Precedent.thmx</Template>
  <TotalTime>8662</TotalTime>
  <Words>678</Words>
  <Application>Microsoft Macintosh PowerPoint</Application>
  <PresentationFormat>On-screen Show (4:3)</PresentationFormat>
  <Paragraphs>123</Paragraphs>
  <Slides>14</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ＭＳ Ｐゴシック</vt:lpstr>
      <vt:lpstr>Arial</vt:lpstr>
      <vt:lpstr>Calisto MT</vt:lpstr>
      <vt:lpstr>Perpetua Titling MT</vt:lpstr>
      <vt:lpstr>Times</vt:lpstr>
      <vt:lpstr>Times New Roman</vt:lpstr>
      <vt:lpstr>Wingdings</vt:lpstr>
      <vt:lpstr>Precedent</vt:lpstr>
      <vt:lpstr>Haverford Middle School Parent Orientation</vt:lpstr>
      <vt:lpstr>Administrative team</vt:lpstr>
      <vt:lpstr>MIDDLE SCHOOL!@#$%</vt:lpstr>
      <vt:lpstr>Daily SCHEDULE</vt:lpstr>
      <vt:lpstr>FIRST DAY OF SCHOOL</vt:lpstr>
      <vt:lpstr>Leveled classes</vt:lpstr>
      <vt:lpstr>Core classes</vt:lpstr>
      <vt:lpstr>UNIFIED ARTS</vt:lpstr>
      <vt:lpstr>Special Programs</vt:lpstr>
      <vt:lpstr>PowerSchool</vt:lpstr>
      <vt:lpstr>Notification</vt:lpstr>
      <vt:lpstr>initiatives</vt:lpstr>
      <vt:lpstr>Keys to Success</vt:lpstr>
      <vt:lpstr>Thank you</vt:lpstr>
    </vt:vector>
  </TitlesOfParts>
  <Company>Hillcrest Elementary School</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Hillcrest Elementary School</dc:title>
  <cp:lastModifiedBy>Microsoft Office User</cp:lastModifiedBy>
  <cp:revision>1509</cp:revision>
  <cp:lastPrinted>2018-06-06T14:33:30Z</cp:lastPrinted>
  <dcterms:created xsi:type="dcterms:W3CDTF">2010-08-30T13:14:31Z</dcterms:created>
  <dcterms:modified xsi:type="dcterms:W3CDTF">2019-06-09T21:07:33Z</dcterms:modified>
</cp:coreProperties>
</file>