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74" r:id="rId1"/>
    <p:sldMasterId id="2147483675" r:id="rId2"/>
  </p:sldMasterIdLst>
  <p:notesMasterIdLst>
    <p:notesMasterId r:id="rId27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</p:sldIdLst>
  <p:sldSz cx="9144000" cy="6858000" type="screen4x3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170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0" marR="0" lvl="0" indent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"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28600" algn="l" rtl="0">
              <a:spcBef>
                <a:spcPts val="36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914400" marR="0" lvl="1" indent="-228600" algn="l" rtl="0">
              <a:spcBef>
                <a:spcPts val="36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1371600" marR="0" lvl="2" indent="-228600" algn="l" rtl="0">
              <a:spcBef>
                <a:spcPts val="36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828800" marR="0" lvl="3" indent="-228600" algn="l" rtl="0">
              <a:spcBef>
                <a:spcPts val="36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2286000" marR="0" lvl="4" indent="-228600" algn="l" rtl="0">
              <a:spcBef>
                <a:spcPts val="36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4:notes"/>
          <p:cNvSpPr txBox="1">
            <a:spLocks noGrp="1"/>
          </p:cNvSpPr>
          <p:nvPr>
            <p:ph type="sldNum" idx="12"/>
          </p:nvPr>
        </p:nvSpPr>
        <p:spPr>
          <a:xfrm>
            <a:off x="3886200" y="8686800"/>
            <a:ext cx="2971799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</a:t>
            </a:fld>
            <a:endParaRPr sz="1200" b="0" i="0" u="none" strike="noStrike" cap="non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93" name="Google Shape;193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94" name="Google Shape;194;p4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1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Times New Roman"/>
              <a:buNone/>
            </a:pPr>
            <a:endParaRPr sz="12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Font typeface="Times New Roman"/>
              <a:buNone/>
            </a:pPr>
            <a:endParaRPr sz="12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gbfb38dad4a_0_0:notes"/>
          <p:cNvSpPr txBox="1">
            <a:spLocks noGrp="1"/>
          </p:cNvSpPr>
          <p:nvPr>
            <p:ph type="sldNum" idx="12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2</a:t>
            </a:fld>
            <a:endParaRPr sz="12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01" name="Google Shape;201;gbfb38dad4a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02" name="Google Shape;202;gbfb38dad4a_0_0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9:notes"/>
          <p:cNvSpPr txBox="1">
            <a:spLocks noGrp="1"/>
          </p:cNvSpPr>
          <p:nvPr>
            <p:ph type="sldNum" idx="12"/>
          </p:nvPr>
        </p:nvSpPr>
        <p:spPr>
          <a:xfrm>
            <a:off x="3886200" y="8686800"/>
            <a:ext cx="2971799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3</a:t>
            </a:fld>
            <a:endParaRPr sz="1200" b="0" i="0" u="none" strike="noStrike" cap="non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08" name="Google Shape;208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09" name="Google Shape;209;p9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1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Times New Roman"/>
              <a:buNone/>
            </a:pPr>
            <a:endParaRPr sz="12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12:notes"/>
          <p:cNvSpPr txBox="1">
            <a:spLocks noGrp="1"/>
          </p:cNvSpPr>
          <p:nvPr>
            <p:ph type="sldNum" idx="12"/>
          </p:nvPr>
        </p:nvSpPr>
        <p:spPr>
          <a:xfrm>
            <a:off x="3886200" y="8686800"/>
            <a:ext cx="2971799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4</a:t>
            </a:fld>
            <a:endParaRPr sz="1200" b="0" i="0" u="none" strike="noStrike" cap="non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16" name="Google Shape;216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17" name="Google Shape;217;p12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1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Times New Roman"/>
              <a:buNone/>
            </a:pPr>
            <a:endParaRPr sz="12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gbfb38dad4a_0_9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4" name="Google Shape;224;gbfb38dad4a_0_97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5" name="Google Shape;225;gbfb38dad4a_0_97:notes"/>
          <p:cNvSpPr txBox="1">
            <a:spLocks noGrp="1"/>
          </p:cNvSpPr>
          <p:nvPr>
            <p:ph type="sldNum" idx="12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Times New Roman"/>
              <a:buNone/>
            </a:pPr>
            <a:fld id="{00000000-1234-1234-1234-123412341234}" type="slidenum">
              <a:rPr lang="en-US"/>
              <a:t>5</a:t>
            </a:fld>
            <a:endParaRPr sz="1400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30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3" name="Google Shape;233;p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p24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1" name="Google Shape;241;p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p26:notes"/>
          <p:cNvSpPr txBox="1">
            <a:spLocks noGrp="1"/>
          </p:cNvSpPr>
          <p:nvPr>
            <p:ph type="sldNum" idx="12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8</a:t>
            </a:fld>
            <a:endParaRPr sz="12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47" name="Google Shape;247;p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48" name="Google Shape;248;p26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p28:notes"/>
          <p:cNvSpPr txBox="1">
            <a:spLocks noGrp="1"/>
          </p:cNvSpPr>
          <p:nvPr>
            <p:ph type="sldNum" idx="12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9</a:t>
            </a:fld>
            <a:endParaRPr sz="12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54" name="Google Shape;254;p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55" name="Google Shape;255;p28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 sz="12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p31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1" name="Google Shape;261;p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g30e8408d5a_0_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7" name="Google Shape;267;g30e8408d5a_0_3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8" name="Google Shape;268;g30e8408d5a_0_3:notes"/>
          <p:cNvSpPr txBox="1">
            <a:spLocks noGrp="1"/>
          </p:cNvSpPr>
          <p:nvPr>
            <p:ph type="sldNum" idx="12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11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p33:notes"/>
          <p:cNvSpPr txBox="1">
            <a:spLocks noGrp="1"/>
          </p:cNvSpPr>
          <p:nvPr>
            <p:ph type="sldNum" idx="12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12</a:t>
            </a:fld>
            <a:endParaRPr sz="12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73" name="Google Shape;273;p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74" name="Google Shape;274;p33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p37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2" name="Google Shape;282;p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Google Shape;287;p38:notes"/>
          <p:cNvSpPr txBox="1">
            <a:spLocks noGrp="1"/>
          </p:cNvSpPr>
          <p:nvPr>
            <p:ph type="sldNum" idx="12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14</a:t>
            </a:fld>
            <a:endParaRPr sz="12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88" name="Google Shape;288;p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89" name="Google Shape;289;p38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Google Shape;294;p40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5" name="Google Shape;295;p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Google Shape;304;p49:notes"/>
          <p:cNvSpPr txBox="1">
            <a:spLocks noGrp="1"/>
          </p:cNvSpPr>
          <p:nvPr>
            <p:ph type="sldNum" idx="12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16</a:t>
            </a:fld>
            <a:endParaRPr sz="12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05" name="Google Shape;305;p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306" name="Google Shape;306;p49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Google Shape;311;p51:notes"/>
          <p:cNvSpPr txBox="1">
            <a:spLocks noGrp="1"/>
          </p:cNvSpPr>
          <p:nvPr>
            <p:ph type="sldNum" idx="12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17</a:t>
            </a:fld>
            <a:endParaRPr sz="12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12" name="Google Shape;312;p5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313" name="Google Shape;313;p51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Google Shape;320;p55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1" name="Google Shape;321;p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Google Shape;326;p56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7" name="Google Shape;327;p5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Google Shape;332;g30e8408d5a_0_14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3" name="Google Shape;333;g30e8408d5a_0_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" name="Google Shape;338;p58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9" name="Google Shape;339;p5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Google Shape;347;g7e13f976ea_0_9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8" name="Google Shape;348;g7e13f976ea_0_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" name="Google Shape;353;g7e13f976ea_0_107:notes"/>
          <p:cNvSpPr txBox="1">
            <a:spLocks noGrp="1"/>
          </p:cNvSpPr>
          <p:nvPr>
            <p:ph type="sldNum" idx="12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23</a:t>
            </a:fld>
            <a:endParaRPr sz="12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54" name="Google Shape;354;g7e13f976ea_0_10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355" name="Google Shape;355;g7e13f976ea_0_107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0" name="Google Shape;360;g7e13f976ea_0_197:notes"/>
          <p:cNvSpPr txBox="1">
            <a:spLocks noGrp="1"/>
          </p:cNvSpPr>
          <p:nvPr>
            <p:ph type="sldNum" idx="12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24</a:t>
            </a:fld>
            <a:endParaRPr sz="12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61" name="Google Shape;361;g7e13f976ea_0_19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362" name="Google Shape;362;g7e13f976ea_0_197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Times New Roman"/>
              <a:buNone/>
            </a:pPr>
            <a:endParaRPr sz="12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2"/>
          <p:cNvSpPr txBox="1">
            <a:spLocks noGrp="1"/>
          </p:cNvSpPr>
          <p:nvPr>
            <p:ph type="ctrTitle"/>
          </p:nvPr>
        </p:nvSpPr>
        <p:spPr>
          <a:xfrm>
            <a:off x="685800" y="1905000"/>
            <a:ext cx="7543800" cy="25939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Cambria"/>
              <a:buNone/>
              <a:defRPr sz="6600" b="0" i="0" u="none" strike="noStrike" cap="none">
                <a:solidFill>
                  <a:schemeClr val="dk2"/>
                </a:solidFill>
                <a:latin typeface="Cambria"/>
                <a:ea typeface="Cambria"/>
                <a:cs typeface="Cambria"/>
                <a:sym typeface="Cambria"/>
              </a:defRPr>
            </a:lvl1pPr>
            <a:lvl2pPr lvl="1" indent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2pPr>
            <a:lvl3pPr lvl="2" indent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3pPr>
            <a:lvl4pPr lvl="3" indent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4pPr>
            <a:lvl5pPr lvl="4" indent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5pPr>
            <a:lvl6pPr lvl="5" indent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6pPr>
            <a:lvl7pPr lvl="6" indent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7pPr>
            <a:lvl8pPr lvl="7" indent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8pPr>
            <a:lvl9pPr lvl="8" indent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9pPr>
          </a:lstStyle>
          <a:p>
            <a:endParaRPr/>
          </a:p>
        </p:txBody>
      </p:sp>
      <p:sp>
        <p:nvSpPr>
          <p:cNvPr id="19" name="Google Shape;19;p2"/>
          <p:cNvSpPr txBox="1">
            <a:spLocks noGrp="1"/>
          </p:cNvSpPr>
          <p:nvPr>
            <p:ph type="subTitle" idx="1"/>
          </p:nvPr>
        </p:nvSpPr>
        <p:spPr>
          <a:xfrm>
            <a:off x="685800" y="4572000"/>
            <a:ext cx="6461759" cy="10667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22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ct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ctr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ctr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accent4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ctr" rtl="0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ctr" rtl="0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ctr" rtl="0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ctr" rtl="0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ctr" rtl="0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accent4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0" name="Google Shape;20;p2"/>
          <p:cNvSpPr txBox="1">
            <a:spLocks noGrp="1"/>
          </p:cNvSpPr>
          <p:nvPr>
            <p:ph type="dt" idx="10"/>
          </p:nvPr>
        </p:nvSpPr>
        <p:spPr>
          <a:xfrm rot="-5400000">
            <a:off x="7551350" y="1645919"/>
            <a:ext cx="2438399" cy="3657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Times New Roman"/>
              <a:buNone/>
              <a:defRPr sz="12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21" name="Google Shape;21;p2"/>
          <p:cNvSpPr txBox="1">
            <a:spLocks noGrp="1"/>
          </p:cNvSpPr>
          <p:nvPr>
            <p:ph type="ftr" idx="11"/>
          </p:nvPr>
        </p:nvSpPr>
        <p:spPr>
          <a:xfrm rot="-5400000">
            <a:off x="7586909" y="4048759"/>
            <a:ext cx="2367281" cy="3657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Times New Roman"/>
              <a:buNone/>
              <a:defRPr sz="12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22" name="Google Shape;22;p2"/>
          <p:cNvSpPr>
            <a:spLocks noGrp="1"/>
          </p:cNvSpPr>
          <p:nvPr>
            <p:ph type="sldNum" idx="12"/>
          </p:nvPr>
        </p:nvSpPr>
        <p:spPr>
          <a:xfrm>
            <a:off x="8531788" y="5648960"/>
            <a:ext cx="548639" cy="396240"/>
          </a:xfrm>
          <a:prstGeom prst="bracketPair">
            <a:avLst/>
          </a:prstGeom>
          <a:noFill/>
          <a:ln w="190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ctr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ctr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ctr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ctr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ctr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ctr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ctr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ctr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3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7619999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Cambria"/>
              <a:buNone/>
              <a:defRPr sz="4600" b="0" i="0" u="none" strike="noStrike" cap="none">
                <a:solidFill>
                  <a:schemeClr val="dk2"/>
                </a:solidFill>
                <a:latin typeface="Cambria"/>
                <a:ea typeface="Cambria"/>
                <a:cs typeface="Cambria"/>
                <a:sym typeface="Cambria"/>
              </a:defRPr>
            </a:lvl1pPr>
            <a:lvl2pPr lvl="1" indent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2pPr>
            <a:lvl3pPr lvl="2" indent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3pPr>
            <a:lvl4pPr lvl="3" indent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4pPr>
            <a:lvl5pPr lvl="4" indent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5pPr>
            <a:lvl6pPr lvl="5" indent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6pPr>
            <a:lvl7pPr lvl="6" indent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7pPr>
            <a:lvl8pPr lvl="7" indent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8pPr>
            <a:lvl9pPr lvl="8" indent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9pPr>
          </a:lstStyle>
          <a:p>
            <a:endParaRPr/>
          </a:p>
        </p:txBody>
      </p:sp>
      <p:sp>
        <p:nvSpPr>
          <p:cNvPr id="25" name="Google Shape;25;p3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7619999" cy="48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368300" algn="l" rtl="0">
              <a:lnSpc>
                <a:spcPct val="100000"/>
              </a:lnSpc>
              <a:spcBef>
                <a:spcPts val="440"/>
              </a:spcBef>
              <a:spcAft>
                <a:spcPts val="0"/>
              </a:spcAft>
              <a:buClr>
                <a:schemeClr val="accent1"/>
              </a:buClr>
              <a:buSzPts val="2200"/>
              <a:buFont typeface="Arial"/>
              <a:buChar char="•"/>
              <a:defRPr sz="2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302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accent4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accent4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6" name="Google Shape;26;p3"/>
          <p:cNvSpPr txBox="1">
            <a:spLocks noGrp="1"/>
          </p:cNvSpPr>
          <p:nvPr>
            <p:ph type="dt" idx="10"/>
          </p:nvPr>
        </p:nvSpPr>
        <p:spPr>
          <a:xfrm rot="-5400000">
            <a:off x="7551350" y="1645919"/>
            <a:ext cx="2438399" cy="3657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Times New Roman"/>
              <a:buNone/>
              <a:defRPr sz="12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27" name="Google Shape;27;p3"/>
          <p:cNvSpPr txBox="1">
            <a:spLocks noGrp="1"/>
          </p:cNvSpPr>
          <p:nvPr>
            <p:ph type="ftr" idx="11"/>
          </p:nvPr>
        </p:nvSpPr>
        <p:spPr>
          <a:xfrm rot="-5400000">
            <a:off x="7586909" y="4048759"/>
            <a:ext cx="2367281" cy="3657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Times New Roman"/>
              <a:buNone/>
              <a:defRPr sz="12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28" name="Google Shape;28;p3"/>
          <p:cNvSpPr>
            <a:spLocks noGrp="1"/>
          </p:cNvSpPr>
          <p:nvPr>
            <p:ph type="sldNum" idx="12"/>
          </p:nvPr>
        </p:nvSpPr>
        <p:spPr>
          <a:xfrm>
            <a:off x="8531788" y="5648960"/>
            <a:ext cx="548639" cy="396240"/>
          </a:xfrm>
          <a:prstGeom prst="bracketPair">
            <a:avLst/>
          </a:prstGeom>
          <a:noFill/>
          <a:ln w="190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ctr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ctr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ctr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ctr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ctr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ctr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ctr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ctr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4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7619999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Cambria"/>
              <a:buNone/>
              <a:defRPr sz="4600" b="0" i="0" u="none" strike="noStrike" cap="none">
                <a:solidFill>
                  <a:schemeClr val="dk2"/>
                </a:solidFill>
                <a:latin typeface="Cambria"/>
                <a:ea typeface="Cambria"/>
                <a:cs typeface="Cambria"/>
                <a:sym typeface="Cambria"/>
              </a:defRPr>
            </a:lvl1pPr>
            <a:lvl2pPr lvl="1" indent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2pPr>
            <a:lvl3pPr lvl="2" indent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3pPr>
            <a:lvl4pPr lvl="3" indent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4pPr>
            <a:lvl5pPr lvl="4" indent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5pPr>
            <a:lvl6pPr lvl="5" indent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6pPr>
            <a:lvl7pPr lvl="6" indent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7pPr>
            <a:lvl8pPr lvl="7" indent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8pPr>
            <a:lvl9pPr lvl="8" indent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9pPr>
          </a:lstStyle>
          <a:p>
            <a:endParaRPr/>
          </a:p>
        </p:txBody>
      </p:sp>
      <p:sp>
        <p:nvSpPr>
          <p:cNvPr id="31" name="Google Shape;31;p4"/>
          <p:cNvSpPr txBox="1">
            <a:spLocks noGrp="1"/>
          </p:cNvSpPr>
          <p:nvPr>
            <p:ph type="body" idx="1"/>
          </p:nvPr>
        </p:nvSpPr>
        <p:spPr>
          <a:xfrm>
            <a:off x="457200" y="1536191"/>
            <a:ext cx="3657600" cy="4590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4064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accent2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3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4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5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2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4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2" name="Google Shape;32;p4"/>
          <p:cNvSpPr txBox="1">
            <a:spLocks noGrp="1"/>
          </p:cNvSpPr>
          <p:nvPr>
            <p:ph type="body" idx="2"/>
          </p:nvPr>
        </p:nvSpPr>
        <p:spPr>
          <a:xfrm>
            <a:off x="4419600" y="1536191"/>
            <a:ext cx="3657600" cy="4590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4064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accent2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3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4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5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2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4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3" name="Google Shape;33;p4"/>
          <p:cNvSpPr txBox="1">
            <a:spLocks noGrp="1"/>
          </p:cNvSpPr>
          <p:nvPr>
            <p:ph type="dt" idx="10"/>
          </p:nvPr>
        </p:nvSpPr>
        <p:spPr>
          <a:xfrm rot="-5400000">
            <a:off x="7551350" y="1645919"/>
            <a:ext cx="2438399" cy="3657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Times New Roman"/>
              <a:buNone/>
              <a:defRPr sz="12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34" name="Google Shape;34;p4"/>
          <p:cNvSpPr txBox="1">
            <a:spLocks noGrp="1"/>
          </p:cNvSpPr>
          <p:nvPr>
            <p:ph type="ftr" idx="11"/>
          </p:nvPr>
        </p:nvSpPr>
        <p:spPr>
          <a:xfrm rot="-5400000">
            <a:off x="7586909" y="4048759"/>
            <a:ext cx="2367281" cy="3657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Times New Roman"/>
              <a:buNone/>
              <a:defRPr sz="12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35" name="Google Shape;35;p4"/>
          <p:cNvSpPr>
            <a:spLocks noGrp="1"/>
          </p:cNvSpPr>
          <p:nvPr>
            <p:ph type="sldNum" idx="12"/>
          </p:nvPr>
        </p:nvSpPr>
        <p:spPr>
          <a:xfrm>
            <a:off x="8531788" y="5648960"/>
            <a:ext cx="548639" cy="396240"/>
          </a:xfrm>
          <a:prstGeom prst="bracketPair">
            <a:avLst/>
          </a:prstGeom>
          <a:noFill/>
          <a:ln w="190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ctr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ctr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ctr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ctr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ctr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ctr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ctr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ctr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5"/>
          <p:cNvSpPr txBox="1">
            <a:spLocks noGrp="1"/>
          </p:cNvSpPr>
          <p:nvPr>
            <p:ph type="dt" idx="10"/>
          </p:nvPr>
        </p:nvSpPr>
        <p:spPr>
          <a:xfrm rot="-5400000">
            <a:off x="7551350" y="1645919"/>
            <a:ext cx="2438399" cy="3657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Times New Roman"/>
              <a:buNone/>
              <a:defRPr sz="12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38" name="Google Shape;38;p5"/>
          <p:cNvSpPr txBox="1">
            <a:spLocks noGrp="1"/>
          </p:cNvSpPr>
          <p:nvPr>
            <p:ph type="ftr" idx="11"/>
          </p:nvPr>
        </p:nvSpPr>
        <p:spPr>
          <a:xfrm rot="-5400000">
            <a:off x="7586909" y="4048759"/>
            <a:ext cx="2367281" cy="3657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Times New Roman"/>
              <a:buNone/>
              <a:defRPr sz="12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39" name="Google Shape;39;p5"/>
          <p:cNvSpPr>
            <a:spLocks noGrp="1"/>
          </p:cNvSpPr>
          <p:nvPr>
            <p:ph type="sldNum" idx="12"/>
          </p:nvPr>
        </p:nvSpPr>
        <p:spPr>
          <a:xfrm>
            <a:off x="8531788" y="5648960"/>
            <a:ext cx="548639" cy="396240"/>
          </a:xfrm>
          <a:prstGeom prst="bracketPair">
            <a:avLst/>
          </a:prstGeom>
          <a:noFill/>
          <a:ln w="190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ctr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ctr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ctr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ctr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ctr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ctr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ctr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ctr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Clip Art and Text" type="clipArtAndTx">
  <p:cSld name="CLIPART_AND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6"/>
          <p:cNvSpPr txBox="1">
            <a:spLocks noGrp="1"/>
          </p:cNvSpPr>
          <p:nvPr>
            <p:ph type="title"/>
          </p:nvPr>
        </p:nvSpPr>
        <p:spPr>
          <a:xfrm>
            <a:off x="1219200" y="304800"/>
            <a:ext cx="7772400" cy="12064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Cambria"/>
              <a:buNone/>
              <a:defRPr sz="4600" b="0" i="0" u="none" strike="noStrike" cap="none">
                <a:solidFill>
                  <a:schemeClr val="dk2"/>
                </a:solidFill>
                <a:latin typeface="Cambria"/>
                <a:ea typeface="Cambria"/>
                <a:cs typeface="Cambria"/>
                <a:sym typeface="Cambria"/>
              </a:defRPr>
            </a:lvl1pPr>
            <a:lvl2pPr lvl="1" indent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2pPr>
            <a:lvl3pPr lvl="2" indent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3pPr>
            <a:lvl4pPr lvl="3" indent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4pPr>
            <a:lvl5pPr lvl="4" indent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5pPr>
            <a:lvl6pPr lvl="5" indent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6pPr>
            <a:lvl7pPr lvl="6" indent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7pPr>
            <a:lvl8pPr lvl="7" indent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8pPr>
            <a:lvl9pPr lvl="8" indent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9pPr>
          </a:lstStyle>
          <a:p>
            <a:endParaRPr/>
          </a:p>
        </p:txBody>
      </p:sp>
      <p:sp>
        <p:nvSpPr>
          <p:cNvPr id="42" name="Google Shape;42;p6"/>
          <p:cNvSpPr>
            <a:spLocks noGrp="1"/>
          </p:cNvSpPr>
          <p:nvPr>
            <p:ph type="clipArt" idx="2"/>
          </p:nvPr>
        </p:nvSpPr>
        <p:spPr>
          <a:xfrm>
            <a:off x="1219200" y="1600200"/>
            <a:ext cx="3809999" cy="449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342900" marR="0" lvl="0" indent="-88900" algn="l" rtl="0">
              <a:lnSpc>
                <a:spcPct val="100000"/>
              </a:lnSpc>
              <a:spcBef>
                <a:spcPts val="440"/>
              </a:spcBef>
              <a:spcAft>
                <a:spcPts val="0"/>
              </a:spcAft>
              <a:buClr>
                <a:schemeClr val="accent1"/>
              </a:buClr>
              <a:buSzPts val="2200"/>
              <a:buFont typeface="Arial"/>
              <a:buChar char="•"/>
              <a:defRPr sz="2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640080" marR="0" lvl="1" indent="-10668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005839" marR="0" lvl="2" indent="-116838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280160" marR="0" lvl="3" indent="-13716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accent4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554480" marR="0" lvl="4" indent="-144780" algn="l" rtl="0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1737360" marR="0" lvl="5" indent="-99060" algn="l" rtl="0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1920240" marR="0" lvl="6" indent="-104139" algn="l" rtl="0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2103120" marR="0" lvl="7" indent="-96520" algn="l" rtl="0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2286000" marR="0" lvl="8" indent="-101600" algn="l" rtl="0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accent4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3" name="Google Shape;43;p6"/>
          <p:cNvSpPr txBox="1">
            <a:spLocks noGrp="1"/>
          </p:cNvSpPr>
          <p:nvPr>
            <p:ph type="body" idx="1"/>
          </p:nvPr>
        </p:nvSpPr>
        <p:spPr>
          <a:xfrm>
            <a:off x="5181600" y="1600200"/>
            <a:ext cx="3809999" cy="449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368300" algn="l" rtl="0">
              <a:lnSpc>
                <a:spcPct val="100000"/>
              </a:lnSpc>
              <a:spcBef>
                <a:spcPts val="440"/>
              </a:spcBef>
              <a:spcAft>
                <a:spcPts val="0"/>
              </a:spcAft>
              <a:buClr>
                <a:schemeClr val="accent1"/>
              </a:buClr>
              <a:buSzPts val="2200"/>
              <a:buFont typeface="Arial"/>
              <a:buChar char="•"/>
              <a:defRPr sz="2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302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accent4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accent4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4" name="Google Shape;44;p6"/>
          <p:cNvSpPr txBox="1">
            <a:spLocks noGrp="1"/>
          </p:cNvSpPr>
          <p:nvPr>
            <p:ph type="dt" idx="10"/>
          </p:nvPr>
        </p:nvSpPr>
        <p:spPr>
          <a:xfrm rot="-5400000">
            <a:off x="7551350" y="1645919"/>
            <a:ext cx="2438399" cy="3657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Times New Roman"/>
              <a:buNone/>
              <a:defRPr sz="12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45" name="Google Shape;45;p6"/>
          <p:cNvSpPr txBox="1">
            <a:spLocks noGrp="1"/>
          </p:cNvSpPr>
          <p:nvPr>
            <p:ph type="ftr" idx="11"/>
          </p:nvPr>
        </p:nvSpPr>
        <p:spPr>
          <a:xfrm rot="-5400000">
            <a:off x="7586909" y="4048759"/>
            <a:ext cx="2367281" cy="3657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Times New Roman"/>
              <a:buNone/>
              <a:defRPr sz="12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46" name="Google Shape;46;p6"/>
          <p:cNvSpPr>
            <a:spLocks noGrp="1"/>
          </p:cNvSpPr>
          <p:nvPr>
            <p:ph type="sldNum" idx="12"/>
          </p:nvPr>
        </p:nvSpPr>
        <p:spPr>
          <a:xfrm>
            <a:off x="8531788" y="5648960"/>
            <a:ext cx="548639" cy="396240"/>
          </a:xfrm>
          <a:prstGeom prst="bracketPair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ctr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ctr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ctr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ctr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ctr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ctr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ctr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ctr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7"/>
          <p:cNvSpPr txBox="1">
            <a:spLocks noGrp="1"/>
          </p:cNvSpPr>
          <p:nvPr>
            <p:ph type="title"/>
          </p:nvPr>
        </p:nvSpPr>
        <p:spPr>
          <a:xfrm>
            <a:off x="722312" y="5486400"/>
            <a:ext cx="7659687" cy="116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Cambria"/>
              <a:buNone/>
              <a:defRPr sz="3600" b="0" i="0" u="none" strike="noStrike" cap="none">
                <a:solidFill>
                  <a:schemeClr val="dk2"/>
                </a:solidFill>
                <a:latin typeface="Cambria"/>
                <a:ea typeface="Cambria"/>
                <a:cs typeface="Cambria"/>
                <a:sym typeface="Cambria"/>
              </a:defRPr>
            </a:lvl1pPr>
            <a:lvl2pPr lvl="1" indent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2pPr>
            <a:lvl3pPr lvl="2" indent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3pPr>
            <a:lvl4pPr lvl="3" indent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4pPr>
            <a:lvl5pPr lvl="4" indent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5pPr>
            <a:lvl6pPr lvl="5" indent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6pPr>
            <a:lvl7pPr lvl="6" indent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7pPr>
            <a:lvl8pPr lvl="7" indent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8pPr>
            <a:lvl9pPr lvl="8" indent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9pPr>
          </a:lstStyle>
          <a:p>
            <a:endParaRPr/>
          </a:p>
        </p:txBody>
      </p:sp>
      <p:sp>
        <p:nvSpPr>
          <p:cNvPr id="49" name="Google Shape;49;p7"/>
          <p:cNvSpPr txBox="1">
            <a:spLocks noGrp="1"/>
          </p:cNvSpPr>
          <p:nvPr>
            <p:ph type="body" idx="1"/>
          </p:nvPr>
        </p:nvSpPr>
        <p:spPr>
          <a:xfrm>
            <a:off x="722312" y="3852862"/>
            <a:ext cx="6135686" cy="16335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22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2"/>
              </a:buClr>
              <a:buSzPts val="20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accent4"/>
              </a:buClr>
              <a:buSzPts val="1600"/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accent4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" name="Google Shape;50;p7"/>
          <p:cNvSpPr txBox="1">
            <a:spLocks noGrp="1"/>
          </p:cNvSpPr>
          <p:nvPr>
            <p:ph type="dt" idx="10"/>
          </p:nvPr>
        </p:nvSpPr>
        <p:spPr>
          <a:xfrm rot="-5400000">
            <a:off x="7551350" y="1645919"/>
            <a:ext cx="2438399" cy="3657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Times New Roman"/>
              <a:buNone/>
              <a:defRPr sz="12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51" name="Google Shape;51;p7"/>
          <p:cNvSpPr txBox="1">
            <a:spLocks noGrp="1"/>
          </p:cNvSpPr>
          <p:nvPr>
            <p:ph type="ftr" idx="11"/>
          </p:nvPr>
        </p:nvSpPr>
        <p:spPr>
          <a:xfrm rot="-5400000">
            <a:off x="7586909" y="4048759"/>
            <a:ext cx="2367281" cy="3657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Times New Roman"/>
              <a:buNone/>
              <a:defRPr sz="12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52" name="Google Shape;52;p7"/>
          <p:cNvSpPr>
            <a:spLocks noGrp="1"/>
          </p:cNvSpPr>
          <p:nvPr>
            <p:ph type="sldNum" idx="12"/>
          </p:nvPr>
        </p:nvSpPr>
        <p:spPr>
          <a:xfrm>
            <a:off x="8531788" y="5648960"/>
            <a:ext cx="548639" cy="396240"/>
          </a:xfrm>
          <a:prstGeom prst="bracketPair">
            <a:avLst/>
          </a:prstGeom>
          <a:noFill/>
          <a:ln w="190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ctr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ctr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ctr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ctr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ctr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ctr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ctr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ctr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8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7619999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Cambria"/>
              <a:buNone/>
              <a:defRPr sz="4600" b="0" i="0" u="none" strike="noStrike" cap="none">
                <a:solidFill>
                  <a:schemeClr val="dk2"/>
                </a:solidFill>
                <a:latin typeface="Cambria"/>
                <a:ea typeface="Cambria"/>
                <a:cs typeface="Cambria"/>
                <a:sym typeface="Cambria"/>
              </a:defRPr>
            </a:lvl1pPr>
            <a:lvl2pPr lvl="1" indent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2pPr>
            <a:lvl3pPr lvl="2" indent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3pPr>
            <a:lvl4pPr lvl="3" indent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4pPr>
            <a:lvl5pPr lvl="4" indent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5pPr>
            <a:lvl6pPr lvl="5" indent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6pPr>
            <a:lvl7pPr lvl="6" indent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7pPr>
            <a:lvl8pPr lvl="7" indent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8pPr>
            <a:lvl9pPr lvl="8" indent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9pPr>
          </a:lstStyle>
          <a:p>
            <a:endParaRPr/>
          </a:p>
        </p:txBody>
      </p:sp>
      <p:sp>
        <p:nvSpPr>
          <p:cNvPr id="55" name="Google Shape;55;p8"/>
          <p:cNvSpPr txBox="1">
            <a:spLocks noGrp="1"/>
          </p:cNvSpPr>
          <p:nvPr>
            <p:ph type="body" idx="1"/>
          </p:nvPr>
        </p:nvSpPr>
        <p:spPr>
          <a:xfrm>
            <a:off x="457200" y="1535112"/>
            <a:ext cx="3657600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marL="457200" marR="0" lvl="0" indent="-228600" algn="ct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22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Arial"/>
              <a:buNone/>
              <a:defRPr sz="1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accent4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accent4"/>
              </a:buClr>
              <a:buSzPts val="14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6" name="Google Shape;56;p8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3657600" cy="3951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3810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302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accent4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302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accent5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302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302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accent2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302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accent3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302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accent4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7" name="Google Shape;57;p8"/>
          <p:cNvSpPr txBox="1">
            <a:spLocks noGrp="1"/>
          </p:cNvSpPr>
          <p:nvPr>
            <p:ph type="body" idx="3"/>
          </p:nvPr>
        </p:nvSpPr>
        <p:spPr>
          <a:xfrm>
            <a:off x="4419600" y="1535112"/>
            <a:ext cx="3657600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marL="457200" marR="0" lvl="0" indent="-228600" algn="ct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22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Arial"/>
              <a:buNone/>
              <a:defRPr sz="1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accent4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accent4"/>
              </a:buClr>
              <a:buSzPts val="14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8" name="Google Shape;58;p8"/>
          <p:cNvSpPr txBox="1">
            <a:spLocks noGrp="1"/>
          </p:cNvSpPr>
          <p:nvPr>
            <p:ph type="body" idx="4"/>
          </p:nvPr>
        </p:nvSpPr>
        <p:spPr>
          <a:xfrm>
            <a:off x="4419600" y="2174875"/>
            <a:ext cx="3657600" cy="3951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3810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302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accent4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302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accent5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302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302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accent2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302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accent3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302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accent4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9" name="Google Shape;59;p8"/>
          <p:cNvSpPr txBox="1">
            <a:spLocks noGrp="1"/>
          </p:cNvSpPr>
          <p:nvPr>
            <p:ph type="dt" idx="10"/>
          </p:nvPr>
        </p:nvSpPr>
        <p:spPr>
          <a:xfrm rot="-5400000">
            <a:off x="7551350" y="1645919"/>
            <a:ext cx="2438399" cy="3657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Times New Roman"/>
              <a:buNone/>
              <a:defRPr sz="12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60" name="Google Shape;60;p8"/>
          <p:cNvSpPr txBox="1">
            <a:spLocks noGrp="1"/>
          </p:cNvSpPr>
          <p:nvPr>
            <p:ph type="ftr" idx="11"/>
          </p:nvPr>
        </p:nvSpPr>
        <p:spPr>
          <a:xfrm rot="-5400000">
            <a:off x="7586909" y="4048759"/>
            <a:ext cx="2367281" cy="3657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Times New Roman"/>
              <a:buNone/>
              <a:defRPr sz="12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61" name="Google Shape;61;p8"/>
          <p:cNvSpPr>
            <a:spLocks noGrp="1"/>
          </p:cNvSpPr>
          <p:nvPr>
            <p:ph type="sldNum" idx="12"/>
          </p:nvPr>
        </p:nvSpPr>
        <p:spPr>
          <a:xfrm>
            <a:off x="8531788" y="5648960"/>
            <a:ext cx="548639" cy="396240"/>
          </a:xfrm>
          <a:prstGeom prst="bracketPair">
            <a:avLst/>
          </a:prstGeom>
          <a:noFill/>
          <a:ln w="190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ctr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ctr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ctr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ctr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ctr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ctr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ctr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ctr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9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7619999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Cambria"/>
              <a:buNone/>
              <a:defRPr sz="4600" b="0" i="0" u="none" strike="noStrike" cap="none">
                <a:solidFill>
                  <a:schemeClr val="dk2"/>
                </a:solidFill>
                <a:latin typeface="Cambria"/>
                <a:ea typeface="Cambria"/>
                <a:cs typeface="Cambria"/>
                <a:sym typeface="Cambria"/>
              </a:defRPr>
            </a:lvl1pPr>
            <a:lvl2pPr lvl="1" indent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2pPr>
            <a:lvl3pPr lvl="2" indent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3pPr>
            <a:lvl4pPr lvl="3" indent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4pPr>
            <a:lvl5pPr lvl="4" indent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5pPr>
            <a:lvl6pPr lvl="5" indent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6pPr>
            <a:lvl7pPr lvl="6" indent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7pPr>
            <a:lvl8pPr lvl="7" indent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8pPr>
            <a:lvl9pPr lvl="8" indent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9pPr>
          </a:lstStyle>
          <a:p>
            <a:endParaRPr/>
          </a:p>
        </p:txBody>
      </p:sp>
      <p:sp>
        <p:nvSpPr>
          <p:cNvPr id="64" name="Google Shape;64;p9"/>
          <p:cNvSpPr txBox="1">
            <a:spLocks noGrp="1"/>
          </p:cNvSpPr>
          <p:nvPr>
            <p:ph type="dt" idx="10"/>
          </p:nvPr>
        </p:nvSpPr>
        <p:spPr>
          <a:xfrm rot="-5400000">
            <a:off x="7551350" y="1645919"/>
            <a:ext cx="2438399" cy="3657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Times New Roman"/>
              <a:buNone/>
              <a:defRPr sz="12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65" name="Google Shape;65;p9"/>
          <p:cNvSpPr txBox="1">
            <a:spLocks noGrp="1"/>
          </p:cNvSpPr>
          <p:nvPr>
            <p:ph type="ftr" idx="11"/>
          </p:nvPr>
        </p:nvSpPr>
        <p:spPr>
          <a:xfrm rot="-5400000">
            <a:off x="7586909" y="4048759"/>
            <a:ext cx="2367281" cy="3657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Times New Roman"/>
              <a:buNone/>
              <a:defRPr sz="12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66" name="Google Shape;66;p9"/>
          <p:cNvSpPr>
            <a:spLocks noGrp="1"/>
          </p:cNvSpPr>
          <p:nvPr>
            <p:ph type="sldNum" idx="12"/>
          </p:nvPr>
        </p:nvSpPr>
        <p:spPr>
          <a:xfrm>
            <a:off x="8531788" y="5648960"/>
            <a:ext cx="548639" cy="396240"/>
          </a:xfrm>
          <a:prstGeom prst="bracketPair">
            <a:avLst/>
          </a:prstGeom>
          <a:noFill/>
          <a:ln w="190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ctr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ctr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ctr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ctr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ctr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ctr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ctr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ctr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0"/>
          <p:cNvSpPr txBox="1">
            <a:spLocks noGrp="1"/>
          </p:cNvSpPr>
          <p:nvPr>
            <p:ph type="title"/>
          </p:nvPr>
        </p:nvSpPr>
        <p:spPr>
          <a:xfrm>
            <a:off x="304801" y="5495544"/>
            <a:ext cx="7772400" cy="5943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Cambria"/>
              <a:buNone/>
              <a:defRPr sz="2200" b="1" i="0" u="none" strike="noStrike" cap="none">
                <a:solidFill>
                  <a:schemeClr val="dk2"/>
                </a:solidFill>
                <a:latin typeface="Cambria"/>
                <a:ea typeface="Cambria"/>
                <a:cs typeface="Cambria"/>
                <a:sym typeface="Cambria"/>
              </a:defRPr>
            </a:lvl1pPr>
            <a:lvl2pPr lvl="1" indent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2pPr>
            <a:lvl3pPr lvl="2" indent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3pPr>
            <a:lvl4pPr lvl="3" indent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4pPr>
            <a:lvl5pPr lvl="4" indent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5pPr>
            <a:lvl6pPr lvl="5" indent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6pPr>
            <a:lvl7pPr lvl="6" indent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7pPr>
            <a:lvl8pPr lvl="7" indent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8pPr>
            <a:lvl9pPr lvl="8" indent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9pPr>
          </a:lstStyle>
          <a:p>
            <a:endParaRPr/>
          </a:p>
        </p:txBody>
      </p:sp>
      <p:sp>
        <p:nvSpPr>
          <p:cNvPr id="69" name="Google Shape;69;p10"/>
          <p:cNvSpPr txBox="1">
            <a:spLocks noGrp="1"/>
          </p:cNvSpPr>
          <p:nvPr>
            <p:ph type="body" idx="1"/>
          </p:nvPr>
        </p:nvSpPr>
        <p:spPr>
          <a:xfrm>
            <a:off x="304798" y="6096000"/>
            <a:ext cx="7772400" cy="6095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28600" algn="ctr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ts val="22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accent2"/>
              </a:buClr>
              <a:buSzPts val="20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accent4"/>
              </a:buClr>
              <a:buSzPts val="16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accent4"/>
              </a:buClr>
              <a:buSzPts val="14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0" name="Google Shape;70;p10"/>
          <p:cNvSpPr txBox="1">
            <a:spLocks noGrp="1"/>
          </p:cNvSpPr>
          <p:nvPr>
            <p:ph type="dt" idx="10"/>
          </p:nvPr>
        </p:nvSpPr>
        <p:spPr>
          <a:xfrm rot="-5400000">
            <a:off x="7551350" y="1645919"/>
            <a:ext cx="2438399" cy="3657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Times New Roman"/>
              <a:buNone/>
              <a:defRPr sz="12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71" name="Google Shape;71;p10"/>
          <p:cNvSpPr txBox="1">
            <a:spLocks noGrp="1"/>
          </p:cNvSpPr>
          <p:nvPr>
            <p:ph type="ftr" idx="11"/>
          </p:nvPr>
        </p:nvSpPr>
        <p:spPr>
          <a:xfrm rot="-5400000">
            <a:off x="7586909" y="4048759"/>
            <a:ext cx="2367281" cy="3657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Times New Roman"/>
              <a:buNone/>
              <a:defRPr sz="12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72" name="Google Shape;72;p10"/>
          <p:cNvSpPr>
            <a:spLocks noGrp="1"/>
          </p:cNvSpPr>
          <p:nvPr>
            <p:ph type="sldNum" idx="12"/>
          </p:nvPr>
        </p:nvSpPr>
        <p:spPr>
          <a:xfrm>
            <a:off x="8531788" y="5648960"/>
            <a:ext cx="548639" cy="396240"/>
          </a:xfrm>
          <a:prstGeom prst="bracketPair">
            <a:avLst/>
          </a:prstGeom>
          <a:noFill/>
          <a:ln w="190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ctr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ctr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ctr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ctr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ctr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ctr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ctr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ctr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73" name="Google Shape;73;p10"/>
          <p:cNvSpPr txBox="1">
            <a:spLocks noGrp="1"/>
          </p:cNvSpPr>
          <p:nvPr>
            <p:ph type="body" idx="2"/>
          </p:nvPr>
        </p:nvSpPr>
        <p:spPr>
          <a:xfrm>
            <a:off x="304800" y="381000"/>
            <a:ext cx="7772400" cy="49428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368300" algn="l" rtl="0">
              <a:lnSpc>
                <a:spcPct val="100000"/>
              </a:lnSpc>
              <a:spcBef>
                <a:spcPts val="440"/>
              </a:spcBef>
              <a:spcAft>
                <a:spcPts val="0"/>
              </a:spcAft>
              <a:buClr>
                <a:schemeClr val="accent1"/>
              </a:buClr>
              <a:buSzPts val="2200"/>
              <a:buFont typeface="Arial"/>
              <a:buChar char="•"/>
              <a:defRPr sz="2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302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accent4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accent4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1"/>
          <p:cNvSpPr txBox="1">
            <a:spLocks noGrp="1"/>
          </p:cNvSpPr>
          <p:nvPr>
            <p:ph type="title"/>
          </p:nvPr>
        </p:nvSpPr>
        <p:spPr>
          <a:xfrm>
            <a:off x="301752" y="5495278"/>
            <a:ext cx="7772400" cy="594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Cambria"/>
              <a:buNone/>
              <a:defRPr sz="2200" b="1" i="0" u="none" strike="noStrike" cap="none">
                <a:solidFill>
                  <a:schemeClr val="dk2"/>
                </a:solidFill>
                <a:latin typeface="Cambria"/>
                <a:ea typeface="Cambria"/>
                <a:cs typeface="Cambria"/>
                <a:sym typeface="Cambria"/>
              </a:defRPr>
            </a:lvl1pPr>
            <a:lvl2pPr lvl="1" indent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2pPr>
            <a:lvl3pPr lvl="2" indent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3pPr>
            <a:lvl4pPr lvl="3" indent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4pPr>
            <a:lvl5pPr lvl="4" indent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5pPr>
            <a:lvl6pPr lvl="5" indent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6pPr>
            <a:lvl7pPr lvl="6" indent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7pPr>
            <a:lvl8pPr lvl="7" indent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8pPr>
            <a:lvl9pPr lvl="8" indent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9pPr>
          </a:lstStyle>
          <a:p>
            <a:endParaRPr/>
          </a:p>
        </p:txBody>
      </p:sp>
      <p:sp>
        <p:nvSpPr>
          <p:cNvPr id="76" name="Google Shape;76;p11"/>
          <p:cNvSpPr>
            <a:spLocks noGrp="1"/>
          </p:cNvSpPr>
          <p:nvPr>
            <p:ph type="pic" idx="2"/>
          </p:nvPr>
        </p:nvSpPr>
        <p:spPr>
          <a:xfrm>
            <a:off x="0" y="0"/>
            <a:ext cx="8458200" cy="54863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4"/>
              </a:buClr>
              <a:buSzPts val="14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4"/>
              </a:buClr>
              <a:buSzPts val="14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7" name="Google Shape;77;p11"/>
          <p:cNvSpPr txBox="1">
            <a:spLocks noGrp="1"/>
          </p:cNvSpPr>
          <p:nvPr>
            <p:ph type="body" idx="1"/>
          </p:nvPr>
        </p:nvSpPr>
        <p:spPr>
          <a:xfrm>
            <a:off x="301752" y="6096000"/>
            <a:ext cx="7772400" cy="6126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28600" algn="ctr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ts val="22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accent2"/>
              </a:buClr>
              <a:buSzPts val="20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accent4"/>
              </a:buClr>
              <a:buSzPts val="16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accent4"/>
              </a:buClr>
              <a:buSzPts val="14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8" name="Google Shape;78;p11"/>
          <p:cNvSpPr txBox="1">
            <a:spLocks noGrp="1"/>
          </p:cNvSpPr>
          <p:nvPr>
            <p:ph type="dt" idx="10"/>
          </p:nvPr>
        </p:nvSpPr>
        <p:spPr>
          <a:xfrm rot="-5400000">
            <a:off x="7551350" y="1645919"/>
            <a:ext cx="2438399" cy="3657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Times New Roman"/>
              <a:buNone/>
              <a:defRPr sz="12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79" name="Google Shape;79;p11"/>
          <p:cNvSpPr>
            <a:spLocks noGrp="1"/>
          </p:cNvSpPr>
          <p:nvPr>
            <p:ph type="sldNum" idx="12"/>
          </p:nvPr>
        </p:nvSpPr>
        <p:spPr>
          <a:xfrm>
            <a:off x="8531788" y="5648960"/>
            <a:ext cx="548639" cy="396240"/>
          </a:xfrm>
          <a:prstGeom prst="bracketPair">
            <a:avLst/>
          </a:prstGeom>
          <a:noFill/>
          <a:ln w="190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ctr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ctr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ctr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ctr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ctr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ctr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ctr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ctr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80" name="Google Shape;80;p11"/>
          <p:cNvSpPr txBox="1">
            <a:spLocks noGrp="1"/>
          </p:cNvSpPr>
          <p:nvPr>
            <p:ph type="ftr" idx="11"/>
          </p:nvPr>
        </p:nvSpPr>
        <p:spPr>
          <a:xfrm rot="-5400000">
            <a:off x="7586909" y="4048759"/>
            <a:ext cx="2367281" cy="3657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Times New Roman"/>
              <a:buNone/>
              <a:defRPr sz="12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2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7619999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Cambria"/>
              <a:buNone/>
              <a:defRPr sz="4600" b="0" i="0" u="none" strike="noStrike" cap="none">
                <a:solidFill>
                  <a:schemeClr val="dk2"/>
                </a:solidFill>
                <a:latin typeface="Cambria"/>
                <a:ea typeface="Cambria"/>
                <a:cs typeface="Cambria"/>
                <a:sym typeface="Cambria"/>
              </a:defRPr>
            </a:lvl1pPr>
            <a:lvl2pPr lvl="1" indent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2pPr>
            <a:lvl3pPr lvl="2" indent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3pPr>
            <a:lvl4pPr lvl="3" indent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4pPr>
            <a:lvl5pPr lvl="4" indent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5pPr>
            <a:lvl6pPr lvl="5" indent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6pPr>
            <a:lvl7pPr lvl="6" indent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7pPr>
            <a:lvl8pPr lvl="7" indent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8pPr>
            <a:lvl9pPr lvl="8" indent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9pPr>
          </a:lstStyle>
          <a:p>
            <a:endParaRPr/>
          </a:p>
        </p:txBody>
      </p:sp>
      <p:sp>
        <p:nvSpPr>
          <p:cNvPr id="83" name="Google Shape;83;p12"/>
          <p:cNvSpPr txBox="1">
            <a:spLocks noGrp="1"/>
          </p:cNvSpPr>
          <p:nvPr>
            <p:ph type="body" idx="1"/>
          </p:nvPr>
        </p:nvSpPr>
        <p:spPr>
          <a:xfrm rot="5400000">
            <a:off x="1866899" y="190500"/>
            <a:ext cx="4800600" cy="7619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368300" algn="l" rtl="0">
              <a:lnSpc>
                <a:spcPct val="100000"/>
              </a:lnSpc>
              <a:spcBef>
                <a:spcPts val="440"/>
              </a:spcBef>
              <a:spcAft>
                <a:spcPts val="0"/>
              </a:spcAft>
              <a:buClr>
                <a:schemeClr val="accent1"/>
              </a:buClr>
              <a:buSzPts val="2200"/>
              <a:buFont typeface="Arial"/>
              <a:buChar char="•"/>
              <a:defRPr sz="2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302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accent4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accent4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4" name="Google Shape;84;p12"/>
          <p:cNvSpPr txBox="1">
            <a:spLocks noGrp="1"/>
          </p:cNvSpPr>
          <p:nvPr>
            <p:ph type="dt" idx="10"/>
          </p:nvPr>
        </p:nvSpPr>
        <p:spPr>
          <a:xfrm rot="-5400000">
            <a:off x="7551350" y="1645919"/>
            <a:ext cx="2438399" cy="3657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Times New Roman"/>
              <a:buNone/>
              <a:defRPr sz="12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85" name="Google Shape;85;p12"/>
          <p:cNvSpPr txBox="1">
            <a:spLocks noGrp="1"/>
          </p:cNvSpPr>
          <p:nvPr>
            <p:ph type="ftr" idx="11"/>
          </p:nvPr>
        </p:nvSpPr>
        <p:spPr>
          <a:xfrm rot="-5400000">
            <a:off x="7586909" y="4048759"/>
            <a:ext cx="2367281" cy="3657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Times New Roman"/>
              <a:buNone/>
              <a:defRPr sz="12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86" name="Google Shape;86;p12"/>
          <p:cNvSpPr>
            <a:spLocks noGrp="1"/>
          </p:cNvSpPr>
          <p:nvPr>
            <p:ph type="sldNum" idx="12"/>
          </p:nvPr>
        </p:nvSpPr>
        <p:spPr>
          <a:xfrm>
            <a:off x="8531788" y="5648960"/>
            <a:ext cx="548639" cy="396240"/>
          </a:xfrm>
          <a:prstGeom prst="bracketPair">
            <a:avLst/>
          </a:prstGeom>
          <a:noFill/>
          <a:ln w="190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ctr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ctr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ctr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ctr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ctr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ctr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ctr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ctr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3"/>
          <p:cNvSpPr txBox="1">
            <a:spLocks noGrp="1"/>
          </p:cNvSpPr>
          <p:nvPr>
            <p:ph type="title"/>
          </p:nvPr>
        </p:nvSpPr>
        <p:spPr>
          <a:xfrm rot="5400000">
            <a:off x="4579937" y="2324100"/>
            <a:ext cx="5851525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Cambria"/>
              <a:buNone/>
              <a:defRPr sz="4600" b="0" i="0" u="none" strike="noStrike" cap="none">
                <a:solidFill>
                  <a:schemeClr val="dk2"/>
                </a:solidFill>
                <a:latin typeface="Cambria"/>
                <a:ea typeface="Cambria"/>
                <a:cs typeface="Cambria"/>
                <a:sym typeface="Cambria"/>
              </a:defRPr>
            </a:lvl1pPr>
            <a:lvl2pPr lvl="1" indent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2pPr>
            <a:lvl3pPr lvl="2" indent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3pPr>
            <a:lvl4pPr lvl="3" indent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4pPr>
            <a:lvl5pPr lvl="4" indent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5pPr>
            <a:lvl6pPr lvl="5" indent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6pPr>
            <a:lvl7pPr lvl="6" indent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7pPr>
            <a:lvl8pPr lvl="7" indent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8pPr>
            <a:lvl9pPr lvl="8" indent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9pPr>
          </a:lstStyle>
          <a:p>
            <a:endParaRPr/>
          </a:p>
        </p:txBody>
      </p:sp>
      <p:sp>
        <p:nvSpPr>
          <p:cNvPr id="89" name="Google Shape;89;p13"/>
          <p:cNvSpPr txBox="1">
            <a:spLocks noGrp="1"/>
          </p:cNvSpPr>
          <p:nvPr>
            <p:ph type="body" idx="1"/>
          </p:nvPr>
        </p:nvSpPr>
        <p:spPr>
          <a:xfrm rot="5400000">
            <a:off x="541337" y="190500"/>
            <a:ext cx="5851525" cy="60197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368300" algn="l" rtl="0">
              <a:lnSpc>
                <a:spcPct val="100000"/>
              </a:lnSpc>
              <a:spcBef>
                <a:spcPts val="440"/>
              </a:spcBef>
              <a:spcAft>
                <a:spcPts val="0"/>
              </a:spcAft>
              <a:buClr>
                <a:schemeClr val="accent1"/>
              </a:buClr>
              <a:buSzPts val="2200"/>
              <a:buFont typeface="Arial"/>
              <a:buChar char="•"/>
              <a:defRPr sz="2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302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accent4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accent4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0" name="Google Shape;90;p13"/>
          <p:cNvSpPr txBox="1">
            <a:spLocks noGrp="1"/>
          </p:cNvSpPr>
          <p:nvPr>
            <p:ph type="dt" idx="10"/>
          </p:nvPr>
        </p:nvSpPr>
        <p:spPr>
          <a:xfrm rot="-5400000">
            <a:off x="7551350" y="1645919"/>
            <a:ext cx="2438399" cy="3657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Times New Roman"/>
              <a:buNone/>
              <a:defRPr sz="12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91" name="Google Shape;91;p13"/>
          <p:cNvSpPr txBox="1">
            <a:spLocks noGrp="1"/>
          </p:cNvSpPr>
          <p:nvPr>
            <p:ph type="ftr" idx="11"/>
          </p:nvPr>
        </p:nvSpPr>
        <p:spPr>
          <a:xfrm rot="-5400000">
            <a:off x="7586909" y="4048759"/>
            <a:ext cx="2367281" cy="3657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Times New Roman"/>
              <a:buNone/>
              <a:defRPr sz="12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92" name="Google Shape;92;p13"/>
          <p:cNvSpPr>
            <a:spLocks noGrp="1"/>
          </p:cNvSpPr>
          <p:nvPr>
            <p:ph type="sldNum" idx="12"/>
          </p:nvPr>
        </p:nvSpPr>
        <p:spPr>
          <a:xfrm>
            <a:off x="8531788" y="5648960"/>
            <a:ext cx="548639" cy="396240"/>
          </a:xfrm>
          <a:prstGeom prst="bracketPair">
            <a:avLst/>
          </a:prstGeom>
          <a:noFill/>
          <a:ln w="190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ctr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ctr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ctr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ctr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ctr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ctr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ctr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ctr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Text and Clip Art" type="txAndClipArt">
  <p:cSld name="TEXT_AND_CLIPART"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14"/>
          <p:cNvSpPr txBox="1">
            <a:spLocks noGrp="1"/>
          </p:cNvSpPr>
          <p:nvPr>
            <p:ph type="title"/>
          </p:nvPr>
        </p:nvSpPr>
        <p:spPr>
          <a:xfrm>
            <a:off x="1219200" y="304800"/>
            <a:ext cx="7772400" cy="12064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Cambria"/>
              <a:buNone/>
              <a:defRPr sz="4600" b="0" i="0" u="none" strike="noStrike" cap="none">
                <a:solidFill>
                  <a:schemeClr val="dk2"/>
                </a:solidFill>
                <a:latin typeface="Cambria"/>
                <a:ea typeface="Cambria"/>
                <a:cs typeface="Cambria"/>
                <a:sym typeface="Cambria"/>
              </a:defRPr>
            </a:lvl1pPr>
            <a:lvl2pPr lvl="1" indent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2pPr>
            <a:lvl3pPr lvl="2" indent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3pPr>
            <a:lvl4pPr lvl="3" indent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4pPr>
            <a:lvl5pPr lvl="4" indent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5pPr>
            <a:lvl6pPr lvl="5" indent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6pPr>
            <a:lvl7pPr lvl="6" indent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7pPr>
            <a:lvl8pPr lvl="7" indent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8pPr>
            <a:lvl9pPr lvl="8" indent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9pPr>
          </a:lstStyle>
          <a:p>
            <a:endParaRPr/>
          </a:p>
        </p:txBody>
      </p:sp>
      <p:sp>
        <p:nvSpPr>
          <p:cNvPr id="95" name="Google Shape;95;p14"/>
          <p:cNvSpPr txBox="1">
            <a:spLocks noGrp="1"/>
          </p:cNvSpPr>
          <p:nvPr>
            <p:ph type="body" idx="1"/>
          </p:nvPr>
        </p:nvSpPr>
        <p:spPr>
          <a:xfrm>
            <a:off x="1219200" y="1600200"/>
            <a:ext cx="3809999" cy="449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368300" algn="l" rtl="0">
              <a:lnSpc>
                <a:spcPct val="100000"/>
              </a:lnSpc>
              <a:spcBef>
                <a:spcPts val="440"/>
              </a:spcBef>
              <a:spcAft>
                <a:spcPts val="0"/>
              </a:spcAft>
              <a:buClr>
                <a:schemeClr val="accent1"/>
              </a:buClr>
              <a:buSzPts val="2200"/>
              <a:buFont typeface="Arial"/>
              <a:buChar char="•"/>
              <a:defRPr sz="2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302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accent4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accent4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6" name="Google Shape;96;p14"/>
          <p:cNvSpPr>
            <a:spLocks noGrp="1"/>
          </p:cNvSpPr>
          <p:nvPr>
            <p:ph type="clipArt" idx="2"/>
          </p:nvPr>
        </p:nvSpPr>
        <p:spPr>
          <a:xfrm>
            <a:off x="5181600" y="1600200"/>
            <a:ext cx="3809999" cy="449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342900" marR="0" lvl="0" indent="-88900" algn="l" rtl="0">
              <a:lnSpc>
                <a:spcPct val="100000"/>
              </a:lnSpc>
              <a:spcBef>
                <a:spcPts val="440"/>
              </a:spcBef>
              <a:spcAft>
                <a:spcPts val="0"/>
              </a:spcAft>
              <a:buClr>
                <a:schemeClr val="accent1"/>
              </a:buClr>
              <a:buSzPts val="2200"/>
              <a:buFont typeface="Arial"/>
              <a:buChar char="•"/>
              <a:defRPr sz="2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640080" marR="0" lvl="1" indent="-10668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005839" marR="0" lvl="2" indent="-116838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280160" marR="0" lvl="3" indent="-13716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accent4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554480" marR="0" lvl="4" indent="-144780" algn="l" rtl="0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1737360" marR="0" lvl="5" indent="-99060" algn="l" rtl="0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1920240" marR="0" lvl="6" indent="-104139" algn="l" rtl="0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2103120" marR="0" lvl="7" indent="-96520" algn="l" rtl="0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2286000" marR="0" lvl="8" indent="-101600" algn="l" rtl="0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accent4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7" name="Google Shape;97;p14"/>
          <p:cNvSpPr txBox="1">
            <a:spLocks noGrp="1"/>
          </p:cNvSpPr>
          <p:nvPr>
            <p:ph type="dt" idx="10"/>
          </p:nvPr>
        </p:nvSpPr>
        <p:spPr>
          <a:xfrm rot="-5400000">
            <a:off x="7551350" y="1645919"/>
            <a:ext cx="2438399" cy="3657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Times New Roman"/>
              <a:buNone/>
              <a:defRPr sz="12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98" name="Google Shape;98;p14"/>
          <p:cNvSpPr txBox="1">
            <a:spLocks noGrp="1"/>
          </p:cNvSpPr>
          <p:nvPr>
            <p:ph type="ftr" idx="11"/>
          </p:nvPr>
        </p:nvSpPr>
        <p:spPr>
          <a:xfrm rot="-5400000">
            <a:off x="7586909" y="4048759"/>
            <a:ext cx="2367281" cy="3657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Times New Roman"/>
              <a:buNone/>
              <a:defRPr sz="12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99" name="Google Shape;99;p14"/>
          <p:cNvSpPr>
            <a:spLocks noGrp="1"/>
          </p:cNvSpPr>
          <p:nvPr>
            <p:ph type="sldNum" idx="12"/>
          </p:nvPr>
        </p:nvSpPr>
        <p:spPr>
          <a:xfrm>
            <a:off x="8531788" y="5648960"/>
            <a:ext cx="548639" cy="396240"/>
          </a:xfrm>
          <a:prstGeom prst="bracketPair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ctr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ctr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ctr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ctr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ctr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ctr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ctr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ctr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16"/>
          <p:cNvSpPr txBox="1">
            <a:spLocks noGrp="1"/>
          </p:cNvSpPr>
          <p:nvPr>
            <p:ph type="ctrTitle"/>
          </p:nvPr>
        </p:nvSpPr>
        <p:spPr>
          <a:xfrm>
            <a:off x="685800" y="1905000"/>
            <a:ext cx="7543800" cy="259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Cambria"/>
              <a:buNone/>
              <a:defRPr sz="6600" b="0" i="0" u="none" strike="noStrike" cap="none">
                <a:solidFill>
                  <a:schemeClr val="dk2"/>
                </a:solidFill>
                <a:latin typeface="Cambria"/>
                <a:ea typeface="Cambria"/>
                <a:cs typeface="Cambria"/>
                <a:sym typeface="Cambria"/>
              </a:defRPr>
            </a:lvl1pPr>
            <a:lvl2pPr lvl="1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0" name="Google Shape;110;p16"/>
          <p:cNvSpPr txBox="1">
            <a:spLocks noGrp="1"/>
          </p:cNvSpPr>
          <p:nvPr>
            <p:ph type="subTitle" idx="1"/>
          </p:nvPr>
        </p:nvSpPr>
        <p:spPr>
          <a:xfrm>
            <a:off x="685800" y="4572000"/>
            <a:ext cx="6461700" cy="106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0" marR="0" lvl="0" indent="0" algn="l" rtl="0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22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ctr" rtl="0"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ctr" rtl="0">
              <a:spcBef>
                <a:spcPts val="36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ctr" rtl="0">
              <a:spcBef>
                <a:spcPts val="320"/>
              </a:spcBef>
              <a:spcAft>
                <a:spcPts val="0"/>
              </a:spcAft>
              <a:buClr>
                <a:schemeClr val="accent4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ctr" rtl="0">
              <a:spcBef>
                <a:spcPts val="28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ctr" rtl="0">
              <a:spcBef>
                <a:spcPts val="28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ctr" rtl="0">
              <a:spcBef>
                <a:spcPts val="28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ctr" rtl="0">
              <a:spcBef>
                <a:spcPts val="28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ctr" rtl="0">
              <a:spcBef>
                <a:spcPts val="280"/>
              </a:spcBef>
              <a:spcAft>
                <a:spcPts val="0"/>
              </a:spcAft>
              <a:buClr>
                <a:schemeClr val="accent4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1" name="Google Shape;111;p16"/>
          <p:cNvSpPr txBox="1">
            <a:spLocks noGrp="1"/>
          </p:cNvSpPr>
          <p:nvPr>
            <p:ph type="dt" idx="10"/>
          </p:nvPr>
        </p:nvSpPr>
        <p:spPr>
          <a:xfrm rot="-5400000">
            <a:off x="7551320" y="1645949"/>
            <a:ext cx="2438400" cy="36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112" name="Google Shape;112;p16"/>
          <p:cNvSpPr txBox="1">
            <a:spLocks noGrp="1"/>
          </p:cNvSpPr>
          <p:nvPr>
            <p:ph type="ftr" idx="11"/>
          </p:nvPr>
        </p:nvSpPr>
        <p:spPr>
          <a:xfrm rot="-5400000">
            <a:off x="7586870" y="4048780"/>
            <a:ext cx="2367300" cy="36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113" name="Google Shape;113;p16"/>
          <p:cNvSpPr>
            <a:spLocks noGrp="1"/>
          </p:cNvSpPr>
          <p:nvPr>
            <p:ph type="sldNum" idx="12"/>
          </p:nvPr>
        </p:nvSpPr>
        <p:spPr>
          <a:xfrm>
            <a:off x="8531788" y="5648960"/>
            <a:ext cx="548700" cy="396300"/>
          </a:xfrm>
          <a:prstGeom prst="bracketPair">
            <a:avLst/>
          </a:prstGeom>
          <a:noFill/>
          <a:ln w="190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ctr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ctr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ctr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ctr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ctr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ctr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ctr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ctr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17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Cambria"/>
              <a:buNone/>
              <a:defRPr sz="4600" b="0" i="0" u="none" strike="noStrike" cap="none">
                <a:solidFill>
                  <a:schemeClr val="dk2"/>
                </a:solidFill>
                <a:latin typeface="Cambria"/>
                <a:ea typeface="Cambria"/>
                <a:cs typeface="Cambria"/>
                <a:sym typeface="Cambria"/>
              </a:defRPr>
            </a:lvl1pPr>
            <a:lvl2pPr lvl="1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6" name="Google Shape;116;p17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7620000" cy="48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368300" algn="l" rtl="0">
              <a:spcBef>
                <a:spcPts val="440"/>
              </a:spcBef>
              <a:spcAft>
                <a:spcPts val="0"/>
              </a:spcAft>
              <a:buClr>
                <a:schemeClr val="accent1"/>
              </a:buClr>
              <a:buSzPts val="2200"/>
              <a:buFont typeface="Arial"/>
              <a:buChar char="•"/>
              <a:defRPr sz="2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55600" algn="l" rtl="0"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spcBef>
                <a:spcPts val="36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30200" algn="l" rtl="0">
              <a:spcBef>
                <a:spcPts val="320"/>
              </a:spcBef>
              <a:spcAft>
                <a:spcPts val="0"/>
              </a:spcAft>
              <a:buClr>
                <a:schemeClr val="accent4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17500" algn="l" rtl="0">
              <a:spcBef>
                <a:spcPts val="28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17500" algn="l" rtl="0">
              <a:spcBef>
                <a:spcPts val="28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17500" algn="l" rtl="0">
              <a:spcBef>
                <a:spcPts val="28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17500" algn="l" rtl="0">
              <a:spcBef>
                <a:spcPts val="28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17500" algn="l" rtl="0">
              <a:spcBef>
                <a:spcPts val="280"/>
              </a:spcBef>
              <a:spcAft>
                <a:spcPts val="0"/>
              </a:spcAft>
              <a:buClr>
                <a:schemeClr val="accent4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7" name="Google Shape;117;p17"/>
          <p:cNvSpPr txBox="1">
            <a:spLocks noGrp="1"/>
          </p:cNvSpPr>
          <p:nvPr>
            <p:ph type="dt" idx="10"/>
          </p:nvPr>
        </p:nvSpPr>
        <p:spPr>
          <a:xfrm rot="-5400000">
            <a:off x="7551320" y="1645949"/>
            <a:ext cx="2438400" cy="36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118" name="Google Shape;118;p17"/>
          <p:cNvSpPr txBox="1">
            <a:spLocks noGrp="1"/>
          </p:cNvSpPr>
          <p:nvPr>
            <p:ph type="ftr" idx="11"/>
          </p:nvPr>
        </p:nvSpPr>
        <p:spPr>
          <a:xfrm rot="-5400000">
            <a:off x="7586870" y="4048780"/>
            <a:ext cx="2367300" cy="36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119" name="Google Shape;119;p17"/>
          <p:cNvSpPr>
            <a:spLocks noGrp="1"/>
          </p:cNvSpPr>
          <p:nvPr>
            <p:ph type="sldNum" idx="12"/>
          </p:nvPr>
        </p:nvSpPr>
        <p:spPr>
          <a:xfrm>
            <a:off x="8531788" y="5648960"/>
            <a:ext cx="548700" cy="396300"/>
          </a:xfrm>
          <a:prstGeom prst="bracketPair">
            <a:avLst/>
          </a:prstGeom>
          <a:noFill/>
          <a:ln w="190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ctr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ctr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ctr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ctr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ctr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ctr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ctr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ctr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18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Cambria"/>
              <a:buNone/>
              <a:defRPr sz="4600" b="0" i="0" u="none" strike="noStrike" cap="none">
                <a:solidFill>
                  <a:schemeClr val="dk2"/>
                </a:solidFill>
                <a:latin typeface="Cambria"/>
                <a:ea typeface="Cambria"/>
                <a:cs typeface="Cambria"/>
                <a:sym typeface="Cambria"/>
              </a:defRPr>
            </a:lvl1pPr>
            <a:lvl2pPr lvl="1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22" name="Google Shape;122;p18"/>
          <p:cNvSpPr txBox="1">
            <a:spLocks noGrp="1"/>
          </p:cNvSpPr>
          <p:nvPr>
            <p:ph type="body" idx="1"/>
          </p:nvPr>
        </p:nvSpPr>
        <p:spPr>
          <a:xfrm>
            <a:off x="457200" y="1536192"/>
            <a:ext cx="3657600" cy="459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406400" algn="l" rtl="0">
              <a:spcBef>
                <a:spcPts val="56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spcBef>
                <a:spcPts val="480"/>
              </a:spcBef>
              <a:spcAft>
                <a:spcPts val="0"/>
              </a:spcAft>
              <a:buClr>
                <a:schemeClr val="accent2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spcBef>
                <a:spcPts val="400"/>
              </a:spcBef>
              <a:spcAft>
                <a:spcPts val="0"/>
              </a:spcAft>
              <a:buClr>
                <a:schemeClr val="accent3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spcBef>
                <a:spcPts val="360"/>
              </a:spcBef>
              <a:spcAft>
                <a:spcPts val="0"/>
              </a:spcAft>
              <a:buClr>
                <a:schemeClr val="accent4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spcBef>
                <a:spcPts val="360"/>
              </a:spcBef>
              <a:spcAft>
                <a:spcPts val="0"/>
              </a:spcAft>
              <a:buClr>
                <a:schemeClr val="accent5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spcBef>
                <a:spcPts val="360"/>
              </a:spcBef>
              <a:spcAft>
                <a:spcPts val="0"/>
              </a:spcAft>
              <a:buClr>
                <a:schemeClr val="accent2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spcBef>
                <a:spcPts val="36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spcBef>
                <a:spcPts val="360"/>
              </a:spcBef>
              <a:spcAft>
                <a:spcPts val="0"/>
              </a:spcAft>
              <a:buClr>
                <a:schemeClr val="accent4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3" name="Google Shape;123;p18"/>
          <p:cNvSpPr txBox="1">
            <a:spLocks noGrp="1"/>
          </p:cNvSpPr>
          <p:nvPr>
            <p:ph type="body" idx="2"/>
          </p:nvPr>
        </p:nvSpPr>
        <p:spPr>
          <a:xfrm>
            <a:off x="4419600" y="1536192"/>
            <a:ext cx="3657600" cy="459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406400" algn="l" rtl="0">
              <a:spcBef>
                <a:spcPts val="56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spcBef>
                <a:spcPts val="480"/>
              </a:spcBef>
              <a:spcAft>
                <a:spcPts val="0"/>
              </a:spcAft>
              <a:buClr>
                <a:schemeClr val="accent2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spcBef>
                <a:spcPts val="400"/>
              </a:spcBef>
              <a:spcAft>
                <a:spcPts val="0"/>
              </a:spcAft>
              <a:buClr>
                <a:schemeClr val="accent3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spcBef>
                <a:spcPts val="360"/>
              </a:spcBef>
              <a:spcAft>
                <a:spcPts val="0"/>
              </a:spcAft>
              <a:buClr>
                <a:schemeClr val="accent4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spcBef>
                <a:spcPts val="360"/>
              </a:spcBef>
              <a:spcAft>
                <a:spcPts val="0"/>
              </a:spcAft>
              <a:buClr>
                <a:schemeClr val="accent5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spcBef>
                <a:spcPts val="360"/>
              </a:spcBef>
              <a:spcAft>
                <a:spcPts val="0"/>
              </a:spcAft>
              <a:buClr>
                <a:schemeClr val="accent2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spcBef>
                <a:spcPts val="36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spcBef>
                <a:spcPts val="360"/>
              </a:spcBef>
              <a:spcAft>
                <a:spcPts val="0"/>
              </a:spcAft>
              <a:buClr>
                <a:schemeClr val="accent4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4" name="Google Shape;124;p18"/>
          <p:cNvSpPr txBox="1">
            <a:spLocks noGrp="1"/>
          </p:cNvSpPr>
          <p:nvPr>
            <p:ph type="dt" idx="10"/>
          </p:nvPr>
        </p:nvSpPr>
        <p:spPr>
          <a:xfrm rot="-5400000">
            <a:off x="7551320" y="1645949"/>
            <a:ext cx="2438400" cy="36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125" name="Google Shape;125;p18"/>
          <p:cNvSpPr txBox="1">
            <a:spLocks noGrp="1"/>
          </p:cNvSpPr>
          <p:nvPr>
            <p:ph type="ftr" idx="11"/>
          </p:nvPr>
        </p:nvSpPr>
        <p:spPr>
          <a:xfrm rot="-5400000">
            <a:off x="7586870" y="4048780"/>
            <a:ext cx="2367300" cy="36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126" name="Google Shape;126;p18"/>
          <p:cNvSpPr>
            <a:spLocks noGrp="1"/>
          </p:cNvSpPr>
          <p:nvPr>
            <p:ph type="sldNum" idx="12"/>
          </p:nvPr>
        </p:nvSpPr>
        <p:spPr>
          <a:xfrm>
            <a:off x="8531788" y="5648960"/>
            <a:ext cx="548700" cy="396300"/>
          </a:xfrm>
          <a:prstGeom prst="bracketPair">
            <a:avLst/>
          </a:prstGeom>
          <a:noFill/>
          <a:ln w="190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ctr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ctr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ctr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ctr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ctr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ctr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ctr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ctr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19"/>
          <p:cNvSpPr txBox="1">
            <a:spLocks noGrp="1"/>
          </p:cNvSpPr>
          <p:nvPr>
            <p:ph type="dt" idx="10"/>
          </p:nvPr>
        </p:nvSpPr>
        <p:spPr>
          <a:xfrm rot="-5400000">
            <a:off x="7551320" y="1645949"/>
            <a:ext cx="2438400" cy="36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129" name="Google Shape;129;p19"/>
          <p:cNvSpPr txBox="1">
            <a:spLocks noGrp="1"/>
          </p:cNvSpPr>
          <p:nvPr>
            <p:ph type="ftr" idx="11"/>
          </p:nvPr>
        </p:nvSpPr>
        <p:spPr>
          <a:xfrm rot="-5400000">
            <a:off x="7586870" y="4048780"/>
            <a:ext cx="2367300" cy="36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130" name="Google Shape;130;p19"/>
          <p:cNvSpPr>
            <a:spLocks noGrp="1"/>
          </p:cNvSpPr>
          <p:nvPr>
            <p:ph type="sldNum" idx="12"/>
          </p:nvPr>
        </p:nvSpPr>
        <p:spPr>
          <a:xfrm>
            <a:off x="8531788" y="5648960"/>
            <a:ext cx="548700" cy="396300"/>
          </a:xfrm>
          <a:prstGeom prst="bracketPair">
            <a:avLst/>
          </a:prstGeom>
          <a:noFill/>
          <a:ln w="190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ctr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ctr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ctr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ctr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ctr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ctr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ctr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ctr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Clip Art and Text" type="clipArtAndTx">
  <p:cSld name="CLIPART_AND_TEXT"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0"/>
          <p:cNvSpPr txBox="1">
            <a:spLocks noGrp="1"/>
          </p:cNvSpPr>
          <p:nvPr>
            <p:ph type="title"/>
          </p:nvPr>
        </p:nvSpPr>
        <p:spPr>
          <a:xfrm>
            <a:off x="1219200" y="304800"/>
            <a:ext cx="7772400" cy="120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Cambria"/>
              <a:buNone/>
              <a:defRPr sz="4600" b="0" i="0" u="none" strike="noStrike" cap="none">
                <a:solidFill>
                  <a:schemeClr val="dk2"/>
                </a:solidFill>
                <a:latin typeface="Cambria"/>
                <a:ea typeface="Cambria"/>
                <a:cs typeface="Cambria"/>
                <a:sym typeface="Cambria"/>
              </a:defRPr>
            </a:lvl1pPr>
            <a:lvl2pPr lvl="1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33" name="Google Shape;133;p20"/>
          <p:cNvSpPr>
            <a:spLocks noGrp="1"/>
          </p:cNvSpPr>
          <p:nvPr>
            <p:ph type="clipArt" idx="2"/>
          </p:nvPr>
        </p:nvSpPr>
        <p:spPr>
          <a:xfrm>
            <a:off x="1219200" y="1600200"/>
            <a:ext cx="3810000" cy="449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342900" marR="0" lvl="0" indent="-228600" algn="l" rtl="0">
              <a:spcBef>
                <a:spcPts val="440"/>
              </a:spcBef>
              <a:spcAft>
                <a:spcPts val="0"/>
              </a:spcAft>
              <a:buClr>
                <a:schemeClr val="accent1"/>
              </a:buClr>
              <a:buSzPts val="2200"/>
              <a:buFont typeface="Arial"/>
              <a:buChar char="•"/>
              <a:defRPr sz="2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640080" marR="0" lvl="1" indent="-233680" algn="l" rtl="0"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005839" marR="0" lvl="2" indent="-231139" algn="l" rtl="0">
              <a:spcBef>
                <a:spcPts val="36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280160" marR="0" lvl="3" indent="-238760" algn="l" rtl="0">
              <a:spcBef>
                <a:spcPts val="320"/>
              </a:spcBef>
              <a:spcAft>
                <a:spcPts val="0"/>
              </a:spcAft>
              <a:buClr>
                <a:schemeClr val="accent4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554480" marR="0" lvl="4" indent="-233680" algn="l" rtl="0">
              <a:spcBef>
                <a:spcPts val="28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1737360" marR="0" lvl="5" indent="-187960" algn="l" rtl="0">
              <a:spcBef>
                <a:spcPts val="28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1920240" marR="0" lvl="6" indent="-193039" algn="l" rtl="0">
              <a:spcBef>
                <a:spcPts val="28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2103120" marR="0" lvl="7" indent="-185420" algn="l" rtl="0">
              <a:spcBef>
                <a:spcPts val="28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2286000" marR="0" lvl="8" indent="-190500" algn="l" rtl="0">
              <a:spcBef>
                <a:spcPts val="280"/>
              </a:spcBef>
              <a:spcAft>
                <a:spcPts val="0"/>
              </a:spcAft>
              <a:buClr>
                <a:schemeClr val="accent4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4" name="Google Shape;134;p20"/>
          <p:cNvSpPr txBox="1">
            <a:spLocks noGrp="1"/>
          </p:cNvSpPr>
          <p:nvPr>
            <p:ph type="body" idx="1"/>
          </p:nvPr>
        </p:nvSpPr>
        <p:spPr>
          <a:xfrm>
            <a:off x="5181600" y="1600200"/>
            <a:ext cx="3810000" cy="449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368300" algn="l" rtl="0">
              <a:spcBef>
                <a:spcPts val="440"/>
              </a:spcBef>
              <a:spcAft>
                <a:spcPts val="0"/>
              </a:spcAft>
              <a:buClr>
                <a:schemeClr val="accent1"/>
              </a:buClr>
              <a:buSzPts val="2200"/>
              <a:buFont typeface="Arial"/>
              <a:buChar char="•"/>
              <a:defRPr sz="2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55600" algn="l" rtl="0"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spcBef>
                <a:spcPts val="36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30200" algn="l" rtl="0">
              <a:spcBef>
                <a:spcPts val="320"/>
              </a:spcBef>
              <a:spcAft>
                <a:spcPts val="0"/>
              </a:spcAft>
              <a:buClr>
                <a:schemeClr val="accent4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17500" algn="l" rtl="0">
              <a:spcBef>
                <a:spcPts val="28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17500" algn="l" rtl="0">
              <a:spcBef>
                <a:spcPts val="28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17500" algn="l" rtl="0">
              <a:spcBef>
                <a:spcPts val="28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17500" algn="l" rtl="0">
              <a:spcBef>
                <a:spcPts val="28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17500" algn="l" rtl="0">
              <a:spcBef>
                <a:spcPts val="280"/>
              </a:spcBef>
              <a:spcAft>
                <a:spcPts val="0"/>
              </a:spcAft>
              <a:buClr>
                <a:schemeClr val="accent4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5" name="Google Shape;135;p20"/>
          <p:cNvSpPr txBox="1">
            <a:spLocks noGrp="1"/>
          </p:cNvSpPr>
          <p:nvPr>
            <p:ph type="dt" idx="10"/>
          </p:nvPr>
        </p:nvSpPr>
        <p:spPr>
          <a:xfrm rot="-5400000">
            <a:off x="7551320" y="1645949"/>
            <a:ext cx="2438400" cy="36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136" name="Google Shape;136;p20"/>
          <p:cNvSpPr txBox="1">
            <a:spLocks noGrp="1"/>
          </p:cNvSpPr>
          <p:nvPr>
            <p:ph type="ftr" idx="11"/>
          </p:nvPr>
        </p:nvSpPr>
        <p:spPr>
          <a:xfrm rot="-5400000">
            <a:off x="7586870" y="4048780"/>
            <a:ext cx="2367300" cy="36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137" name="Google Shape;137;p20"/>
          <p:cNvSpPr>
            <a:spLocks noGrp="1"/>
          </p:cNvSpPr>
          <p:nvPr>
            <p:ph type="sldNum" idx="12"/>
          </p:nvPr>
        </p:nvSpPr>
        <p:spPr>
          <a:xfrm>
            <a:off x="8531788" y="5648960"/>
            <a:ext cx="548700" cy="396300"/>
          </a:xfrm>
          <a:prstGeom prst="bracketPair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ctr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ctr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ctr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ctr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ctr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ctr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ctr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ctr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21"/>
          <p:cNvSpPr txBox="1">
            <a:spLocks noGrp="1"/>
          </p:cNvSpPr>
          <p:nvPr>
            <p:ph type="title"/>
          </p:nvPr>
        </p:nvSpPr>
        <p:spPr>
          <a:xfrm>
            <a:off x="722313" y="5486400"/>
            <a:ext cx="7659600" cy="116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Cambria"/>
              <a:buNone/>
              <a:defRPr sz="3600" b="0" i="0" u="none" strike="noStrike" cap="none">
                <a:solidFill>
                  <a:schemeClr val="dk2"/>
                </a:solidFill>
                <a:latin typeface="Cambria"/>
                <a:ea typeface="Cambria"/>
                <a:cs typeface="Cambria"/>
                <a:sym typeface="Cambria"/>
              </a:defRPr>
            </a:lvl1pPr>
            <a:lvl2pPr lvl="1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40" name="Google Shape;140;p21"/>
          <p:cNvSpPr txBox="1">
            <a:spLocks noGrp="1"/>
          </p:cNvSpPr>
          <p:nvPr>
            <p:ph type="body" idx="1"/>
          </p:nvPr>
        </p:nvSpPr>
        <p:spPr>
          <a:xfrm>
            <a:off x="722313" y="3852863"/>
            <a:ext cx="6135600" cy="163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marL="457200" marR="0" lvl="0" indent="-228600" algn="l" rtl="0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22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360"/>
              </a:spcBef>
              <a:spcAft>
                <a:spcPts val="0"/>
              </a:spcAft>
              <a:buClr>
                <a:schemeClr val="accent2"/>
              </a:buClr>
              <a:buSzPts val="20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32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280"/>
              </a:spcBef>
              <a:spcAft>
                <a:spcPts val="0"/>
              </a:spcAft>
              <a:buClr>
                <a:schemeClr val="accent4"/>
              </a:buClr>
              <a:buSzPts val="1600"/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28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28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28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28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280"/>
              </a:spcBef>
              <a:spcAft>
                <a:spcPts val="0"/>
              </a:spcAft>
              <a:buClr>
                <a:schemeClr val="accent4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1" name="Google Shape;141;p21"/>
          <p:cNvSpPr txBox="1">
            <a:spLocks noGrp="1"/>
          </p:cNvSpPr>
          <p:nvPr>
            <p:ph type="dt" idx="10"/>
          </p:nvPr>
        </p:nvSpPr>
        <p:spPr>
          <a:xfrm rot="-5400000">
            <a:off x="7551320" y="1645949"/>
            <a:ext cx="2438400" cy="36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142" name="Google Shape;142;p21"/>
          <p:cNvSpPr txBox="1">
            <a:spLocks noGrp="1"/>
          </p:cNvSpPr>
          <p:nvPr>
            <p:ph type="ftr" idx="11"/>
          </p:nvPr>
        </p:nvSpPr>
        <p:spPr>
          <a:xfrm rot="-5400000">
            <a:off x="7586870" y="4048780"/>
            <a:ext cx="2367300" cy="36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143" name="Google Shape;143;p21"/>
          <p:cNvSpPr>
            <a:spLocks noGrp="1"/>
          </p:cNvSpPr>
          <p:nvPr>
            <p:ph type="sldNum" idx="12"/>
          </p:nvPr>
        </p:nvSpPr>
        <p:spPr>
          <a:xfrm>
            <a:off x="8531788" y="5648960"/>
            <a:ext cx="548700" cy="396300"/>
          </a:xfrm>
          <a:prstGeom prst="bracketPair">
            <a:avLst/>
          </a:prstGeom>
          <a:noFill/>
          <a:ln w="190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ctr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ctr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ctr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ctr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ctr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ctr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ctr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ctr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22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Cambria"/>
              <a:buNone/>
              <a:defRPr sz="4600" b="0" i="0" u="none" strike="noStrike" cap="none">
                <a:solidFill>
                  <a:schemeClr val="dk2"/>
                </a:solidFill>
                <a:latin typeface="Cambria"/>
                <a:ea typeface="Cambria"/>
                <a:cs typeface="Cambria"/>
                <a:sym typeface="Cambria"/>
              </a:defRPr>
            </a:lvl1pPr>
            <a:lvl2pPr lvl="1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46" name="Google Shape;146;p22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3657600" cy="63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marL="457200" marR="0" lvl="0" indent="-228600" algn="ctr" rtl="0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22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36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Arial"/>
              <a:buNone/>
              <a:defRPr sz="1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320"/>
              </a:spcBef>
              <a:spcAft>
                <a:spcPts val="0"/>
              </a:spcAft>
              <a:buClr>
                <a:schemeClr val="accent4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32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32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32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320"/>
              </a:spcBef>
              <a:spcAft>
                <a:spcPts val="0"/>
              </a:spcAft>
              <a:buClr>
                <a:schemeClr val="accent4"/>
              </a:buClr>
              <a:buSzPts val="14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7" name="Google Shape;147;p22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3657600" cy="395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381000" algn="l" rtl="0"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55600" algn="l" rtl="0"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spcBef>
                <a:spcPts val="36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30200" algn="l" rtl="0">
              <a:spcBef>
                <a:spcPts val="320"/>
              </a:spcBef>
              <a:spcAft>
                <a:spcPts val="0"/>
              </a:spcAft>
              <a:buClr>
                <a:schemeClr val="accent4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30200" algn="l" rtl="0">
              <a:spcBef>
                <a:spcPts val="320"/>
              </a:spcBef>
              <a:spcAft>
                <a:spcPts val="0"/>
              </a:spcAft>
              <a:buClr>
                <a:schemeClr val="accent5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30200" algn="l" rtl="0"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30200" algn="l" rtl="0">
              <a:spcBef>
                <a:spcPts val="320"/>
              </a:spcBef>
              <a:spcAft>
                <a:spcPts val="0"/>
              </a:spcAft>
              <a:buClr>
                <a:schemeClr val="accent2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30200" algn="l" rtl="0">
              <a:spcBef>
                <a:spcPts val="320"/>
              </a:spcBef>
              <a:spcAft>
                <a:spcPts val="0"/>
              </a:spcAft>
              <a:buClr>
                <a:schemeClr val="accent3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30200" algn="l" rtl="0">
              <a:spcBef>
                <a:spcPts val="320"/>
              </a:spcBef>
              <a:spcAft>
                <a:spcPts val="0"/>
              </a:spcAft>
              <a:buClr>
                <a:schemeClr val="accent4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8" name="Google Shape;148;p22"/>
          <p:cNvSpPr txBox="1">
            <a:spLocks noGrp="1"/>
          </p:cNvSpPr>
          <p:nvPr>
            <p:ph type="body" idx="3"/>
          </p:nvPr>
        </p:nvSpPr>
        <p:spPr>
          <a:xfrm>
            <a:off x="4419600" y="1535113"/>
            <a:ext cx="3657600" cy="63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marL="457200" marR="0" lvl="0" indent="-228600" algn="ctr" rtl="0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22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36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Arial"/>
              <a:buNone/>
              <a:defRPr sz="1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320"/>
              </a:spcBef>
              <a:spcAft>
                <a:spcPts val="0"/>
              </a:spcAft>
              <a:buClr>
                <a:schemeClr val="accent4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32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32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32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320"/>
              </a:spcBef>
              <a:spcAft>
                <a:spcPts val="0"/>
              </a:spcAft>
              <a:buClr>
                <a:schemeClr val="accent4"/>
              </a:buClr>
              <a:buSzPts val="14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9" name="Google Shape;149;p22"/>
          <p:cNvSpPr txBox="1">
            <a:spLocks noGrp="1"/>
          </p:cNvSpPr>
          <p:nvPr>
            <p:ph type="body" idx="4"/>
          </p:nvPr>
        </p:nvSpPr>
        <p:spPr>
          <a:xfrm>
            <a:off x="4419600" y="2174875"/>
            <a:ext cx="3657600" cy="395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381000" algn="l" rtl="0"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55600" algn="l" rtl="0"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spcBef>
                <a:spcPts val="36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30200" algn="l" rtl="0">
              <a:spcBef>
                <a:spcPts val="320"/>
              </a:spcBef>
              <a:spcAft>
                <a:spcPts val="0"/>
              </a:spcAft>
              <a:buClr>
                <a:schemeClr val="accent4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30200" algn="l" rtl="0">
              <a:spcBef>
                <a:spcPts val="320"/>
              </a:spcBef>
              <a:spcAft>
                <a:spcPts val="0"/>
              </a:spcAft>
              <a:buClr>
                <a:schemeClr val="accent5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30200" algn="l" rtl="0"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30200" algn="l" rtl="0">
              <a:spcBef>
                <a:spcPts val="320"/>
              </a:spcBef>
              <a:spcAft>
                <a:spcPts val="0"/>
              </a:spcAft>
              <a:buClr>
                <a:schemeClr val="accent2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30200" algn="l" rtl="0">
              <a:spcBef>
                <a:spcPts val="320"/>
              </a:spcBef>
              <a:spcAft>
                <a:spcPts val="0"/>
              </a:spcAft>
              <a:buClr>
                <a:schemeClr val="accent3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30200" algn="l" rtl="0">
              <a:spcBef>
                <a:spcPts val="320"/>
              </a:spcBef>
              <a:spcAft>
                <a:spcPts val="0"/>
              </a:spcAft>
              <a:buClr>
                <a:schemeClr val="accent4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50" name="Google Shape;150;p22"/>
          <p:cNvSpPr txBox="1">
            <a:spLocks noGrp="1"/>
          </p:cNvSpPr>
          <p:nvPr>
            <p:ph type="dt" idx="10"/>
          </p:nvPr>
        </p:nvSpPr>
        <p:spPr>
          <a:xfrm rot="-5400000">
            <a:off x="7551320" y="1645949"/>
            <a:ext cx="2438400" cy="36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151" name="Google Shape;151;p22"/>
          <p:cNvSpPr txBox="1">
            <a:spLocks noGrp="1"/>
          </p:cNvSpPr>
          <p:nvPr>
            <p:ph type="ftr" idx="11"/>
          </p:nvPr>
        </p:nvSpPr>
        <p:spPr>
          <a:xfrm rot="-5400000">
            <a:off x="7586870" y="4048780"/>
            <a:ext cx="2367300" cy="36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152" name="Google Shape;152;p22"/>
          <p:cNvSpPr>
            <a:spLocks noGrp="1"/>
          </p:cNvSpPr>
          <p:nvPr>
            <p:ph type="sldNum" idx="12"/>
          </p:nvPr>
        </p:nvSpPr>
        <p:spPr>
          <a:xfrm>
            <a:off x="8531788" y="5648960"/>
            <a:ext cx="548700" cy="396300"/>
          </a:xfrm>
          <a:prstGeom prst="bracketPair">
            <a:avLst/>
          </a:prstGeom>
          <a:noFill/>
          <a:ln w="190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ctr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ctr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ctr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ctr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ctr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ctr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ctr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ctr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23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Cambria"/>
              <a:buNone/>
              <a:defRPr sz="4600" b="0" i="0" u="none" strike="noStrike" cap="none">
                <a:solidFill>
                  <a:schemeClr val="dk2"/>
                </a:solidFill>
                <a:latin typeface="Cambria"/>
                <a:ea typeface="Cambria"/>
                <a:cs typeface="Cambria"/>
                <a:sym typeface="Cambria"/>
              </a:defRPr>
            </a:lvl1pPr>
            <a:lvl2pPr lvl="1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55" name="Google Shape;155;p23"/>
          <p:cNvSpPr txBox="1">
            <a:spLocks noGrp="1"/>
          </p:cNvSpPr>
          <p:nvPr>
            <p:ph type="dt" idx="10"/>
          </p:nvPr>
        </p:nvSpPr>
        <p:spPr>
          <a:xfrm rot="-5400000">
            <a:off x="7551320" y="1645949"/>
            <a:ext cx="2438400" cy="36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156" name="Google Shape;156;p23"/>
          <p:cNvSpPr txBox="1">
            <a:spLocks noGrp="1"/>
          </p:cNvSpPr>
          <p:nvPr>
            <p:ph type="ftr" idx="11"/>
          </p:nvPr>
        </p:nvSpPr>
        <p:spPr>
          <a:xfrm rot="-5400000">
            <a:off x="7586870" y="4048780"/>
            <a:ext cx="2367300" cy="36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157" name="Google Shape;157;p23"/>
          <p:cNvSpPr>
            <a:spLocks noGrp="1"/>
          </p:cNvSpPr>
          <p:nvPr>
            <p:ph type="sldNum" idx="12"/>
          </p:nvPr>
        </p:nvSpPr>
        <p:spPr>
          <a:xfrm>
            <a:off x="8531788" y="5648960"/>
            <a:ext cx="548700" cy="396300"/>
          </a:xfrm>
          <a:prstGeom prst="bracketPair">
            <a:avLst/>
          </a:prstGeom>
          <a:noFill/>
          <a:ln w="190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ctr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ctr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ctr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ctr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ctr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ctr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ctr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ctr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24"/>
          <p:cNvSpPr txBox="1">
            <a:spLocks noGrp="1"/>
          </p:cNvSpPr>
          <p:nvPr>
            <p:ph type="title"/>
          </p:nvPr>
        </p:nvSpPr>
        <p:spPr>
          <a:xfrm>
            <a:off x="304801" y="5495544"/>
            <a:ext cx="7772400" cy="59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Cambria"/>
              <a:buNone/>
              <a:defRPr sz="2200" b="1" i="0" u="none" strike="noStrike" cap="none">
                <a:solidFill>
                  <a:schemeClr val="dk2"/>
                </a:solidFill>
                <a:latin typeface="Cambria"/>
                <a:ea typeface="Cambria"/>
                <a:cs typeface="Cambria"/>
                <a:sym typeface="Cambria"/>
              </a:defRPr>
            </a:lvl1pPr>
            <a:lvl2pPr lvl="1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60" name="Google Shape;160;p24"/>
          <p:cNvSpPr txBox="1">
            <a:spLocks noGrp="1"/>
          </p:cNvSpPr>
          <p:nvPr>
            <p:ph type="body" idx="1"/>
          </p:nvPr>
        </p:nvSpPr>
        <p:spPr>
          <a:xfrm>
            <a:off x="304799" y="6096000"/>
            <a:ext cx="7772400" cy="60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28600" algn="ctr" rtl="0"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ts val="22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240"/>
              </a:spcBef>
              <a:spcAft>
                <a:spcPts val="0"/>
              </a:spcAft>
              <a:buClr>
                <a:schemeClr val="accent2"/>
              </a:buClr>
              <a:buSzPts val="20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20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180"/>
              </a:spcBef>
              <a:spcAft>
                <a:spcPts val="0"/>
              </a:spcAft>
              <a:buClr>
                <a:schemeClr val="accent4"/>
              </a:buClr>
              <a:buSzPts val="16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18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18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18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18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180"/>
              </a:spcBef>
              <a:spcAft>
                <a:spcPts val="0"/>
              </a:spcAft>
              <a:buClr>
                <a:schemeClr val="accent4"/>
              </a:buClr>
              <a:buSzPts val="14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61" name="Google Shape;161;p24"/>
          <p:cNvSpPr txBox="1">
            <a:spLocks noGrp="1"/>
          </p:cNvSpPr>
          <p:nvPr>
            <p:ph type="dt" idx="10"/>
          </p:nvPr>
        </p:nvSpPr>
        <p:spPr>
          <a:xfrm rot="-5400000">
            <a:off x="7551320" y="1645949"/>
            <a:ext cx="2438400" cy="36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162" name="Google Shape;162;p24"/>
          <p:cNvSpPr txBox="1">
            <a:spLocks noGrp="1"/>
          </p:cNvSpPr>
          <p:nvPr>
            <p:ph type="ftr" idx="11"/>
          </p:nvPr>
        </p:nvSpPr>
        <p:spPr>
          <a:xfrm rot="-5400000">
            <a:off x="7586870" y="4048780"/>
            <a:ext cx="2367300" cy="36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163" name="Google Shape;163;p24"/>
          <p:cNvSpPr>
            <a:spLocks noGrp="1"/>
          </p:cNvSpPr>
          <p:nvPr>
            <p:ph type="sldNum" idx="12"/>
          </p:nvPr>
        </p:nvSpPr>
        <p:spPr>
          <a:xfrm>
            <a:off x="8531788" y="5648960"/>
            <a:ext cx="548700" cy="396300"/>
          </a:xfrm>
          <a:prstGeom prst="bracketPair">
            <a:avLst/>
          </a:prstGeom>
          <a:noFill/>
          <a:ln w="190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ctr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ctr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ctr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ctr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ctr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ctr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ctr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ctr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64" name="Google Shape;164;p24"/>
          <p:cNvSpPr txBox="1">
            <a:spLocks noGrp="1"/>
          </p:cNvSpPr>
          <p:nvPr>
            <p:ph type="body" idx="2"/>
          </p:nvPr>
        </p:nvSpPr>
        <p:spPr>
          <a:xfrm>
            <a:off x="304800" y="381000"/>
            <a:ext cx="7772400" cy="494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368300" algn="l" rtl="0">
              <a:spcBef>
                <a:spcPts val="440"/>
              </a:spcBef>
              <a:spcAft>
                <a:spcPts val="0"/>
              </a:spcAft>
              <a:buClr>
                <a:schemeClr val="accent1"/>
              </a:buClr>
              <a:buSzPts val="2200"/>
              <a:buFont typeface="Arial"/>
              <a:buChar char="•"/>
              <a:defRPr sz="2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55600" algn="l" rtl="0"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spcBef>
                <a:spcPts val="36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30200" algn="l" rtl="0">
              <a:spcBef>
                <a:spcPts val="320"/>
              </a:spcBef>
              <a:spcAft>
                <a:spcPts val="0"/>
              </a:spcAft>
              <a:buClr>
                <a:schemeClr val="accent4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17500" algn="l" rtl="0">
              <a:spcBef>
                <a:spcPts val="28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17500" algn="l" rtl="0">
              <a:spcBef>
                <a:spcPts val="28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17500" algn="l" rtl="0">
              <a:spcBef>
                <a:spcPts val="28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17500" algn="l" rtl="0">
              <a:spcBef>
                <a:spcPts val="28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17500" algn="l" rtl="0">
              <a:spcBef>
                <a:spcPts val="280"/>
              </a:spcBef>
              <a:spcAft>
                <a:spcPts val="0"/>
              </a:spcAft>
              <a:buClr>
                <a:schemeClr val="accent4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25"/>
          <p:cNvSpPr txBox="1">
            <a:spLocks noGrp="1"/>
          </p:cNvSpPr>
          <p:nvPr>
            <p:ph type="title"/>
          </p:nvPr>
        </p:nvSpPr>
        <p:spPr>
          <a:xfrm>
            <a:off x="301752" y="5495278"/>
            <a:ext cx="7772400" cy="59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Cambria"/>
              <a:buNone/>
              <a:defRPr sz="2200" b="1" i="0" u="none" strike="noStrike" cap="none">
                <a:solidFill>
                  <a:schemeClr val="dk2"/>
                </a:solidFill>
                <a:latin typeface="Cambria"/>
                <a:ea typeface="Cambria"/>
                <a:cs typeface="Cambria"/>
                <a:sym typeface="Cambria"/>
              </a:defRPr>
            </a:lvl1pPr>
            <a:lvl2pPr lvl="1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67" name="Google Shape;167;p25"/>
          <p:cNvSpPr>
            <a:spLocks noGrp="1"/>
          </p:cNvSpPr>
          <p:nvPr>
            <p:ph type="pic" idx="2"/>
          </p:nvPr>
        </p:nvSpPr>
        <p:spPr>
          <a:xfrm>
            <a:off x="0" y="0"/>
            <a:ext cx="8458200" cy="548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0" marR="0" lvl="0" indent="0" algn="l" rtl="0">
              <a:spcBef>
                <a:spcPts val="64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56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48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400"/>
              </a:spcBef>
              <a:spcAft>
                <a:spcPts val="0"/>
              </a:spcAft>
              <a:buClr>
                <a:schemeClr val="accent4"/>
              </a:buClr>
              <a:buSzPts val="14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40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4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400"/>
              </a:spcBef>
              <a:spcAft>
                <a:spcPts val="0"/>
              </a:spcAft>
              <a:buClr>
                <a:schemeClr val="accent4"/>
              </a:buClr>
              <a:buSzPts val="14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68" name="Google Shape;168;p25"/>
          <p:cNvSpPr txBox="1">
            <a:spLocks noGrp="1"/>
          </p:cNvSpPr>
          <p:nvPr>
            <p:ph type="body" idx="1"/>
          </p:nvPr>
        </p:nvSpPr>
        <p:spPr>
          <a:xfrm>
            <a:off x="301752" y="6096000"/>
            <a:ext cx="7772400" cy="61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28600" algn="ctr" rtl="0"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ts val="22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240"/>
              </a:spcBef>
              <a:spcAft>
                <a:spcPts val="0"/>
              </a:spcAft>
              <a:buClr>
                <a:schemeClr val="accent2"/>
              </a:buClr>
              <a:buSzPts val="20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20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180"/>
              </a:spcBef>
              <a:spcAft>
                <a:spcPts val="0"/>
              </a:spcAft>
              <a:buClr>
                <a:schemeClr val="accent4"/>
              </a:buClr>
              <a:buSzPts val="16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18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18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18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18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180"/>
              </a:spcBef>
              <a:spcAft>
                <a:spcPts val="0"/>
              </a:spcAft>
              <a:buClr>
                <a:schemeClr val="accent4"/>
              </a:buClr>
              <a:buSzPts val="14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69" name="Google Shape;169;p25"/>
          <p:cNvSpPr txBox="1">
            <a:spLocks noGrp="1"/>
          </p:cNvSpPr>
          <p:nvPr>
            <p:ph type="dt" idx="10"/>
          </p:nvPr>
        </p:nvSpPr>
        <p:spPr>
          <a:xfrm rot="-5400000">
            <a:off x="7551320" y="1645949"/>
            <a:ext cx="2438400" cy="36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170" name="Google Shape;170;p25"/>
          <p:cNvSpPr>
            <a:spLocks noGrp="1"/>
          </p:cNvSpPr>
          <p:nvPr>
            <p:ph type="sldNum" idx="12"/>
          </p:nvPr>
        </p:nvSpPr>
        <p:spPr>
          <a:xfrm>
            <a:off x="8531788" y="5648960"/>
            <a:ext cx="548700" cy="396300"/>
          </a:xfrm>
          <a:prstGeom prst="bracketPair">
            <a:avLst/>
          </a:prstGeom>
          <a:noFill/>
          <a:ln w="190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ctr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ctr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ctr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ctr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ctr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ctr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ctr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ctr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71" name="Google Shape;171;p25"/>
          <p:cNvSpPr txBox="1">
            <a:spLocks noGrp="1"/>
          </p:cNvSpPr>
          <p:nvPr>
            <p:ph type="ftr" idx="11"/>
          </p:nvPr>
        </p:nvSpPr>
        <p:spPr>
          <a:xfrm rot="-5400000">
            <a:off x="7586870" y="4048780"/>
            <a:ext cx="2367300" cy="36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2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Cambria"/>
              <a:buNone/>
              <a:defRPr sz="4600" b="0" i="0" u="none" strike="noStrike" cap="none">
                <a:solidFill>
                  <a:schemeClr val="dk2"/>
                </a:solidFill>
                <a:latin typeface="Cambria"/>
                <a:ea typeface="Cambria"/>
                <a:cs typeface="Cambria"/>
                <a:sym typeface="Cambria"/>
              </a:defRPr>
            </a:lvl1pPr>
            <a:lvl2pPr lvl="1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74" name="Google Shape;174;p26"/>
          <p:cNvSpPr txBox="1">
            <a:spLocks noGrp="1"/>
          </p:cNvSpPr>
          <p:nvPr>
            <p:ph type="body" idx="1"/>
          </p:nvPr>
        </p:nvSpPr>
        <p:spPr>
          <a:xfrm rot="5400000">
            <a:off x="1866900" y="190500"/>
            <a:ext cx="4800600" cy="76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368300" algn="l" rtl="0">
              <a:spcBef>
                <a:spcPts val="440"/>
              </a:spcBef>
              <a:spcAft>
                <a:spcPts val="0"/>
              </a:spcAft>
              <a:buClr>
                <a:schemeClr val="accent1"/>
              </a:buClr>
              <a:buSzPts val="2200"/>
              <a:buFont typeface="Arial"/>
              <a:buChar char="•"/>
              <a:defRPr sz="2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55600" algn="l" rtl="0"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spcBef>
                <a:spcPts val="36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30200" algn="l" rtl="0">
              <a:spcBef>
                <a:spcPts val="320"/>
              </a:spcBef>
              <a:spcAft>
                <a:spcPts val="0"/>
              </a:spcAft>
              <a:buClr>
                <a:schemeClr val="accent4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17500" algn="l" rtl="0">
              <a:spcBef>
                <a:spcPts val="28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17500" algn="l" rtl="0">
              <a:spcBef>
                <a:spcPts val="28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17500" algn="l" rtl="0">
              <a:spcBef>
                <a:spcPts val="28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17500" algn="l" rtl="0">
              <a:spcBef>
                <a:spcPts val="28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17500" algn="l" rtl="0">
              <a:spcBef>
                <a:spcPts val="280"/>
              </a:spcBef>
              <a:spcAft>
                <a:spcPts val="0"/>
              </a:spcAft>
              <a:buClr>
                <a:schemeClr val="accent4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75" name="Google Shape;175;p26"/>
          <p:cNvSpPr txBox="1">
            <a:spLocks noGrp="1"/>
          </p:cNvSpPr>
          <p:nvPr>
            <p:ph type="dt" idx="10"/>
          </p:nvPr>
        </p:nvSpPr>
        <p:spPr>
          <a:xfrm rot="-5400000">
            <a:off x="7551320" y="1645949"/>
            <a:ext cx="2438400" cy="36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176" name="Google Shape;176;p26"/>
          <p:cNvSpPr txBox="1">
            <a:spLocks noGrp="1"/>
          </p:cNvSpPr>
          <p:nvPr>
            <p:ph type="ftr" idx="11"/>
          </p:nvPr>
        </p:nvSpPr>
        <p:spPr>
          <a:xfrm rot="-5400000">
            <a:off x="7586870" y="4048780"/>
            <a:ext cx="2367300" cy="36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177" name="Google Shape;177;p26"/>
          <p:cNvSpPr>
            <a:spLocks noGrp="1"/>
          </p:cNvSpPr>
          <p:nvPr>
            <p:ph type="sldNum" idx="12"/>
          </p:nvPr>
        </p:nvSpPr>
        <p:spPr>
          <a:xfrm>
            <a:off x="8531788" y="5648960"/>
            <a:ext cx="548700" cy="396300"/>
          </a:xfrm>
          <a:prstGeom prst="bracketPair">
            <a:avLst/>
          </a:prstGeom>
          <a:noFill/>
          <a:ln w="190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ctr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ctr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ctr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ctr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ctr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ctr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ctr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ctr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27"/>
          <p:cNvSpPr txBox="1">
            <a:spLocks noGrp="1"/>
          </p:cNvSpPr>
          <p:nvPr>
            <p:ph type="title"/>
          </p:nvPr>
        </p:nvSpPr>
        <p:spPr>
          <a:xfrm rot="5400000">
            <a:off x="4579950" y="2324088"/>
            <a:ext cx="58515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Cambria"/>
              <a:buNone/>
              <a:defRPr sz="4600" b="0" i="0" u="none" strike="noStrike" cap="none">
                <a:solidFill>
                  <a:schemeClr val="dk2"/>
                </a:solidFill>
                <a:latin typeface="Cambria"/>
                <a:ea typeface="Cambria"/>
                <a:cs typeface="Cambria"/>
                <a:sym typeface="Cambria"/>
              </a:defRPr>
            </a:lvl1pPr>
            <a:lvl2pPr lvl="1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80" name="Google Shape;180;p27"/>
          <p:cNvSpPr txBox="1">
            <a:spLocks noGrp="1"/>
          </p:cNvSpPr>
          <p:nvPr>
            <p:ph type="body" idx="1"/>
          </p:nvPr>
        </p:nvSpPr>
        <p:spPr>
          <a:xfrm rot="5400000">
            <a:off x="541350" y="190488"/>
            <a:ext cx="5851500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368300" algn="l" rtl="0">
              <a:spcBef>
                <a:spcPts val="440"/>
              </a:spcBef>
              <a:spcAft>
                <a:spcPts val="0"/>
              </a:spcAft>
              <a:buClr>
                <a:schemeClr val="accent1"/>
              </a:buClr>
              <a:buSzPts val="2200"/>
              <a:buFont typeface="Arial"/>
              <a:buChar char="•"/>
              <a:defRPr sz="2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55600" algn="l" rtl="0"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spcBef>
                <a:spcPts val="36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30200" algn="l" rtl="0">
              <a:spcBef>
                <a:spcPts val="320"/>
              </a:spcBef>
              <a:spcAft>
                <a:spcPts val="0"/>
              </a:spcAft>
              <a:buClr>
                <a:schemeClr val="accent4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17500" algn="l" rtl="0">
              <a:spcBef>
                <a:spcPts val="28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17500" algn="l" rtl="0">
              <a:spcBef>
                <a:spcPts val="28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17500" algn="l" rtl="0">
              <a:spcBef>
                <a:spcPts val="28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17500" algn="l" rtl="0">
              <a:spcBef>
                <a:spcPts val="28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17500" algn="l" rtl="0">
              <a:spcBef>
                <a:spcPts val="280"/>
              </a:spcBef>
              <a:spcAft>
                <a:spcPts val="0"/>
              </a:spcAft>
              <a:buClr>
                <a:schemeClr val="accent4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1" name="Google Shape;181;p27"/>
          <p:cNvSpPr txBox="1">
            <a:spLocks noGrp="1"/>
          </p:cNvSpPr>
          <p:nvPr>
            <p:ph type="dt" idx="10"/>
          </p:nvPr>
        </p:nvSpPr>
        <p:spPr>
          <a:xfrm rot="-5400000">
            <a:off x="7551320" y="1645949"/>
            <a:ext cx="2438400" cy="36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182" name="Google Shape;182;p27"/>
          <p:cNvSpPr txBox="1">
            <a:spLocks noGrp="1"/>
          </p:cNvSpPr>
          <p:nvPr>
            <p:ph type="ftr" idx="11"/>
          </p:nvPr>
        </p:nvSpPr>
        <p:spPr>
          <a:xfrm rot="-5400000">
            <a:off x="7586870" y="4048780"/>
            <a:ext cx="2367300" cy="36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183" name="Google Shape;183;p27"/>
          <p:cNvSpPr>
            <a:spLocks noGrp="1"/>
          </p:cNvSpPr>
          <p:nvPr>
            <p:ph type="sldNum" idx="12"/>
          </p:nvPr>
        </p:nvSpPr>
        <p:spPr>
          <a:xfrm>
            <a:off x="8531788" y="5648960"/>
            <a:ext cx="548700" cy="396300"/>
          </a:xfrm>
          <a:prstGeom prst="bracketPair">
            <a:avLst/>
          </a:prstGeom>
          <a:noFill/>
          <a:ln w="190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ctr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ctr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ctr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ctr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ctr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ctr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ctr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ctr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Text and Clip Art" type="txAndClipArt">
  <p:cSld name="TEXT_AND_CLIPART"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28"/>
          <p:cNvSpPr txBox="1">
            <a:spLocks noGrp="1"/>
          </p:cNvSpPr>
          <p:nvPr>
            <p:ph type="title"/>
          </p:nvPr>
        </p:nvSpPr>
        <p:spPr>
          <a:xfrm>
            <a:off x="1219200" y="304800"/>
            <a:ext cx="7772400" cy="120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Cambria"/>
              <a:buNone/>
              <a:defRPr sz="4600" b="0" i="0" u="none" strike="noStrike" cap="none">
                <a:solidFill>
                  <a:schemeClr val="dk2"/>
                </a:solidFill>
                <a:latin typeface="Cambria"/>
                <a:ea typeface="Cambria"/>
                <a:cs typeface="Cambria"/>
                <a:sym typeface="Cambria"/>
              </a:defRPr>
            </a:lvl1pPr>
            <a:lvl2pPr lvl="1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86" name="Google Shape;186;p28"/>
          <p:cNvSpPr txBox="1">
            <a:spLocks noGrp="1"/>
          </p:cNvSpPr>
          <p:nvPr>
            <p:ph type="body" idx="1"/>
          </p:nvPr>
        </p:nvSpPr>
        <p:spPr>
          <a:xfrm>
            <a:off x="1219200" y="1600200"/>
            <a:ext cx="3810000" cy="449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368300" algn="l" rtl="0">
              <a:spcBef>
                <a:spcPts val="440"/>
              </a:spcBef>
              <a:spcAft>
                <a:spcPts val="0"/>
              </a:spcAft>
              <a:buClr>
                <a:schemeClr val="accent1"/>
              </a:buClr>
              <a:buSzPts val="2200"/>
              <a:buFont typeface="Arial"/>
              <a:buChar char="•"/>
              <a:defRPr sz="2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55600" algn="l" rtl="0"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spcBef>
                <a:spcPts val="36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30200" algn="l" rtl="0">
              <a:spcBef>
                <a:spcPts val="320"/>
              </a:spcBef>
              <a:spcAft>
                <a:spcPts val="0"/>
              </a:spcAft>
              <a:buClr>
                <a:schemeClr val="accent4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17500" algn="l" rtl="0">
              <a:spcBef>
                <a:spcPts val="28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17500" algn="l" rtl="0">
              <a:spcBef>
                <a:spcPts val="28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17500" algn="l" rtl="0">
              <a:spcBef>
                <a:spcPts val="28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17500" algn="l" rtl="0">
              <a:spcBef>
                <a:spcPts val="28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17500" algn="l" rtl="0">
              <a:spcBef>
                <a:spcPts val="280"/>
              </a:spcBef>
              <a:spcAft>
                <a:spcPts val="0"/>
              </a:spcAft>
              <a:buClr>
                <a:schemeClr val="accent4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7" name="Google Shape;187;p28"/>
          <p:cNvSpPr>
            <a:spLocks noGrp="1"/>
          </p:cNvSpPr>
          <p:nvPr>
            <p:ph type="clipArt" idx="2"/>
          </p:nvPr>
        </p:nvSpPr>
        <p:spPr>
          <a:xfrm>
            <a:off x="5181600" y="1600200"/>
            <a:ext cx="3810000" cy="449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342900" marR="0" lvl="0" indent="-228600" algn="l" rtl="0">
              <a:spcBef>
                <a:spcPts val="440"/>
              </a:spcBef>
              <a:spcAft>
                <a:spcPts val="0"/>
              </a:spcAft>
              <a:buClr>
                <a:schemeClr val="accent1"/>
              </a:buClr>
              <a:buSzPts val="2200"/>
              <a:buFont typeface="Arial"/>
              <a:buChar char="•"/>
              <a:defRPr sz="2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640080" marR="0" lvl="1" indent="-233680" algn="l" rtl="0"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005839" marR="0" lvl="2" indent="-231139" algn="l" rtl="0">
              <a:spcBef>
                <a:spcPts val="36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280160" marR="0" lvl="3" indent="-238760" algn="l" rtl="0">
              <a:spcBef>
                <a:spcPts val="320"/>
              </a:spcBef>
              <a:spcAft>
                <a:spcPts val="0"/>
              </a:spcAft>
              <a:buClr>
                <a:schemeClr val="accent4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554480" marR="0" lvl="4" indent="-233680" algn="l" rtl="0">
              <a:spcBef>
                <a:spcPts val="28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1737360" marR="0" lvl="5" indent="-187960" algn="l" rtl="0">
              <a:spcBef>
                <a:spcPts val="28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1920240" marR="0" lvl="6" indent="-193039" algn="l" rtl="0">
              <a:spcBef>
                <a:spcPts val="28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2103120" marR="0" lvl="7" indent="-185420" algn="l" rtl="0">
              <a:spcBef>
                <a:spcPts val="28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2286000" marR="0" lvl="8" indent="-190500" algn="l" rtl="0">
              <a:spcBef>
                <a:spcPts val="280"/>
              </a:spcBef>
              <a:spcAft>
                <a:spcPts val="0"/>
              </a:spcAft>
              <a:buClr>
                <a:schemeClr val="accent4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8" name="Google Shape;188;p28"/>
          <p:cNvSpPr txBox="1">
            <a:spLocks noGrp="1"/>
          </p:cNvSpPr>
          <p:nvPr>
            <p:ph type="dt" idx="10"/>
          </p:nvPr>
        </p:nvSpPr>
        <p:spPr>
          <a:xfrm rot="-5400000">
            <a:off x="7551320" y="1645949"/>
            <a:ext cx="2438400" cy="36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189" name="Google Shape;189;p28"/>
          <p:cNvSpPr txBox="1">
            <a:spLocks noGrp="1"/>
          </p:cNvSpPr>
          <p:nvPr>
            <p:ph type="ftr" idx="11"/>
          </p:nvPr>
        </p:nvSpPr>
        <p:spPr>
          <a:xfrm rot="-5400000">
            <a:off x="7586870" y="4048780"/>
            <a:ext cx="2367300" cy="36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190" name="Google Shape;190;p28"/>
          <p:cNvSpPr>
            <a:spLocks noGrp="1"/>
          </p:cNvSpPr>
          <p:nvPr>
            <p:ph type="sldNum" idx="12"/>
          </p:nvPr>
        </p:nvSpPr>
        <p:spPr>
          <a:xfrm>
            <a:off x="8531788" y="5648960"/>
            <a:ext cx="548700" cy="396300"/>
          </a:xfrm>
          <a:prstGeom prst="bracketPair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ctr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ctr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ctr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ctr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ctr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ctr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ctr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ctr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6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lt1"/>
            </a:gs>
            <a:gs pos="75000">
              <a:schemeClr val="lt1"/>
            </a:gs>
            <a:gs pos="100000">
              <a:srgbClr val="D8D8D8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7619999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Cambria"/>
              <a:buNone/>
              <a:defRPr sz="4600" b="0" i="0" u="none" strike="noStrike" cap="none">
                <a:solidFill>
                  <a:schemeClr val="dk2"/>
                </a:solidFill>
                <a:latin typeface="Cambria"/>
                <a:ea typeface="Cambria"/>
                <a:cs typeface="Cambria"/>
                <a:sym typeface="Cambria"/>
              </a:defRPr>
            </a:lvl1pPr>
            <a:lvl2pPr lvl="1" indent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2pPr>
            <a:lvl3pPr lvl="2" indent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3pPr>
            <a:lvl4pPr lvl="3" indent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4pPr>
            <a:lvl5pPr lvl="4" indent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5pPr>
            <a:lvl6pPr lvl="5" indent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6pPr>
            <a:lvl7pPr lvl="6" indent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7pPr>
            <a:lvl8pPr lvl="7" indent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8pPr>
            <a:lvl9pPr lvl="8" indent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7619999" cy="48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368300" algn="l" rtl="0">
              <a:lnSpc>
                <a:spcPct val="100000"/>
              </a:lnSpc>
              <a:spcBef>
                <a:spcPts val="440"/>
              </a:spcBef>
              <a:spcAft>
                <a:spcPts val="0"/>
              </a:spcAft>
              <a:buClr>
                <a:schemeClr val="accent1"/>
              </a:buClr>
              <a:buSzPts val="2200"/>
              <a:buFont typeface="Arial"/>
              <a:buChar char="•"/>
              <a:defRPr sz="2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302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accent4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accent4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1"/>
          <p:cNvSpPr/>
          <p:nvPr/>
        </p:nvSpPr>
        <p:spPr>
          <a:xfrm>
            <a:off x="8458200" y="0"/>
            <a:ext cx="685799" cy="68580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 b="0" i="0" u="none" strike="noStrike" cap="none">
              <a:solidFill>
                <a:srgbClr val="FFFFF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3" name="Google Shape;13;p1"/>
          <p:cNvSpPr/>
          <p:nvPr/>
        </p:nvSpPr>
        <p:spPr>
          <a:xfrm>
            <a:off x="8458200" y="5486400"/>
            <a:ext cx="685799" cy="68579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 b="0" i="0" u="none" strike="noStrike" cap="none">
              <a:solidFill>
                <a:srgbClr val="FFFFF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4" name="Google Shape;14;p1"/>
          <p:cNvSpPr>
            <a:spLocks noGrp="1"/>
          </p:cNvSpPr>
          <p:nvPr>
            <p:ph type="sldNum" idx="12"/>
          </p:nvPr>
        </p:nvSpPr>
        <p:spPr>
          <a:xfrm>
            <a:off x="8531788" y="5648960"/>
            <a:ext cx="548639" cy="396240"/>
          </a:xfrm>
          <a:prstGeom prst="bracketPair">
            <a:avLst/>
          </a:prstGeom>
          <a:noFill/>
          <a:ln w="190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ctr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ctr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ctr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ctr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ctr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ctr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ctr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ctr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5" name="Google Shape;15;p1"/>
          <p:cNvSpPr txBox="1">
            <a:spLocks noGrp="1"/>
          </p:cNvSpPr>
          <p:nvPr>
            <p:ph type="ftr" idx="11"/>
          </p:nvPr>
        </p:nvSpPr>
        <p:spPr>
          <a:xfrm rot="-5400000">
            <a:off x="7586909" y="4048759"/>
            <a:ext cx="2367281" cy="3657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Times New Roman"/>
              <a:buNone/>
              <a:defRPr sz="12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16" name="Google Shape;16;p1"/>
          <p:cNvSpPr txBox="1">
            <a:spLocks noGrp="1"/>
          </p:cNvSpPr>
          <p:nvPr>
            <p:ph type="dt" idx="10"/>
          </p:nvPr>
        </p:nvSpPr>
        <p:spPr>
          <a:xfrm rot="-5400000">
            <a:off x="7551350" y="1645919"/>
            <a:ext cx="2438399" cy="3657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Times New Roman"/>
              <a:buNone/>
              <a:defRPr sz="12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lt1"/>
            </a:gs>
            <a:gs pos="75000">
              <a:schemeClr val="lt1"/>
            </a:gs>
            <a:gs pos="100000">
              <a:srgbClr val="D8D8D8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5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Cambria"/>
              <a:buNone/>
              <a:defRPr sz="4600" b="0" i="0" u="none" strike="noStrike" cap="none">
                <a:solidFill>
                  <a:schemeClr val="dk2"/>
                </a:solidFill>
                <a:latin typeface="Cambria"/>
                <a:ea typeface="Cambria"/>
                <a:cs typeface="Cambria"/>
                <a:sym typeface="Cambria"/>
              </a:defRPr>
            </a:lvl1pPr>
            <a:lvl2pPr lvl="1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02" name="Google Shape;102;p15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7620000" cy="48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368300" algn="l" rtl="0">
              <a:spcBef>
                <a:spcPts val="440"/>
              </a:spcBef>
              <a:spcAft>
                <a:spcPts val="0"/>
              </a:spcAft>
              <a:buClr>
                <a:schemeClr val="accent1"/>
              </a:buClr>
              <a:buSzPts val="2200"/>
              <a:buFont typeface="Arial"/>
              <a:buChar char="•"/>
              <a:defRPr sz="2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55600" algn="l" rtl="0"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spcBef>
                <a:spcPts val="36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30200" algn="l" rtl="0">
              <a:spcBef>
                <a:spcPts val="320"/>
              </a:spcBef>
              <a:spcAft>
                <a:spcPts val="0"/>
              </a:spcAft>
              <a:buClr>
                <a:schemeClr val="accent4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17500" algn="l" rtl="0">
              <a:spcBef>
                <a:spcPts val="28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17500" algn="l" rtl="0">
              <a:spcBef>
                <a:spcPts val="28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17500" algn="l" rtl="0">
              <a:spcBef>
                <a:spcPts val="28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17500" algn="l" rtl="0">
              <a:spcBef>
                <a:spcPts val="28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17500" algn="l" rtl="0">
              <a:spcBef>
                <a:spcPts val="280"/>
              </a:spcBef>
              <a:spcAft>
                <a:spcPts val="0"/>
              </a:spcAft>
              <a:buClr>
                <a:schemeClr val="accent4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3" name="Google Shape;103;p15"/>
          <p:cNvSpPr/>
          <p:nvPr/>
        </p:nvSpPr>
        <p:spPr>
          <a:xfrm>
            <a:off x="8458200" y="0"/>
            <a:ext cx="685800" cy="68580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04" name="Google Shape;104;p15"/>
          <p:cNvSpPr/>
          <p:nvPr/>
        </p:nvSpPr>
        <p:spPr>
          <a:xfrm>
            <a:off x="8458200" y="5486400"/>
            <a:ext cx="6858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05" name="Google Shape;105;p15"/>
          <p:cNvSpPr>
            <a:spLocks noGrp="1"/>
          </p:cNvSpPr>
          <p:nvPr>
            <p:ph type="sldNum" idx="12"/>
          </p:nvPr>
        </p:nvSpPr>
        <p:spPr>
          <a:xfrm>
            <a:off x="8531788" y="5648960"/>
            <a:ext cx="548700" cy="396300"/>
          </a:xfrm>
          <a:prstGeom prst="bracketPair">
            <a:avLst/>
          </a:prstGeom>
          <a:noFill/>
          <a:ln w="190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ctr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ctr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ctr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ctr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ctr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ctr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ctr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ctr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06" name="Google Shape;106;p15"/>
          <p:cNvSpPr txBox="1">
            <a:spLocks noGrp="1"/>
          </p:cNvSpPr>
          <p:nvPr>
            <p:ph type="ftr" idx="11"/>
          </p:nvPr>
        </p:nvSpPr>
        <p:spPr>
          <a:xfrm rot="-5400000">
            <a:off x="7586870" y="4048780"/>
            <a:ext cx="2367300" cy="36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107" name="Google Shape;107;p15"/>
          <p:cNvSpPr txBox="1">
            <a:spLocks noGrp="1"/>
          </p:cNvSpPr>
          <p:nvPr>
            <p:ph type="dt" idx="10"/>
          </p:nvPr>
        </p:nvSpPr>
        <p:spPr>
          <a:xfrm rot="-5400000">
            <a:off x="7551320" y="1645949"/>
            <a:ext cx="2438400" cy="36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pch.patrick.k12.va.us/families/guidance/class_registration_information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6.xml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5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5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mailto:melissa.fain@patrick.k12.va.us" TargetMode="External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8.xml"/><Relationship Id="rId4" Type="http://schemas.openxmlformats.org/officeDocument/2006/relationships/hyperlink" Target="mailto:christopher.quance@patrick.k12.va.us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29"/>
          <p:cNvSpPr txBox="1">
            <a:spLocks noGrp="1"/>
          </p:cNvSpPr>
          <p:nvPr>
            <p:ph type="ctrTitle"/>
          </p:nvPr>
        </p:nvSpPr>
        <p:spPr>
          <a:xfrm>
            <a:off x="240575" y="2563275"/>
            <a:ext cx="8001000" cy="259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Font typeface="Cambria"/>
              <a:buNone/>
            </a:pPr>
            <a:r>
              <a:rPr lang="en-US" sz="6600" b="1" i="0" u="none" strike="noStrike" cap="none">
                <a:solidFill>
                  <a:schemeClr val="dk2"/>
                </a:solidFill>
                <a:latin typeface="Cambria"/>
                <a:ea typeface="Cambria"/>
                <a:cs typeface="Cambria"/>
                <a:sym typeface="Cambria"/>
              </a:rPr>
              <a:t>9</a:t>
            </a:r>
            <a:r>
              <a:rPr lang="en-US" sz="6600" b="1" i="0" u="none" strike="noStrike" cap="none" baseline="30000">
                <a:solidFill>
                  <a:schemeClr val="dk2"/>
                </a:solidFill>
                <a:latin typeface="Cambria"/>
                <a:ea typeface="Cambria"/>
                <a:cs typeface="Cambria"/>
                <a:sym typeface="Cambria"/>
              </a:rPr>
              <a:t>th</a:t>
            </a:r>
            <a:r>
              <a:rPr lang="en-US" sz="6600" b="1" i="0" u="none" strike="noStrike" cap="none">
                <a:solidFill>
                  <a:schemeClr val="dk2"/>
                </a:solidFill>
                <a:latin typeface="Cambria"/>
                <a:ea typeface="Cambria"/>
                <a:cs typeface="Cambria"/>
                <a:sym typeface="Cambria"/>
              </a:rPr>
              <a:t> GRADE REGISTRATION 20</a:t>
            </a:r>
            <a:r>
              <a:rPr lang="en-US" b="1"/>
              <a:t>22</a:t>
            </a:r>
            <a:endParaRPr sz="6600" b="1" i="0" u="none" strike="noStrike" cap="none">
              <a:solidFill>
                <a:schemeClr val="dk2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197" name="Google Shape;197;p29"/>
          <p:cNvSpPr txBox="1">
            <a:spLocks noGrp="1"/>
          </p:cNvSpPr>
          <p:nvPr>
            <p:ph type="subTitle" idx="1"/>
          </p:nvPr>
        </p:nvSpPr>
        <p:spPr>
          <a:xfrm>
            <a:off x="1187075" y="5308725"/>
            <a:ext cx="6108000" cy="106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/>
              <a:buNone/>
            </a:pPr>
            <a:r>
              <a:rPr lang="en-US"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TODAY YOU WILL REGISTER FOR THE 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Font typeface="Arial"/>
              <a:buNone/>
            </a:pPr>
            <a:r>
              <a:rPr lang="en-US"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20</a:t>
            </a:r>
            <a:r>
              <a:rPr lang="en-US"/>
              <a:t>22</a:t>
            </a:r>
            <a:r>
              <a:rPr lang="en-US"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-20</a:t>
            </a:r>
            <a:r>
              <a:rPr lang="en-US"/>
              <a:t>23</a:t>
            </a:r>
            <a:r>
              <a:rPr lang="en-US"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 SCHOOL YEAR</a:t>
            </a:r>
            <a:endParaRPr/>
          </a:p>
        </p:txBody>
      </p:sp>
      <p:pic>
        <p:nvPicPr>
          <p:cNvPr id="198" name="Google Shape;198;p2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136175" y="322066"/>
            <a:ext cx="2209800" cy="1447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30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76200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Font typeface="Cambria"/>
              <a:buNone/>
            </a:pPr>
            <a:r>
              <a:rPr lang="en-US" b="1"/>
              <a:t>Registration Materials</a:t>
            </a:r>
            <a:endParaRPr/>
          </a:p>
        </p:txBody>
      </p:sp>
      <p:sp>
        <p:nvSpPr>
          <p:cNvPr id="205" name="Google Shape;205;p30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7620000" cy="525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22860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rial"/>
              <a:buChar char="•"/>
            </a:pPr>
            <a:r>
              <a:rPr lang="en-US"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800"/>
              <a:t>All registration materials are posted on the Patrick County High School website under Families - Guidance - Class Registration Information (</a:t>
            </a:r>
            <a:r>
              <a:rPr lang="en-US" sz="2800" u="sng">
                <a:solidFill>
                  <a:schemeClr val="hlink"/>
                </a:solidFill>
                <a:hlinkClick r:id="rId3"/>
              </a:rPr>
              <a:t>https://pch.patrick.k12.va.us/families/guidance/class_registration_information</a:t>
            </a:r>
            <a:r>
              <a:rPr lang="en-US" sz="2800"/>
              <a:t>)</a:t>
            </a:r>
            <a:endParaRPr sz="2800"/>
          </a:p>
          <a:p>
            <a:pPr marL="34290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800"/>
          </a:p>
          <a:p>
            <a:pPr marL="1005839" marR="0" lvl="2" indent="-154939" algn="l" rtl="0">
              <a:spcBef>
                <a:spcPts val="0"/>
              </a:spcBef>
              <a:spcAft>
                <a:spcPts val="0"/>
              </a:spcAft>
              <a:buSzPts val="2400"/>
              <a:buChar char="•"/>
            </a:pPr>
            <a:r>
              <a:rPr lang="en-US" sz="2400"/>
              <a:t>Program of Studies (Course Description Guide)</a:t>
            </a:r>
            <a:endParaRPr sz="2400"/>
          </a:p>
          <a:p>
            <a:pPr marL="1005839" marR="0" lvl="2" indent="-154939" algn="l" rtl="0">
              <a:spcBef>
                <a:spcPts val="0"/>
              </a:spcBef>
              <a:spcAft>
                <a:spcPts val="0"/>
              </a:spcAft>
              <a:buSzPts val="2400"/>
              <a:buChar char="•"/>
            </a:pPr>
            <a:r>
              <a:rPr lang="en-US" sz="2400"/>
              <a:t>Grade Level Course Registration Worksheets</a:t>
            </a:r>
            <a:endParaRPr sz="2400"/>
          </a:p>
          <a:p>
            <a:pPr marL="1005839" marR="0" lvl="2" indent="-154939" algn="l" rtl="0">
              <a:spcBef>
                <a:spcPts val="0"/>
              </a:spcBef>
              <a:spcAft>
                <a:spcPts val="0"/>
              </a:spcAft>
              <a:buSzPts val="2400"/>
              <a:buChar char="•"/>
            </a:pPr>
            <a:r>
              <a:rPr lang="en-US" sz="2400"/>
              <a:t>Grade Level Information PowerPoints</a:t>
            </a:r>
            <a:endParaRPr sz="2400"/>
          </a:p>
          <a:p>
            <a:pPr marL="1005839" marR="0" lvl="2" indent="-154939" algn="l" rtl="0">
              <a:spcBef>
                <a:spcPts val="0"/>
              </a:spcBef>
              <a:spcAft>
                <a:spcPts val="0"/>
              </a:spcAft>
              <a:buSzPts val="2400"/>
              <a:buChar char="•"/>
            </a:pPr>
            <a:r>
              <a:rPr lang="en-US" sz="2400"/>
              <a:t>Parent Registration Information PowerPoints</a:t>
            </a:r>
            <a:endParaRPr sz="2400"/>
          </a:p>
          <a:p>
            <a:pPr marL="1005839" marR="0" lvl="2" indent="-154939" algn="l" rtl="0">
              <a:spcBef>
                <a:spcPts val="0"/>
              </a:spcBef>
              <a:spcAft>
                <a:spcPts val="0"/>
              </a:spcAft>
              <a:buSzPts val="2400"/>
              <a:buChar char="•"/>
            </a:pPr>
            <a:r>
              <a:rPr lang="en-US" sz="2400"/>
              <a:t>Course Applications (as needed)</a:t>
            </a:r>
            <a:endParaRPr sz="2400"/>
          </a:p>
          <a:p>
            <a:pPr marL="1005839" marR="0" lvl="2" indent="-154939" algn="l" rtl="0">
              <a:spcBef>
                <a:spcPts val="0"/>
              </a:spcBef>
              <a:spcAft>
                <a:spcPts val="0"/>
              </a:spcAft>
              <a:buSzPts val="2400"/>
              <a:buChar char="•"/>
            </a:pPr>
            <a:r>
              <a:rPr lang="en-US" sz="2400"/>
              <a:t>Course Registration Instructions and Tutorial Video</a:t>
            </a:r>
            <a:endParaRPr sz="2400"/>
          </a:p>
          <a:p>
            <a:pPr marL="342900" marR="0" lvl="0" indent="662939" algn="l" rtl="0">
              <a:spcBef>
                <a:spcPts val="0"/>
              </a:spcBef>
              <a:spcAft>
                <a:spcPts val="0"/>
              </a:spcAft>
              <a:buNone/>
            </a:pPr>
            <a:endParaRPr sz="250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/>
              <a:t>	</a:t>
            </a:r>
            <a:endParaRPr sz="280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/>
              <a:t>	</a:t>
            </a:r>
            <a:endParaRPr sz="2800"/>
          </a:p>
          <a:p>
            <a:pPr marL="342900" lvl="0" indent="0" algn="l" rtl="0">
              <a:spcBef>
                <a:spcPts val="56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31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7619999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Font typeface="Cambria"/>
              <a:buNone/>
            </a:pPr>
            <a:r>
              <a:rPr lang="en-US" sz="4600" b="1" i="0" u="none" strike="noStrike" cap="none">
                <a:solidFill>
                  <a:schemeClr val="dk2"/>
                </a:solidFill>
                <a:latin typeface="Cambria"/>
                <a:ea typeface="Cambria"/>
                <a:cs typeface="Cambria"/>
                <a:sym typeface="Cambria"/>
              </a:rPr>
              <a:t>Graduation Requirements Standard Diploma</a:t>
            </a:r>
            <a:endParaRPr/>
          </a:p>
        </p:txBody>
      </p:sp>
      <p:sp>
        <p:nvSpPr>
          <p:cNvPr id="212" name="Google Shape;212;p3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3657600" cy="48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rial"/>
              <a:buChar char="•"/>
            </a:pPr>
            <a:r>
              <a:rPr lang="en-US"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4 English credits</a:t>
            </a:r>
            <a:endParaRPr/>
          </a:p>
          <a:p>
            <a:pPr marL="342900" marR="0" lvl="0" indent="-2286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rial"/>
              <a:buChar char="•"/>
            </a:pPr>
            <a:r>
              <a:rPr lang="en-US"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 Math credits </a:t>
            </a:r>
            <a:endParaRPr/>
          </a:p>
          <a:p>
            <a:pPr marL="342900" marR="0" lvl="0" indent="-2286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rial"/>
              <a:buChar char="•"/>
            </a:pPr>
            <a:r>
              <a:rPr lang="en-US"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 Science credits</a:t>
            </a:r>
            <a:endParaRPr/>
          </a:p>
          <a:p>
            <a:pPr marL="342900" marR="0" lvl="0" indent="-2286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rial"/>
              <a:buChar char="•"/>
            </a:pPr>
            <a:r>
              <a:rPr lang="en-US"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 Social Studies credits</a:t>
            </a:r>
            <a:endParaRPr/>
          </a:p>
          <a:p>
            <a:pPr marL="342900" marR="0" lvl="0" indent="-2286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rial"/>
              <a:buChar char="•"/>
            </a:pPr>
            <a:r>
              <a:rPr lang="en-US"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 Health/PE credits</a:t>
            </a:r>
            <a:endParaRPr/>
          </a:p>
          <a:p>
            <a:pPr marL="342900" marR="0" lvl="0" indent="-2286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rial"/>
              <a:buChar char="•"/>
            </a:pPr>
            <a:r>
              <a:rPr lang="en-US"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 </a:t>
            </a:r>
            <a:r>
              <a:rPr lang="en-US" sz="2800" b="0" i="0" u="sng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Sequential</a:t>
            </a:r>
            <a:r>
              <a:rPr lang="en-US"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800"/>
              <a:t>World</a:t>
            </a:r>
            <a:r>
              <a:rPr lang="en-US"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Language, Fine Arts or Career &amp; Technical Education credits</a:t>
            </a:r>
            <a:endParaRPr/>
          </a:p>
          <a:p>
            <a:pPr marL="342900" marR="0" lvl="0" indent="-228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</a:pPr>
            <a:endParaRPr sz="20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3" name="Google Shape;213;p31"/>
          <p:cNvSpPr txBox="1">
            <a:spLocks noGrp="1"/>
          </p:cNvSpPr>
          <p:nvPr>
            <p:ph type="body" idx="1"/>
          </p:nvPr>
        </p:nvSpPr>
        <p:spPr>
          <a:xfrm>
            <a:off x="4267200" y="1600200"/>
            <a:ext cx="3809999" cy="48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rial"/>
              <a:buChar char="•"/>
            </a:pPr>
            <a:r>
              <a:rPr lang="en-US"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Personal Finance </a:t>
            </a:r>
            <a:endParaRPr/>
          </a:p>
          <a:p>
            <a:pPr marL="342900" marR="0" lvl="0" indent="-228600" algn="l" rtl="0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rial"/>
              <a:buChar char="•"/>
            </a:pPr>
            <a:r>
              <a:rPr lang="en-US"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4 Electives</a:t>
            </a:r>
            <a:endParaRPr/>
          </a:p>
          <a:p>
            <a:pPr marL="342900" marR="0" lvl="0" indent="-228600" algn="l" rtl="0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rial"/>
              <a:buChar char="•"/>
            </a:pPr>
            <a:r>
              <a:rPr lang="en-US"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22 Total Credits</a:t>
            </a:r>
            <a:endParaRPr/>
          </a:p>
          <a:p>
            <a:pPr marL="342900" marR="0" lvl="0" indent="-228600" algn="l" rtl="0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rial"/>
              <a:buChar char="•"/>
            </a:pPr>
            <a:r>
              <a:rPr lang="en-US"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CTE Credential Exam or AP/Honors </a:t>
            </a:r>
            <a:r>
              <a:rPr lang="en-US" sz="2800"/>
              <a:t>course</a:t>
            </a:r>
            <a:endParaRPr/>
          </a:p>
          <a:p>
            <a:pPr marL="342900" lvl="0" indent="-228600" algn="l" rtl="0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rial"/>
              <a:buChar char="•"/>
            </a:pPr>
            <a:r>
              <a:rPr lang="en-US" sz="2800"/>
              <a:t>5 Verified Credits </a:t>
            </a:r>
            <a:r>
              <a:rPr lang="en-US" sz="2300"/>
              <a:t>(passed SOLs) </a:t>
            </a:r>
            <a:endParaRPr sz="2300"/>
          </a:p>
          <a:p>
            <a:pPr marL="342900" lvl="0" indent="-228600" algn="l" rtl="0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</a:pPr>
            <a:r>
              <a:rPr lang="en-US" sz="2800"/>
              <a:t>	2 English </a:t>
            </a:r>
            <a:r>
              <a:rPr lang="en-US" sz="2300"/>
              <a:t>(Eng 10 Writing and Eng 11 Reading)</a:t>
            </a:r>
            <a:endParaRPr sz="2300"/>
          </a:p>
          <a:p>
            <a:pPr marL="342900" lvl="0" indent="-228600" algn="l" rtl="0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</a:pPr>
            <a:r>
              <a:rPr lang="en-US" sz="2800"/>
              <a:t>	1 Social Studies</a:t>
            </a:r>
            <a:endParaRPr/>
          </a:p>
          <a:p>
            <a:pPr marL="342900" lvl="0" indent="-228600" algn="l" rtl="0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</a:pPr>
            <a:r>
              <a:rPr lang="en-US" sz="2800"/>
              <a:t>	1 Math</a:t>
            </a:r>
            <a:endParaRPr/>
          </a:p>
          <a:p>
            <a:pPr marL="342900" lvl="0" indent="-228600" algn="l" rtl="0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</a:pPr>
            <a:r>
              <a:rPr lang="en-US" sz="2800"/>
              <a:t>	1 Science</a:t>
            </a:r>
            <a:endParaRPr sz="2800"/>
          </a:p>
          <a:p>
            <a:pPr marL="342900" marR="0" lvl="0" indent="-228600" algn="l" rtl="0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</a:pPr>
            <a:endParaRPr/>
          </a:p>
          <a:p>
            <a:pPr marL="342900" marR="0" lvl="0" indent="-228600" algn="l" rtl="0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</a:pPr>
            <a:endParaRPr sz="2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32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7619999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Font typeface="Cambria"/>
              <a:buNone/>
            </a:pPr>
            <a:r>
              <a:rPr lang="en-US" sz="4600" b="1" i="0" u="none" strike="noStrike" cap="none">
                <a:solidFill>
                  <a:schemeClr val="dk2"/>
                </a:solidFill>
                <a:latin typeface="Cambria"/>
                <a:ea typeface="Cambria"/>
                <a:cs typeface="Cambria"/>
                <a:sym typeface="Cambria"/>
              </a:rPr>
              <a:t>Graduation Requirements Advanced Studies Diploma</a:t>
            </a:r>
            <a:endParaRPr/>
          </a:p>
        </p:txBody>
      </p:sp>
      <p:sp>
        <p:nvSpPr>
          <p:cNvPr id="220" name="Google Shape;220;p32"/>
          <p:cNvSpPr txBox="1">
            <a:spLocks noGrp="1"/>
          </p:cNvSpPr>
          <p:nvPr>
            <p:ph type="body" idx="1"/>
          </p:nvPr>
        </p:nvSpPr>
        <p:spPr>
          <a:xfrm>
            <a:off x="304800" y="1600200"/>
            <a:ext cx="4190999" cy="48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rial"/>
              <a:buChar char="•"/>
            </a:pPr>
            <a:r>
              <a:rPr lang="en-US"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4 English credits</a:t>
            </a:r>
            <a:endParaRPr/>
          </a:p>
          <a:p>
            <a:pPr marL="342900" marR="0" lvl="0" indent="-228600" algn="l" rtl="0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rial"/>
              <a:buChar char="•"/>
            </a:pPr>
            <a:r>
              <a:rPr lang="en-US"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4 Math credits</a:t>
            </a:r>
            <a:endParaRPr/>
          </a:p>
          <a:p>
            <a:pPr marL="342900" marR="0" lvl="0" indent="-228600" algn="l" rtl="0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rial"/>
              <a:buChar char="•"/>
            </a:pPr>
            <a:r>
              <a:rPr lang="en-US"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4 Sciences credits</a:t>
            </a:r>
            <a:endParaRPr/>
          </a:p>
          <a:p>
            <a:pPr marL="342900" marR="0" lvl="0" indent="-228600" algn="l" rtl="0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rial"/>
              <a:buChar char="•"/>
            </a:pPr>
            <a:r>
              <a:rPr lang="en-US"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4 Social Studies credits</a:t>
            </a:r>
            <a:endParaRPr/>
          </a:p>
          <a:p>
            <a:pPr marL="342900" marR="0" lvl="0" indent="-228600" algn="l" rtl="0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rial"/>
              <a:buChar char="•"/>
            </a:pPr>
            <a:r>
              <a:rPr lang="en-US"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 </a:t>
            </a:r>
            <a:r>
              <a:rPr lang="en-US" sz="2800"/>
              <a:t>World</a:t>
            </a:r>
            <a:r>
              <a:rPr lang="en-US"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Language credits or 2 of each</a:t>
            </a:r>
            <a:endParaRPr/>
          </a:p>
          <a:p>
            <a:pPr marL="342900" marR="0" lvl="0" indent="-228600" algn="l" rtl="0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rial"/>
              <a:buChar char="•"/>
            </a:pPr>
            <a:r>
              <a:rPr lang="en-US"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 Health/PE credits</a:t>
            </a:r>
            <a:endParaRPr/>
          </a:p>
          <a:p>
            <a:pPr marL="342900" marR="0" lvl="0" indent="-228600" algn="l" rtl="0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rial"/>
              <a:buChar char="•"/>
            </a:pPr>
            <a:r>
              <a:rPr lang="en-US" sz="2800"/>
              <a:t>1</a:t>
            </a:r>
            <a:r>
              <a:rPr lang="en-US"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Fine Arts or Career &amp; Tech Course credits</a:t>
            </a:r>
            <a:endParaRPr/>
          </a:p>
          <a:p>
            <a:pPr marL="342900" marR="0" lvl="0" indent="-228600" algn="l" rtl="0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rial"/>
              <a:buChar char="•"/>
            </a:pPr>
            <a:r>
              <a:rPr lang="en-US"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Personal Finance</a:t>
            </a:r>
            <a:endParaRPr/>
          </a:p>
          <a:p>
            <a:pPr marL="0" marR="0" lvl="0" indent="0" algn="l" rtl="0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Font typeface="Arial"/>
              <a:buNone/>
            </a:pPr>
            <a:endParaRPr sz="2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Font typeface="Arial"/>
              <a:buNone/>
            </a:pPr>
            <a:endParaRPr sz="2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228600" algn="l" rtl="0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Font typeface="Arial"/>
              <a:buNone/>
            </a:pPr>
            <a:endParaRPr sz="2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1" name="Google Shape;221;p32"/>
          <p:cNvSpPr txBox="1">
            <a:spLocks noGrp="1"/>
          </p:cNvSpPr>
          <p:nvPr>
            <p:ph type="body" idx="1"/>
          </p:nvPr>
        </p:nvSpPr>
        <p:spPr>
          <a:xfrm>
            <a:off x="4495800" y="1676400"/>
            <a:ext cx="3962399" cy="45894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rial"/>
              <a:buChar char="•"/>
            </a:pPr>
            <a:r>
              <a:rPr lang="en-US" sz="2800"/>
              <a:t>3</a:t>
            </a:r>
            <a:r>
              <a:rPr lang="en-US"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Additional Electives</a:t>
            </a:r>
            <a:endParaRPr/>
          </a:p>
          <a:p>
            <a:pPr marL="342900" marR="0" lvl="0" indent="-2286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rial"/>
              <a:buChar char="•"/>
            </a:pPr>
            <a:r>
              <a:rPr lang="en-US"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26 Total Credits</a:t>
            </a:r>
            <a:endParaRPr sz="2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lvl="0" indent="-228600" algn="l" rtl="0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rial"/>
              <a:buChar char="•"/>
            </a:pPr>
            <a:r>
              <a:rPr lang="en-US" sz="2800"/>
              <a:t>CTE Credential Exam or AP/Honors course</a:t>
            </a:r>
            <a:endParaRPr sz="2800"/>
          </a:p>
          <a:p>
            <a:pPr marL="342900" lvl="0" indent="-228600" algn="l" rtl="0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rial"/>
              <a:buChar char="•"/>
            </a:pPr>
            <a:r>
              <a:rPr lang="en-US" sz="2800"/>
              <a:t>5 Verified Credits </a:t>
            </a:r>
            <a:r>
              <a:rPr lang="en-US" sz="2300"/>
              <a:t>(passed SOLs) </a:t>
            </a:r>
            <a:endParaRPr sz="2300"/>
          </a:p>
          <a:p>
            <a:pPr marL="342900" lvl="0" indent="-228600" algn="l" rtl="0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</a:pPr>
            <a:r>
              <a:rPr lang="en-US" sz="2800"/>
              <a:t>	2 English </a:t>
            </a:r>
            <a:r>
              <a:rPr lang="en-US" sz="2300"/>
              <a:t>(Eng 10 Writing and Eng 11 Reading)</a:t>
            </a:r>
            <a:endParaRPr sz="2300"/>
          </a:p>
          <a:p>
            <a:pPr marL="342900" lvl="0" indent="-228600" algn="l" rtl="0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</a:pPr>
            <a:r>
              <a:rPr lang="en-US" sz="2800"/>
              <a:t>	1 Social Studies</a:t>
            </a:r>
            <a:endParaRPr/>
          </a:p>
          <a:p>
            <a:pPr marL="342900" lvl="0" indent="-228600" algn="l" rtl="0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</a:pPr>
            <a:r>
              <a:rPr lang="en-US" sz="2800"/>
              <a:t>	1 Math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</a:pPr>
            <a:r>
              <a:rPr lang="en-US" sz="2800"/>
              <a:t>    1 Science</a:t>
            </a:r>
            <a:r>
              <a:rPr lang="en-US"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</a:pPr>
            <a:r>
              <a:rPr lang="en-US"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	</a:t>
            </a:r>
            <a:endParaRPr/>
          </a:p>
          <a:p>
            <a:pPr marL="342900" marR="0" lvl="0" indent="-228600" algn="l" rtl="0">
              <a:lnSpc>
                <a:spcPct val="100000"/>
              </a:lnSpc>
              <a:spcBef>
                <a:spcPts val="44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</a:pPr>
            <a:endParaRPr sz="2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228600" algn="l" rtl="0">
              <a:lnSpc>
                <a:spcPct val="100000"/>
              </a:lnSpc>
              <a:spcBef>
                <a:spcPts val="440"/>
              </a:spcBef>
              <a:spcAft>
                <a:spcPts val="0"/>
              </a:spcAft>
              <a:buClr>
                <a:schemeClr val="accent1"/>
              </a:buClr>
              <a:buFont typeface="Arial"/>
              <a:buNone/>
            </a:pPr>
            <a:endParaRPr sz="2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33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7620000" cy="1143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Online Registration	</a:t>
            </a:r>
            <a:endParaRPr/>
          </a:p>
        </p:txBody>
      </p:sp>
      <p:sp>
        <p:nvSpPr>
          <p:cNvPr id="228" name="Google Shape;228;p33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7620000" cy="156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200"/>
              <a:buFont typeface="Arial"/>
              <a:buChar char="•"/>
            </a:pPr>
            <a:r>
              <a:rPr lang="en-US"/>
              <a:t>Log in to the PowerSchool Student Portal (patrick.powerschool.com). Emails with students’ usernames and passwords will be sent out prior to registration.</a:t>
            </a:r>
            <a:endParaRPr/>
          </a:p>
          <a:p>
            <a:pPr marL="342900" marR="0" lvl="0" indent="-228600" algn="l" rtl="0">
              <a:lnSpc>
                <a:spcPct val="100000"/>
              </a:lnSpc>
              <a:spcBef>
                <a:spcPts val="440"/>
              </a:spcBef>
              <a:spcAft>
                <a:spcPts val="0"/>
              </a:spcAft>
              <a:buClr>
                <a:schemeClr val="accent1"/>
              </a:buClr>
              <a:buSzPts val="2200"/>
              <a:buFont typeface="Arial"/>
              <a:buChar char="•"/>
            </a:pPr>
            <a:r>
              <a:rPr lang="en-US"/>
              <a:t>Choose “Class Registration” from the Navigation menu on the left side</a:t>
            </a:r>
            <a:endParaRPr/>
          </a:p>
        </p:txBody>
      </p:sp>
      <p:pic>
        <p:nvPicPr>
          <p:cNvPr id="229" name="Google Shape;229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59475" y="3509188"/>
            <a:ext cx="1017300" cy="3254212"/>
          </a:xfrm>
          <a:prstGeom prst="rect">
            <a:avLst/>
          </a:prstGeom>
          <a:noFill/>
          <a:ln>
            <a:noFill/>
          </a:ln>
        </p:spPr>
      </p:pic>
      <p:sp>
        <p:nvSpPr>
          <p:cNvPr id="230" name="Google Shape;230;p33"/>
          <p:cNvSpPr/>
          <p:nvPr/>
        </p:nvSpPr>
        <p:spPr>
          <a:xfrm>
            <a:off x="3259475" y="5318775"/>
            <a:ext cx="1017300" cy="634200"/>
          </a:xfrm>
          <a:prstGeom prst="ellipse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34"/>
          <p:cNvSpPr txBox="1">
            <a:spLocks noGrp="1"/>
          </p:cNvSpPr>
          <p:nvPr>
            <p:ph type="title"/>
          </p:nvPr>
        </p:nvSpPr>
        <p:spPr>
          <a:xfrm>
            <a:off x="228600" y="228600"/>
            <a:ext cx="7772400" cy="120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Font typeface="Cambria"/>
              <a:buNone/>
            </a:pPr>
            <a:r>
              <a:rPr lang="en-US" sz="4600" b="1" i="0" u="none" strike="noStrike" cap="none">
                <a:solidFill>
                  <a:schemeClr val="dk2"/>
                </a:solidFill>
                <a:latin typeface="Cambria"/>
                <a:ea typeface="Cambria"/>
                <a:cs typeface="Cambria"/>
                <a:sym typeface="Cambria"/>
              </a:rPr>
              <a:t>Required Course</a:t>
            </a:r>
            <a:endParaRPr sz="4600" b="1" i="0" u="none" strike="noStrike" cap="none">
              <a:solidFill>
                <a:schemeClr val="dk2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236" name="Google Shape;236;p34"/>
          <p:cNvSpPr txBox="1">
            <a:spLocks noGrp="1"/>
          </p:cNvSpPr>
          <p:nvPr>
            <p:ph type="body" idx="1"/>
          </p:nvPr>
        </p:nvSpPr>
        <p:spPr>
          <a:xfrm>
            <a:off x="228600" y="1371600"/>
            <a:ext cx="7658700" cy="291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22860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rial"/>
              <a:buChar char="•"/>
            </a:pPr>
            <a:r>
              <a:rPr lang="en-US" sz="2800"/>
              <a:t>On the registration website, you will see Health &amp; PE 9 (green check mark) is already chosen for you. Other core areas (English, Math, Science) require you to choose a course and must be taken by all 9</a:t>
            </a:r>
            <a:r>
              <a:rPr lang="en-US" sz="2800" baseline="30000"/>
              <a:t>th</a:t>
            </a:r>
            <a:r>
              <a:rPr lang="en-US" sz="2800"/>
              <a:t> grade students.  The required courses, combined with your elective courses, will make up your 8 classes (4 in the fall, 4 in the spring).</a:t>
            </a:r>
            <a:endParaRPr sz="280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37" name="Google Shape;237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25088" y="4894763"/>
            <a:ext cx="4467225" cy="942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8" name="Google Shape;238;p3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091863" y="4832950"/>
            <a:ext cx="1000125" cy="9334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p35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Font typeface="Cambria"/>
              <a:buNone/>
            </a:pPr>
            <a:r>
              <a:rPr lang="en-US" sz="4600" b="1" i="0" u="none" strike="noStrike" cap="none">
                <a:solidFill>
                  <a:schemeClr val="dk2"/>
                </a:solidFill>
                <a:latin typeface="Cambria"/>
                <a:ea typeface="Cambria"/>
                <a:cs typeface="Cambria"/>
                <a:sym typeface="Cambria"/>
              </a:rPr>
              <a:t>English</a:t>
            </a:r>
            <a:endParaRPr/>
          </a:p>
        </p:txBody>
      </p:sp>
      <p:sp>
        <p:nvSpPr>
          <p:cNvPr id="244" name="Google Shape;244;p35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7620000" cy="48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22860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rial"/>
              <a:buChar char="•"/>
            </a:pPr>
            <a:r>
              <a:rPr lang="en-US"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English 9 P</a:t>
            </a:r>
            <a:r>
              <a:rPr lang="en-US" sz="2800"/>
              <a:t>art 1 &amp; 2 (yearlong) *</a:t>
            </a:r>
            <a:endParaRPr sz="2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22860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rial"/>
              <a:buChar char="•"/>
            </a:pPr>
            <a:r>
              <a:rPr lang="en-US" sz="2800"/>
              <a:t>English 9</a:t>
            </a:r>
            <a:endParaRPr sz="2800"/>
          </a:p>
          <a:p>
            <a:pPr marL="342900" marR="0" lvl="0" indent="-228600" algn="l" rtl="0">
              <a:spcBef>
                <a:spcPts val="56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rial"/>
              <a:buChar char="•"/>
            </a:pPr>
            <a:r>
              <a:rPr lang="en-US"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English 9 Advanced *</a:t>
            </a:r>
            <a:endParaRPr/>
          </a:p>
          <a:p>
            <a:pPr marL="342900" marR="0" lvl="0" indent="-88900" algn="l" rtl="0">
              <a:spcBef>
                <a:spcPts val="440"/>
              </a:spcBef>
              <a:spcAft>
                <a:spcPts val="0"/>
              </a:spcAft>
              <a:buClr>
                <a:schemeClr val="accent1"/>
              </a:buClr>
              <a:buSzPts val="2200"/>
              <a:buFont typeface="Arial"/>
              <a:buNone/>
            </a:pPr>
            <a:endParaRPr sz="2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88900" algn="l" rtl="0">
              <a:spcBef>
                <a:spcPts val="440"/>
              </a:spcBef>
              <a:spcAft>
                <a:spcPts val="0"/>
              </a:spcAft>
              <a:buClr>
                <a:schemeClr val="accent1"/>
              </a:buClr>
              <a:buSzPts val="2200"/>
              <a:buFont typeface="Arial"/>
              <a:buNone/>
            </a:pPr>
            <a:endParaRPr sz="2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560"/>
              </a:spcBef>
              <a:spcAft>
                <a:spcPts val="0"/>
              </a:spcAft>
              <a:buClr>
                <a:schemeClr val="accent1"/>
              </a:buClr>
              <a:buFont typeface="Arial"/>
              <a:buNone/>
            </a:pPr>
            <a:r>
              <a:rPr lang="en-US"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* Requires teacher recommendation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36"/>
          <p:cNvSpPr txBox="1">
            <a:spLocks noGrp="1"/>
          </p:cNvSpPr>
          <p:nvPr>
            <p:ph type="title"/>
          </p:nvPr>
        </p:nvSpPr>
        <p:spPr>
          <a:xfrm>
            <a:off x="228600" y="152400"/>
            <a:ext cx="7772400" cy="120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Font typeface="Cambria"/>
              <a:buNone/>
            </a:pPr>
            <a:r>
              <a:rPr lang="en-US" sz="4600" b="1" i="0" u="none" strike="noStrike" cap="none">
                <a:solidFill>
                  <a:schemeClr val="dk2"/>
                </a:solidFill>
                <a:latin typeface="Cambria"/>
                <a:ea typeface="Cambria"/>
                <a:cs typeface="Cambria"/>
                <a:sym typeface="Cambria"/>
              </a:rPr>
              <a:t>Mathematics</a:t>
            </a:r>
            <a:endParaRPr/>
          </a:p>
        </p:txBody>
      </p:sp>
      <p:sp>
        <p:nvSpPr>
          <p:cNvPr id="251" name="Google Shape;251;p36"/>
          <p:cNvSpPr txBox="1">
            <a:spLocks noGrp="1"/>
          </p:cNvSpPr>
          <p:nvPr>
            <p:ph type="body" idx="1"/>
          </p:nvPr>
        </p:nvSpPr>
        <p:spPr>
          <a:xfrm>
            <a:off x="228600" y="1371600"/>
            <a:ext cx="8229600" cy="48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775"/>
              <a:buFont typeface="Arial"/>
              <a:buChar char="•"/>
            </a:pPr>
            <a:r>
              <a:rPr lang="en-US" sz="277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Algebra Readiness &amp; Algebra I Part 2 (year long – 2 credits)</a:t>
            </a:r>
            <a:endParaRPr/>
          </a:p>
          <a:p>
            <a:pPr marL="342900" marR="0" lvl="0" indent="-228600" algn="l" rtl="0">
              <a:lnSpc>
                <a:spcPct val="90000"/>
              </a:lnSpc>
              <a:spcBef>
                <a:spcPts val="555"/>
              </a:spcBef>
              <a:spcAft>
                <a:spcPts val="0"/>
              </a:spcAft>
              <a:buClr>
                <a:schemeClr val="accent1"/>
              </a:buClr>
              <a:buSzPts val="2775"/>
              <a:buFont typeface="Arial"/>
              <a:buChar char="•"/>
            </a:pPr>
            <a:r>
              <a:rPr lang="en-US" sz="277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Geometry I (semester) *</a:t>
            </a:r>
            <a:endParaRPr/>
          </a:p>
          <a:p>
            <a:pPr marL="342900" marR="0" lvl="0" indent="-228600" algn="l" rtl="0">
              <a:lnSpc>
                <a:spcPct val="90000"/>
              </a:lnSpc>
              <a:spcBef>
                <a:spcPts val="555"/>
              </a:spcBef>
              <a:spcAft>
                <a:spcPts val="0"/>
              </a:spcAft>
              <a:buClr>
                <a:schemeClr val="accent1"/>
              </a:buClr>
              <a:buSzPts val="2775"/>
              <a:buFont typeface="Arial"/>
              <a:buChar char="•"/>
            </a:pPr>
            <a:r>
              <a:rPr lang="en-US" sz="277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Geometry Readiness &amp; Geometry Part 2 (year long – 2 credits)</a:t>
            </a:r>
            <a:endParaRPr/>
          </a:p>
          <a:p>
            <a:pPr marL="0" marR="0" lvl="0" indent="0" algn="l" rtl="0">
              <a:lnSpc>
                <a:spcPct val="90000"/>
              </a:lnSpc>
              <a:spcBef>
                <a:spcPts val="444"/>
              </a:spcBef>
              <a:spcAft>
                <a:spcPts val="0"/>
              </a:spcAft>
              <a:buClr>
                <a:schemeClr val="accent1"/>
              </a:buClr>
              <a:buFont typeface="Arial"/>
              <a:buNone/>
            </a:pPr>
            <a:endParaRPr sz="222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444"/>
              </a:spcBef>
              <a:spcAft>
                <a:spcPts val="0"/>
              </a:spcAft>
              <a:buClr>
                <a:schemeClr val="accent1"/>
              </a:buClr>
              <a:buFont typeface="Arial"/>
              <a:buNone/>
            </a:pPr>
            <a:endParaRPr sz="222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444"/>
              </a:spcBef>
              <a:spcAft>
                <a:spcPts val="0"/>
              </a:spcAft>
              <a:buClr>
                <a:schemeClr val="accent1"/>
              </a:buClr>
              <a:buFont typeface="Arial"/>
              <a:buNone/>
            </a:pPr>
            <a:endParaRPr sz="222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444"/>
              </a:spcBef>
              <a:spcAft>
                <a:spcPts val="0"/>
              </a:spcAft>
              <a:buClr>
                <a:schemeClr val="accent1"/>
              </a:buClr>
              <a:buFont typeface="Arial"/>
              <a:buNone/>
            </a:pPr>
            <a:endParaRPr sz="222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444"/>
              </a:spcBef>
              <a:spcAft>
                <a:spcPts val="0"/>
              </a:spcAft>
              <a:buClr>
                <a:schemeClr val="accent1"/>
              </a:buClr>
              <a:buFont typeface="Arial"/>
              <a:buNone/>
            </a:pPr>
            <a:endParaRPr sz="222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444"/>
              </a:spcBef>
              <a:spcAft>
                <a:spcPts val="0"/>
              </a:spcAft>
              <a:buClr>
                <a:schemeClr val="accent1"/>
              </a:buClr>
              <a:buFont typeface="Arial"/>
              <a:buNone/>
            </a:pPr>
            <a:r>
              <a:rPr lang="en-US" sz="222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* Requires teacher recommendation</a:t>
            </a:r>
            <a:endParaRPr sz="222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p37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Font typeface="Cambria"/>
              <a:buNone/>
            </a:pPr>
            <a:r>
              <a:rPr lang="en-US" sz="4600" b="1" i="0" u="none" strike="noStrike" cap="none">
                <a:solidFill>
                  <a:schemeClr val="dk2"/>
                </a:solidFill>
                <a:latin typeface="Cambria"/>
                <a:ea typeface="Cambria"/>
                <a:cs typeface="Cambria"/>
                <a:sym typeface="Cambria"/>
              </a:rPr>
              <a:t>Science</a:t>
            </a:r>
            <a:endParaRPr/>
          </a:p>
        </p:txBody>
      </p:sp>
      <p:sp>
        <p:nvSpPr>
          <p:cNvPr id="258" name="Google Shape;258;p37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7620000" cy="48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22860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Char char="•"/>
            </a:pPr>
            <a:r>
              <a:rPr lang="en-US" sz="3200"/>
              <a:t>Environmental Science</a:t>
            </a:r>
            <a:endParaRPr sz="320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342900" marR="0" lvl="0" indent="-228600" algn="l" rtl="0">
              <a:spcBef>
                <a:spcPts val="64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Char char="•"/>
            </a:pPr>
            <a:r>
              <a:rPr lang="en-US"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Earth Science Advanced </a:t>
            </a:r>
            <a:endParaRPr sz="3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457200" algn="l" rtl="0">
              <a:spcBef>
                <a:spcPts val="640"/>
              </a:spcBef>
              <a:spcAft>
                <a:spcPts val="0"/>
              </a:spcAft>
              <a:buNone/>
            </a:pPr>
            <a:r>
              <a:rPr lang="en-US"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(SOL class) *</a:t>
            </a:r>
            <a:endParaRPr/>
          </a:p>
          <a:p>
            <a:pPr marL="342900" marR="0" lvl="0" indent="-25400" algn="l" rtl="0">
              <a:spcBef>
                <a:spcPts val="64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endParaRPr sz="3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25400" algn="l" rtl="0">
              <a:spcBef>
                <a:spcPts val="64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endParaRPr sz="3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25400" algn="l" rtl="0">
              <a:spcBef>
                <a:spcPts val="64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endParaRPr sz="3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440"/>
              </a:spcBef>
              <a:spcAft>
                <a:spcPts val="0"/>
              </a:spcAft>
              <a:buClr>
                <a:schemeClr val="accent1"/>
              </a:buClr>
              <a:buFont typeface="Arial"/>
              <a:buNone/>
            </a:pPr>
            <a:r>
              <a:rPr lang="en-US" sz="2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* Requires teacher recommendation</a:t>
            </a:r>
            <a:endParaRPr sz="2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p38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Font typeface="Cambria"/>
              <a:buNone/>
            </a:pPr>
            <a:r>
              <a:rPr lang="en-US" sz="4600" b="1" i="0" u="none" strike="noStrike" cap="none">
                <a:solidFill>
                  <a:schemeClr val="dk2"/>
                </a:solidFill>
                <a:latin typeface="Cambria"/>
                <a:ea typeface="Cambria"/>
                <a:cs typeface="Cambria"/>
                <a:sym typeface="Cambria"/>
              </a:rPr>
              <a:t>Social Studies</a:t>
            </a:r>
            <a:endParaRPr/>
          </a:p>
        </p:txBody>
      </p:sp>
      <p:sp>
        <p:nvSpPr>
          <p:cNvPr id="264" name="Google Shape;264;p38"/>
          <p:cNvSpPr txBox="1">
            <a:spLocks noGrp="1"/>
          </p:cNvSpPr>
          <p:nvPr>
            <p:ph type="body" idx="1"/>
          </p:nvPr>
        </p:nvSpPr>
        <p:spPr>
          <a:xfrm>
            <a:off x="381000" y="1326776"/>
            <a:ext cx="7772400" cy="510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22860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rial"/>
              <a:buChar char="•"/>
            </a:pPr>
            <a:r>
              <a:rPr lang="en-US"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World History to 1500</a:t>
            </a:r>
            <a:endParaRPr/>
          </a:p>
          <a:p>
            <a:pPr marL="342900" marR="0" lvl="0" indent="-228600" algn="l" rtl="0">
              <a:spcBef>
                <a:spcPts val="56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rial"/>
              <a:buChar char="•"/>
            </a:pPr>
            <a:r>
              <a:rPr lang="en-US"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World History 1500 to Present</a:t>
            </a:r>
            <a:endParaRPr/>
          </a:p>
          <a:p>
            <a:pPr marL="342900" marR="0" lvl="0" indent="-228600" algn="l" rtl="0">
              <a:spcBef>
                <a:spcPts val="56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rial"/>
              <a:buChar char="•"/>
            </a:pPr>
            <a:r>
              <a:rPr lang="en-US"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World Geography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p39"/>
          <p:cNvSpPr txBox="1">
            <a:spLocks noGrp="1"/>
          </p:cNvSpPr>
          <p:nvPr>
            <p:ph type="title"/>
          </p:nvPr>
        </p:nvSpPr>
        <p:spPr>
          <a:xfrm>
            <a:off x="405450" y="2642588"/>
            <a:ext cx="7620000" cy="1143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/>
              <a:t>Electives</a:t>
            </a:r>
            <a:endParaRPr b="1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p40"/>
          <p:cNvSpPr txBox="1">
            <a:spLocks noGrp="1"/>
          </p:cNvSpPr>
          <p:nvPr>
            <p:ph type="title"/>
          </p:nvPr>
        </p:nvSpPr>
        <p:spPr>
          <a:xfrm>
            <a:off x="457200" y="168113"/>
            <a:ext cx="76200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Font typeface="Cambria"/>
              <a:buNone/>
            </a:pPr>
            <a:r>
              <a:rPr lang="en-US" b="1"/>
              <a:t>World</a:t>
            </a:r>
            <a:r>
              <a:rPr lang="en-US" sz="4600" b="1" i="0" u="none" strike="noStrike" cap="none">
                <a:solidFill>
                  <a:schemeClr val="dk2"/>
                </a:solidFill>
                <a:latin typeface="Cambria"/>
                <a:ea typeface="Cambria"/>
                <a:cs typeface="Cambria"/>
                <a:sym typeface="Cambria"/>
              </a:rPr>
              <a:t> Languages</a:t>
            </a:r>
            <a:endParaRPr/>
          </a:p>
        </p:txBody>
      </p:sp>
      <p:sp>
        <p:nvSpPr>
          <p:cNvPr id="277" name="Google Shape;277;p40"/>
          <p:cNvSpPr txBox="1">
            <a:spLocks noGrp="1"/>
          </p:cNvSpPr>
          <p:nvPr>
            <p:ph type="body" idx="1"/>
          </p:nvPr>
        </p:nvSpPr>
        <p:spPr>
          <a:xfrm>
            <a:off x="609600" y="1231050"/>
            <a:ext cx="5755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22860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rial"/>
              <a:buChar char="•"/>
            </a:pPr>
            <a:r>
              <a:rPr lang="en-US"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Spanish I</a:t>
            </a:r>
            <a:endParaRPr/>
          </a:p>
          <a:p>
            <a:pPr marL="342900" marR="0" lvl="0" indent="-228600" algn="l" rtl="0">
              <a:spcBef>
                <a:spcPts val="56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rial"/>
              <a:buChar char="•"/>
            </a:pPr>
            <a:r>
              <a:rPr lang="en-US"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Spanish II</a:t>
            </a:r>
            <a:endParaRPr/>
          </a:p>
          <a:p>
            <a:pPr marL="0" marR="0" lvl="0" indent="0" algn="l" rtl="0">
              <a:spcBef>
                <a:spcPts val="5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8" name="Google Shape;278;p40"/>
          <p:cNvSpPr txBox="1">
            <a:spLocks noGrp="1"/>
          </p:cNvSpPr>
          <p:nvPr>
            <p:ph type="title"/>
          </p:nvPr>
        </p:nvSpPr>
        <p:spPr>
          <a:xfrm>
            <a:off x="381000" y="2227587"/>
            <a:ext cx="7772400" cy="120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Font typeface="Cambria"/>
              <a:buNone/>
            </a:pPr>
            <a:r>
              <a:rPr lang="en-US" sz="4600" b="1" i="0" u="none" strike="noStrike" cap="none">
                <a:solidFill>
                  <a:schemeClr val="dk2"/>
                </a:solidFill>
                <a:latin typeface="Cambria"/>
                <a:ea typeface="Cambria"/>
                <a:cs typeface="Cambria"/>
                <a:sym typeface="Cambria"/>
              </a:rPr>
              <a:t>Fine Arts</a:t>
            </a:r>
            <a:endParaRPr/>
          </a:p>
        </p:txBody>
      </p:sp>
      <p:sp>
        <p:nvSpPr>
          <p:cNvPr id="279" name="Google Shape;279;p40"/>
          <p:cNvSpPr txBox="1"/>
          <p:nvPr/>
        </p:nvSpPr>
        <p:spPr>
          <a:xfrm>
            <a:off x="609600" y="3148500"/>
            <a:ext cx="7772400" cy="370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342900" lvl="0" indent="-22860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Char char="•"/>
            </a:pPr>
            <a:r>
              <a:rPr lang="en-US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Theater Arts (Drama I, II or III)</a:t>
            </a:r>
            <a:endParaRPr sz="2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lvl="0" indent="-228600" algn="l" rtl="0">
              <a:spcBef>
                <a:spcPts val="560"/>
              </a:spcBef>
              <a:spcAft>
                <a:spcPts val="0"/>
              </a:spcAft>
              <a:buClr>
                <a:schemeClr val="accent1"/>
              </a:buClr>
              <a:buSzPts val="2800"/>
              <a:buChar char="•"/>
            </a:pPr>
            <a:r>
              <a:rPr lang="en-US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Art I or II</a:t>
            </a:r>
            <a:endParaRPr sz="2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lvl="0" indent="-228600" algn="l" rtl="0">
              <a:spcBef>
                <a:spcPts val="560"/>
              </a:spcBef>
              <a:spcAft>
                <a:spcPts val="0"/>
              </a:spcAft>
              <a:buClr>
                <a:schemeClr val="accent1"/>
              </a:buClr>
              <a:buSzPts val="2800"/>
              <a:buChar char="•"/>
            </a:pPr>
            <a:r>
              <a:rPr lang="en-US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Marching Band I (band camp required)</a:t>
            </a:r>
            <a:endParaRPr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lvl="0" indent="-228600" algn="l" rtl="0">
              <a:spcBef>
                <a:spcPts val="560"/>
              </a:spcBef>
              <a:spcAft>
                <a:spcPts val="0"/>
              </a:spcAft>
              <a:buClr>
                <a:schemeClr val="accent1"/>
              </a:buClr>
              <a:buSzPts val="2800"/>
              <a:buChar char="•"/>
            </a:pPr>
            <a:r>
              <a:rPr lang="en-US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Flag Corps I (Audition required)</a:t>
            </a:r>
            <a:endParaRPr sz="2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lvl="0" indent="-228600" algn="l" rtl="0">
              <a:spcBef>
                <a:spcPts val="560"/>
              </a:spcBef>
              <a:spcAft>
                <a:spcPts val="0"/>
              </a:spcAft>
              <a:buClr>
                <a:schemeClr val="accent1"/>
              </a:buClr>
              <a:buSzPts val="2800"/>
              <a:buChar char="•"/>
            </a:pPr>
            <a:r>
              <a:rPr lang="en-US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Concert Band I </a:t>
            </a:r>
            <a:endParaRPr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lvl="0" indent="-228600" algn="l" rtl="0">
              <a:spcBef>
                <a:spcPts val="560"/>
              </a:spcBef>
              <a:spcAft>
                <a:spcPts val="0"/>
              </a:spcAft>
              <a:buClr>
                <a:schemeClr val="accent1"/>
              </a:buClr>
              <a:buSzPts val="2800"/>
              <a:buChar char="•"/>
            </a:pPr>
            <a:r>
              <a:rPr lang="en-US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Concert Choir I (Spring choir)</a:t>
            </a:r>
            <a:endParaRPr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lvl="0" indent="-228600" algn="l" rtl="0">
              <a:spcBef>
                <a:spcPts val="560"/>
              </a:spcBef>
              <a:spcAft>
                <a:spcPts val="0"/>
              </a:spcAft>
              <a:buClr>
                <a:schemeClr val="accent1"/>
              </a:buClr>
              <a:buSzPts val="2800"/>
              <a:buChar char="•"/>
            </a:pPr>
            <a:r>
              <a:rPr lang="en-US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Ensemble Choir I (Fall choir)</a:t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Google Shape;284;p4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Font typeface="Cambria"/>
              <a:buNone/>
            </a:pPr>
            <a:r>
              <a:rPr lang="en-US" b="1"/>
              <a:t>Core Area </a:t>
            </a:r>
            <a:r>
              <a:rPr lang="en-US" sz="4600" b="1" i="0" u="none" strike="noStrike" cap="none">
                <a:solidFill>
                  <a:schemeClr val="dk2"/>
                </a:solidFill>
                <a:latin typeface="Cambria"/>
                <a:ea typeface="Cambria"/>
                <a:cs typeface="Cambria"/>
                <a:sym typeface="Cambria"/>
              </a:rPr>
              <a:t>Electives</a:t>
            </a:r>
            <a:endParaRPr/>
          </a:p>
        </p:txBody>
      </p:sp>
      <p:sp>
        <p:nvSpPr>
          <p:cNvPr id="285" name="Google Shape;285;p4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7620000" cy="48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rial"/>
              <a:buChar char="•"/>
            </a:pPr>
            <a:r>
              <a:rPr lang="en-US"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English </a:t>
            </a:r>
            <a:endParaRPr/>
          </a:p>
          <a:p>
            <a:pPr marL="640080" marR="0" lvl="1" indent="-233680" algn="l" rtl="0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chemeClr val="accent2"/>
              </a:buClr>
              <a:buSzPts val="2400"/>
              <a:buFont typeface="Arial"/>
              <a:buChar char="•"/>
            </a:pPr>
            <a:r>
              <a:rPr lang="en-US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Creative Writing</a:t>
            </a:r>
            <a:endParaRPr/>
          </a:p>
          <a:p>
            <a:pPr marL="640080" marR="0" lvl="1" indent="-233680" algn="l" rtl="0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chemeClr val="accent2"/>
              </a:buClr>
              <a:buSzPts val="2400"/>
              <a:buFont typeface="Arial"/>
              <a:buChar char="•"/>
            </a:pPr>
            <a:r>
              <a:rPr lang="en-US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Yearbook I &amp; II</a:t>
            </a:r>
            <a:endParaRPr/>
          </a:p>
          <a:p>
            <a:pPr marL="457200" marR="0" lvl="1" indent="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Font typeface="Arial"/>
              <a:buNone/>
            </a:pPr>
            <a:endParaRPr sz="20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228600" algn="l" rtl="0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rial"/>
              <a:buChar char="•"/>
            </a:pPr>
            <a:r>
              <a:rPr lang="en-US"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PE</a:t>
            </a:r>
            <a:endParaRPr/>
          </a:p>
          <a:p>
            <a:pPr marL="640080" marR="0" lvl="1" indent="-233680" algn="l" rtl="0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chemeClr val="accent2"/>
              </a:buClr>
              <a:buSzPts val="2400"/>
              <a:buFont typeface="Arial"/>
              <a:buChar char="•"/>
            </a:pPr>
            <a:r>
              <a:rPr lang="en-US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Sport Training I</a:t>
            </a:r>
            <a:endParaRPr/>
          </a:p>
          <a:p>
            <a:pPr marL="640080" marR="0" lvl="1" indent="-81280" algn="l" rtl="0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chemeClr val="accent2"/>
              </a:buClr>
              <a:buSzPts val="2400"/>
              <a:buFont typeface="Arial"/>
              <a:buNone/>
            </a:pPr>
            <a:endParaRPr sz="2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228600" algn="l" rtl="0">
              <a:lnSpc>
                <a:spcPct val="90000"/>
              </a:lnSpc>
              <a:spcBef>
                <a:spcPts val="520"/>
              </a:spcBef>
              <a:spcAft>
                <a:spcPts val="0"/>
              </a:spcAft>
              <a:buClr>
                <a:schemeClr val="accent1"/>
              </a:buClr>
              <a:buSzPts val="2600"/>
              <a:buFont typeface="Arial"/>
              <a:buChar char="•"/>
            </a:pPr>
            <a:r>
              <a:rPr lang="en-US" sz="2600"/>
              <a:t>Social Studies</a:t>
            </a:r>
            <a:endParaRPr/>
          </a:p>
          <a:p>
            <a:pPr marL="640080" marR="0" lvl="1" indent="-233680" algn="l" rtl="0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chemeClr val="accent2"/>
              </a:buClr>
              <a:buSzPts val="2400"/>
              <a:buFont typeface="Arial"/>
              <a:buChar char="•"/>
            </a:pPr>
            <a:r>
              <a:rPr lang="en-US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20</a:t>
            </a:r>
            <a:r>
              <a:rPr lang="en-US" sz="2400" b="0" i="0" u="none" strike="noStrike" cap="none" baseline="30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</a:t>
            </a:r>
            <a:r>
              <a:rPr lang="en-US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Century History</a:t>
            </a:r>
            <a:endParaRPr sz="2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640080" marR="0" lvl="1" indent="-233680" algn="l" rtl="0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chemeClr val="accent2"/>
              </a:buClr>
              <a:buSzPts val="2400"/>
              <a:buFont typeface="Arial"/>
              <a:buChar char="•"/>
            </a:pPr>
            <a:r>
              <a:rPr lang="en-US" sz="2400"/>
              <a:t>African American History</a:t>
            </a:r>
            <a:endParaRPr sz="2400"/>
          </a:p>
          <a:p>
            <a:pPr marL="640080" marR="0" lvl="1" indent="-10668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2000"/>
              <a:buFont typeface="Arial"/>
              <a:buNone/>
            </a:pPr>
            <a:endParaRPr sz="2000" b="1" i="0" u="sng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p42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Font typeface="Cambria"/>
              <a:buNone/>
            </a:pPr>
            <a:r>
              <a:rPr lang="en-US" sz="4600" b="1" i="0" u="none" strike="noStrike" cap="none">
                <a:solidFill>
                  <a:schemeClr val="dk2"/>
                </a:solidFill>
                <a:latin typeface="Cambria"/>
                <a:ea typeface="Cambria"/>
                <a:cs typeface="Cambria"/>
                <a:sym typeface="Cambria"/>
              </a:rPr>
              <a:t>Business &amp; Information Technology</a:t>
            </a:r>
            <a:endParaRPr/>
          </a:p>
        </p:txBody>
      </p:sp>
      <p:sp>
        <p:nvSpPr>
          <p:cNvPr id="292" name="Google Shape;292;p42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7620000" cy="48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5080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rial"/>
              <a:buNone/>
            </a:pPr>
            <a:endParaRPr sz="2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228600" algn="l" rtl="0">
              <a:spcBef>
                <a:spcPts val="56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rial"/>
              <a:buChar char="•"/>
            </a:pPr>
            <a:r>
              <a:rPr lang="en-US"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Principles of Business &amp; Marketing</a:t>
            </a:r>
            <a:endParaRPr/>
          </a:p>
          <a:p>
            <a:pPr marL="342900" marR="0" lvl="0" indent="-228600" algn="l" rtl="0">
              <a:spcBef>
                <a:spcPts val="56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rial"/>
              <a:buChar char="•"/>
            </a:pPr>
            <a:r>
              <a:rPr lang="en-US"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Business Management</a:t>
            </a:r>
            <a:endParaRPr/>
          </a:p>
          <a:p>
            <a:pPr marL="342900" marR="0" lvl="0" indent="-228600" algn="l" rtl="0">
              <a:spcBef>
                <a:spcPts val="56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rial"/>
              <a:buChar char="•"/>
            </a:pPr>
            <a:r>
              <a:rPr lang="en-US"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Computer Information Systems</a:t>
            </a:r>
            <a:endParaRPr/>
          </a:p>
          <a:p>
            <a:pPr marL="342900" marR="0" lvl="0" indent="-228600" algn="l" rtl="0">
              <a:spcBef>
                <a:spcPts val="56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rial"/>
              <a:buChar char="•"/>
            </a:pPr>
            <a:r>
              <a:rPr lang="en-US"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Information Technology Fundamentals</a:t>
            </a:r>
            <a:endParaRPr sz="2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228600" algn="l" rtl="0">
              <a:spcBef>
                <a:spcPts val="56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rial"/>
              <a:buChar char="•"/>
            </a:pPr>
            <a:r>
              <a:rPr lang="en-US" sz="2800"/>
              <a:t>Cyber Security Fundamentals</a:t>
            </a:r>
            <a:endParaRPr sz="2800"/>
          </a:p>
          <a:p>
            <a:pPr marL="342900" marR="0" lvl="0" indent="-88900" algn="l" rtl="0">
              <a:spcBef>
                <a:spcPts val="440"/>
              </a:spcBef>
              <a:spcAft>
                <a:spcPts val="0"/>
              </a:spcAft>
              <a:buClr>
                <a:schemeClr val="accent1"/>
              </a:buClr>
              <a:buSzPts val="2200"/>
              <a:buFont typeface="Arial"/>
              <a:buNone/>
            </a:pPr>
            <a:endParaRPr sz="2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Google Shape;297;p43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Font typeface="Cambria"/>
              <a:buNone/>
            </a:pPr>
            <a:r>
              <a:rPr lang="en-US" sz="4600" b="1" i="0" u="none" strike="noStrike" cap="none">
                <a:solidFill>
                  <a:schemeClr val="dk2"/>
                </a:solidFill>
                <a:latin typeface="Cambria"/>
                <a:ea typeface="Cambria"/>
                <a:cs typeface="Cambria"/>
                <a:sym typeface="Cambria"/>
              </a:rPr>
              <a:t>Technology</a:t>
            </a:r>
            <a:r>
              <a:rPr lang="en-US" sz="4600" b="0" i="0" u="none" strike="noStrike" cap="none">
                <a:solidFill>
                  <a:schemeClr val="dk2"/>
                </a:solidFill>
                <a:latin typeface="Cambria"/>
                <a:ea typeface="Cambria"/>
                <a:cs typeface="Cambria"/>
                <a:sym typeface="Cambria"/>
              </a:rPr>
              <a:t> </a:t>
            </a:r>
            <a:endParaRPr sz="4600" b="0" i="0" u="none" strike="noStrike" cap="none">
              <a:solidFill>
                <a:schemeClr val="dk2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298" name="Google Shape;298;p43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7620000" cy="125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22860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rial"/>
              <a:buChar char="•"/>
            </a:pPr>
            <a:r>
              <a:rPr lang="en-US"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Technical Drawing &amp; Design</a:t>
            </a:r>
            <a:endParaRPr/>
          </a:p>
          <a:p>
            <a:pPr marL="342900" marR="0" lvl="0" indent="-228600" algn="l" rtl="0">
              <a:spcBef>
                <a:spcPts val="56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rial"/>
              <a:buChar char="•"/>
            </a:pPr>
            <a:r>
              <a:rPr lang="en-US"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Drafting I</a:t>
            </a:r>
            <a:endParaRPr sz="2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9" name="Google Shape;299;p43"/>
          <p:cNvSpPr txBox="1">
            <a:spLocks noGrp="1"/>
          </p:cNvSpPr>
          <p:nvPr>
            <p:ph type="title"/>
          </p:nvPr>
        </p:nvSpPr>
        <p:spPr>
          <a:xfrm>
            <a:off x="407050" y="2594188"/>
            <a:ext cx="76200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Font typeface="Cambria"/>
              <a:buNone/>
            </a:pPr>
            <a:r>
              <a:rPr lang="en-US" sz="4600" b="1" i="0" u="none" strike="noStrike" cap="none">
                <a:solidFill>
                  <a:schemeClr val="dk2"/>
                </a:solidFill>
                <a:latin typeface="Cambria"/>
                <a:ea typeface="Cambria"/>
                <a:cs typeface="Cambria"/>
                <a:sym typeface="Cambria"/>
              </a:rPr>
              <a:t>Marketing</a:t>
            </a:r>
            <a:endParaRPr/>
          </a:p>
        </p:txBody>
      </p:sp>
      <p:sp>
        <p:nvSpPr>
          <p:cNvPr id="300" name="Google Shape;300;p43"/>
          <p:cNvSpPr txBox="1">
            <a:spLocks noGrp="1"/>
          </p:cNvSpPr>
          <p:nvPr>
            <p:ph type="body" idx="1"/>
          </p:nvPr>
        </p:nvSpPr>
        <p:spPr>
          <a:xfrm>
            <a:off x="407050" y="3671050"/>
            <a:ext cx="7620000" cy="71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22860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rial"/>
              <a:buChar char="•"/>
            </a:pPr>
            <a:r>
              <a:rPr lang="en-US"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Sports, Entertainment and Recreation Marketing</a:t>
            </a:r>
            <a:endParaRPr/>
          </a:p>
        </p:txBody>
      </p:sp>
      <p:sp>
        <p:nvSpPr>
          <p:cNvPr id="301" name="Google Shape;301;p43"/>
          <p:cNvSpPr txBox="1">
            <a:spLocks noGrp="1"/>
          </p:cNvSpPr>
          <p:nvPr>
            <p:ph type="title"/>
          </p:nvPr>
        </p:nvSpPr>
        <p:spPr>
          <a:xfrm>
            <a:off x="457200" y="4388050"/>
            <a:ext cx="79455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Font typeface="Cambria"/>
              <a:buNone/>
            </a:pPr>
            <a:r>
              <a:rPr lang="en-US" sz="4600" b="1" i="0" u="none" strike="noStrike" cap="none">
                <a:solidFill>
                  <a:schemeClr val="dk2"/>
                </a:solidFill>
                <a:latin typeface="Cambria"/>
                <a:ea typeface="Cambria"/>
                <a:cs typeface="Cambria"/>
                <a:sym typeface="Cambria"/>
              </a:rPr>
              <a:t>Health and Medical Sciences</a:t>
            </a:r>
            <a:endParaRPr/>
          </a:p>
        </p:txBody>
      </p:sp>
      <p:sp>
        <p:nvSpPr>
          <p:cNvPr id="302" name="Google Shape;302;p43"/>
          <p:cNvSpPr txBox="1">
            <a:spLocks noGrp="1"/>
          </p:cNvSpPr>
          <p:nvPr>
            <p:ph type="body" idx="1"/>
          </p:nvPr>
        </p:nvSpPr>
        <p:spPr>
          <a:xfrm>
            <a:off x="407050" y="5625450"/>
            <a:ext cx="7620000" cy="59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22860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rial"/>
              <a:buChar char="•"/>
            </a:pPr>
            <a:r>
              <a:rPr lang="en-US"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Introduction to Health and Medical Services</a:t>
            </a: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Google Shape;308;p44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Font typeface="Cambria"/>
              <a:buNone/>
            </a:pPr>
            <a:r>
              <a:rPr lang="en-US" sz="4600" b="1" i="0" u="none" strike="noStrike" cap="none">
                <a:solidFill>
                  <a:schemeClr val="dk2"/>
                </a:solidFill>
                <a:latin typeface="Cambria"/>
                <a:ea typeface="Cambria"/>
                <a:cs typeface="Cambria"/>
                <a:sym typeface="Cambria"/>
              </a:rPr>
              <a:t>Family and Consumer Sciences</a:t>
            </a:r>
            <a:endParaRPr/>
          </a:p>
        </p:txBody>
      </p:sp>
      <p:sp>
        <p:nvSpPr>
          <p:cNvPr id="309" name="Google Shape;309;p44"/>
          <p:cNvSpPr txBox="1">
            <a:spLocks noGrp="1"/>
          </p:cNvSpPr>
          <p:nvPr>
            <p:ph type="body" idx="1"/>
          </p:nvPr>
        </p:nvSpPr>
        <p:spPr>
          <a:xfrm>
            <a:off x="457200" y="1946425"/>
            <a:ext cx="7679100" cy="48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22860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rial"/>
              <a:buChar char="•"/>
            </a:pPr>
            <a:r>
              <a:rPr lang="en-US"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Independent Living</a:t>
            </a:r>
            <a:endParaRPr sz="2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22860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rial"/>
              <a:buChar char="•"/>
            </a:pPr>
            <a:r>
              <a:rPr lang="en-US" sz="2800"/>
              <a:t>Child Development &amp; Parenting</a:t>
            </a:r>
            <a:endParaRPr sz="2800"/>
          </a:p>
          <a:p>
            <a:pPr marL="342900" marR="0" lvl="0" indent="-228600" algn="l" rtl="0">
              <a:spcBef>
                <a:spcPts val="56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rial"/>
              <a:buChar char="•"/>
            </a:pPr>
            <a:r>
              <a:rPr lang="en-US"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Intro to Culinary Arts</a:t>
            </a:r>
            <a:endParaRPr/>
          </a:p>
          <a:p>
            <a:pPr marL="342900" lvl="0" indent="-22860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rial"/>
              <a:buChar char="•"/>
            </a:pPr>
            <a:r>
              <a:rPr lang="en-US" sz="2800"/>
              <a:t>Intro to Fashion Careers</a:t>
            </a:r>
            <a:endParaRPr sz="2800"/>
          </a:p>
          <a:p>
            <a:pPr marL="342900" lvl="0" indent="-228600" algn="l" rtl="0">
              <a:spcBef>
                <a:spcPts val="56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rial"/>
              <a:buChar char="•"/>
            </a:pPr>
            <a:r>
              <a:rPr lang="en-US" sz="2800"/>
              <a:t>Intro Hospitality, Tourism &amp; Recreation</a:t>
            </a:r>
            <a:endParaRPr/>
          </a:p>
          <a:p>
            <a:pPr marL="342900" lvl="0" indent="-22860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rial"/>
              <a:buChar char="•"/>
            </a:pPr>
            <a:r>
              <a:rPr lang="en-US" sz="2800"/>
              <a:t>Hospitality, Tourism &amp; Recreation I (2 blocks)</a:t>
            </a:r>
            <a:endParaRPr sz="2800"/>
          </a:p>
          <a:p>
            <a:pPr marL="0" marR="0" lvl="0" indent="0" algn="l" rtl="0">
              <a:spcBef>
                <a:spcPts val="440"/>
              </a:spcBef>
              <a:spcAft>
                <a:spcPts val="0"/>
              </a:spcAft>
              <a:buClr>
                <a:schemeClr val="accent1"/>
              </a:buClr>
              <a:buFont typeface="Arial"/>
              <a:buNone/>
            </a:pPr>
            <a:endParaRPr sz="2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Google Shape;315;p45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Font typeface="Cambria"/>
              <a:buNone/>
            </a:pPr>
            <a:r>
              <a:rPr lang="en-US" sz="4600" b="1" i="0" u="none" strike="noStrike" cap="none">
                <a:solidFill>
                  <a:schemeClr val="dk2"/>
                </a:solidFill>
                <a:latin typeface="Cambria"/>
                <a:ea typeface="Cambria"/>
                <a:cs typeface="Cambria"/>
                <a:sym typeface="Cambria"/>
              </a:rPr>
              <a:t>Agriculture</a:t>
            </a:r>
            <a:endParaRPr/>
          </a:p>
        </p:txBody>
      </p:sp>
      <p:sp>
        <p:nvSpPr>
          <p:cNvPr id="316" name="Google Shape;316;p45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7620000" cy="166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228600" algn="l" rtl="0">
              <a:spcBef>
                <a:spcPts val="56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rial"/>
              <a:buChar char="•"/>
            </a:pPr>
            <a:r>
              <a:rPr lang="en-US"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Intro to Animal Systems</a:t>
            </a:r>
            <a:endParaRPr/>
          </a:p>
          <a:p>
            <a:pPr marL="342900" marR="0" lvl="0" indent="-228600" algn="l" rtl="0">
              <a:spcBef>
                <a:spcPts val="56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rial"/>
              <a:buChar char="•"/>
            </a:pPr>
            <a:r>
              <a:rPr lang="en-US"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Small Animal Care</a:t>
            </a:r>
            <a:endParaRPr sz="2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7" name="Google Shape;317;p45"/>
          <p:cNvSpPr txBox="1">
            <a:spLocks noGrp="1"/>
          </p:cNvSpPr>
          <p:nvPr>
            <p:ph type="title"/>
          </p:nvPr>
        </p:nvSpPr>
        <p:spPr>
          <a:xfrm>
            <a:off x="457200" y="3390688"/>
            <a:ext cx="76200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Font typeface="Cambria"/>
              <a:buNone/>
            </a:pPr>
            <a:r>
              <a:rPr lang="en-US" sz="4600" b="1" i="0" u="none" strike="noStrike" cap="none">
                <a:solidFill>
                  <a:schemeClr val="dk2"/>
                </a:solidFill>
                <a:latin typeface="Cambria"/>
                <a:ea typeface="Cambria"/>
                <a:cs typeface="Cambria"/>
                <a:sym typeface="Cambria"/>
              </a:rPr>
              <a:t>Horticulture</a:t>
            </a:r>
            <a:endParaRPr/>
          </a:p>
        </p:txBody>
      </p:sp>
      <p:sp>
        <p:nvSpPr>
          <p:cNvPr id="318" name="Google Shape;318;p45"/>
          <p:cNvSpPr txBox="1">
            <a:spLocks noGrp="1"/>
          </p:cNvSpPr>
          <p:nvPr>
            <p:ph type="body" idx="1"/>
          </p:nvPr>
        </p:nvSpPr>
        <p:spPr>
          <a:xfrm>
            <a:off x="457200" y="4654400"/>
            <a:ext cx="7620000" cy="6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22860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rial"/>
              <a:buChar char="•"/>
            </a:pPr>
            <a:r>
              <a:rPr lang="en-US"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Horticulture Sciences</a:t>
            </a:r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Google Shape;323;p4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Font typeface="Cambria"/>
              <a:buNone/>
            </a:pPr>
            <a:r>
              <a:rPr lang="en-US" sz="4600" b="1" i="0" u="none" strike="noStrike" cap="none">
                <a:solidFill>
                  <a:schemeClr val="dk2"/>
                </a:solidFill>
                <a:latin typeface="Cambria"/>
                <a:ea typeface="Cambria"/>
                <a:cs typeface="Cambria"/>
                <a:sym typeface="Cambria"/>
              </a:rPr>
              <a:t>Building</a:t>
            </a:r>
            <a:r>
              <a:rPr lang="en-US" sz="4600" b="0" i="0" u="none" strike="noStrike" cap="none">
                <a:solidFill>
                  <a:schemeClr val="dk2"/>
                </a:solidFill>
                <a:latin typeface="Cambria"/>
                <a:ea typeface="Cambria"/>
                <a:cs typeface="Cambria"/>
                <a:sym typeface="Cambria"/>
              </a:rPr>
              <a:t> </a:t>
            </a:r>
            <a:r>
              <a:rPr lang="en-US" sz="4600" b="1" i="0" u="none" strike="noStrike" cap="none">
                <a:solidFill>
                  <a:schemeClr val="dk2"/>
                </a:solidFill>
                <a:latin typeface="Cambria"/>
                <a:ea typeface="Cambria"/>
                <a:cs typeface="Cambria"/>
                <a:sym typeface="Cambria"/>
              </a:rPr>
              <a:t>Trades</a:t>
            </a:r>
            <a:endParaRPr sz="4600" b="1" i="0" u="none" strike="noStrike" cap="none">
              <a:solidFill>
                <a:schemeClr val="dk2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324" name="Google Shape;324;p46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7620000" cy="48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22860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200"/>
              <a:buFont typeface="Arial"/>
              <a:buChar char="•"/>
            </a:pPr>
            <a:r>
              <a:rPr lang="en-US" sz="2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Construction Technology</a:t>
            </a:r>
            <a:endParaRPr sz="2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22860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200"/>
              <a:buFont typeface="Arial"/>
              <a:buChar char="•"/>
            </a:pPr>
            <a:r>
              <a:rPr lang="en-US"/>
              <a:t>Building Trades I</a:t>
            </a:r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Google Shape;329;p47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Font typeface="Cambria"/>
              <a:buNone/>
            </a:pPr>
            <a:r>
              <a:rPr lang="en-US" sz="4600" b="1" i="0" u="none" strike="noStrike" cap="none">
                <a:solidFill>
                  <a:schemeClr val="dk2"/>
                </a:solidFill>
                <a:latin typeface="Cambria"/>
                <a:ea typeface="Cambria"/>
                <a:cs typeface="Cambria"/>
                <a:sym typeface="Cambria"/>
              </a:rPr>
              <a:t>Planning for Future Electives</a:t>
            </a:r>
            <a:endParaRPr sz="4600" b="1" i="0" u="none" strike="noStrike" cap="none">
              <a:solidFill>
                <a:schemeClr val="dk2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330" name="Google Shape;330;p47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7620000" cy="48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8890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200"/>
              <a:buFont typeface="Arial"/>
              <a:buNone/>
            </a:pPr>
            <a:endParaRPr sz="2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228600" algn="l" rtl="0">
              <a:spcBef>
                <a:spcPts val="440"/>
              </a:spcBef>
              <a:spcAft>
                <a:spcPts val="0"/>
              </a:spcAft>
              <a:buClr>
                <a:schemeClr val="accent1"/>
              </a:buClr>
              <a:buSzPts val="2200"/>
              <a:buFont typeface="Arial"/>
              <a:buChar char="•"/>
            </a:pPr>
            <a:r>
              <a:rPr lang="en-US" sz="2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Cosmetology</a:t>
            </a:r>
            <a:endParaRPr sz="2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228600" algn="l" rtl="0">
              <a:spcBef>
                <a:spcPts val="440"/>
              </a:spcBef>
              <a:spcAft>
                <a:spcPts val="0"/>
              </a:spcAft>
              <a:buClr>
                <a:schemeClr val="accent1"/>
              </a:buClr>
              <a:buSzPts val="2200"/>
              <a:buFont typeface="Arial"/>
              <a:buChar char="•"/>
            </a:pPr>
            <a:r>
              <a:rPr lang="en-US" sz="2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Building Trades</a:t>
            </a:r>
            <a:endParaRPr/>
          </a:p>
          <a:p>
            <a:pPr marL="342900" marR="0" lvl="0" indent="-228600" algn="l" rtl="0">
              <a:spcBef>
                <a:spcPts val="440"/>
              </a:spcBef>
              <a:spcAft>
                <a:spcPts val="0"/>
              </a:spcAft>
              <a:buClr>
                <a:schemeClr val="accent1"/>
              </a:buClr>
              <a:buSzPts val="2200"/>
              <a:buFont typeface="Arial"/>
              <a:buChar char="•"/>
            </a:pPr>
            <a:r>
              <a:rPr lang="en-US" sz="2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Culinary Arts</a:t>
            </a:r>
            <a:endParaRPr/>
          </a:p>
          <a:p>
            <a:pPr marL="342900" marR="0" lvl="0" indent="-228600" algn="l" rtl="0">
              <a:spcBef>
                <a:spcPts val="440"/>
              </a:spcBef>
              <a:spcAft>
                <a:spcPts val="0"/>
              </a:spcAft>
              <a:buClr>
                <a:schemeClr val="accent1"/>
              </a:buClr>
              <a:buSzPts val="2200"/>
              <a:buFont typeface="Arial"/>
              <a:buChar char="•"/>
            </a:pPr>
            <a:r>
              <a:rPr lang="en-US" sz="2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Nurse Aide</a:t>
            </a:r>
            <a:endParaRPr/>
          </a:p>
          <a:p>
            <a:pPr marL="342900" marR="0" lvl="0" indent="-228600" algn="l" rtl="0">
              <a:spcBef>
                <a:spcPts val="440"/>
              </a:spcBef>
              <a:spcAft>
                <a:spcPts val="0"/>
              </a:spcAft>
              <a:buClr>
                <a:schemeClr val="accent1"/>
              </a:buClr>
              <a:buSzPts val="2200"/>
              <a:buFont typeface="Arial"/>
              <a:buChar char="•"/>
            </a:pPr>
            <a:r>
              <a:rPr lang="en-US" sz="2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Auto Technology</a:t>
            </a:r>
            <a:endParaRPr sz="2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228600" algn="l" rtl="0">
              <a:spcBef>
                <a:spcPts val="440"/>
              </a:spcBef>
              <a:spcAft>
                <a:spcPts val="0"/>
              </a:spcAft>
              <a:buClr>
                <a:schemeClr val="accent1"/>
              </a:buClr>
              <a:buSzPts val="2200"/>
              <a:buFont typeface="Arial"/>
              <a:buChar char="•"/>
            </a:pPr>
            <a:r>
              <a:rPr lang="en-US" sz="2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Motor Sports</a:t>
            </a:r>
            <a:endParaRPr sz="2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228600" algn="l" rtl="0">
              <a:spcBef>
                <a:spcPts val="440"/>
              </a:spcBef>
              <a:spcAft>
                <a:spcPts val="0"/>
              </a:spcAft>
              <a:buClr>
                <a:schemeClr val="accent1"/>
              </a:buClr>
              <a:buSzPts val="2200"/>
              <a:buFont typeface="Arial"/>
              <a:buChar char="•"/>
            </a:pPr>
            <a:r>
              <a:rPr lang="en-US"/>
              <a:t>Welding</a:t>
            </a:r>
            <a:endParaRPr/>
          </a:p>
          <a:p>
            <a:pPr marL="342900" marR="0" lvl="0" indent="-228600" algn="l" rtl="0">
              <a:spcBef>
                <a:spcPts val="440"/>
              </a:spcBef>
              <a:spcAft>
                <a:spcPts val="0"/>
              </a:spcAft>
              <a:buClr>
                <a:schemeClr val="accent1"/>
              </a:buClr>
              <a:buSzPts val="2200"/>
              <a:buFont typeface="Arial"/>
              <a:buChar char="•"/>
            </a:pPr>
            <a:r>
              <a:rPr lang="en-US"/>
              <a:t>Mechatronics</a:t>
            </a:r>
            <a:endParaRPr/>
          </a:p>
          <a:p>
            <a:pPr marL="342900" marR="0" lvl="0" indent="-88900" algn="l" rtl="0">
              <a:spcBef>
                <a:spcPts val="440"/>
              </a:spcBef>
              <a:spcAft>
                <a:spcPts val="0"/>
              </a:spcAft>
              <a:buClr>
                <a:schemeClr val="accent1"/>
              </a:buClr>
              <a:buSzPts val="2200"/>
              <a:buFont typeface="Arial"/>
              <a:buNone/>
            </a:pPr>
            <a:endParaRPr sz="2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" name="Google Shape;335;p48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Font typeface="Cambria"/>
              <a:buNone/>
            </a:pPr>
            <a:r>
              <a:rPr lang="en-US" b="1"/>
              <a:t>Choose 3 Alternates</a:t>
            </a:r>
            <a:endParaRPr sz="4600" b="1" i="0" u="none" strike="noStrike" cap="none">
              <a:solidFill>
                <a:schemeClr val="dk2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336" name="Google Shape;336;p48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7620000" cy="48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24130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Arial"/>
              <a:buChar char="•"/>
            </a:pPr>
            <a:r>
              <a:rPr lang="en-US" sz="2400"/>
              <a:t>Alternate #1, #2, #3 on the registration website</a:t>
            </a:r>
            <a:endParaRPr sz="2400"/>
          </a:p>
          <a:p>
            <a:pPr marL="342900" marR="0" lvl="0" indent="-24130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Arial"/>
              <a:buChar char="•"/>
            </a:pPr>
            <a:r>
              <a:rPr lang="en-US" sz="2400"/>
              <a:t>Alternates are IMPORTANT. Do not choose classes that take up more than one block as alternates. </a:t>
            </a:r>
            <a:endParaRPr sz="2400"/>
          </a:p>
          <a:p>
            <a:pPr marL="342900" marR="0" lvl="0" indent="-24130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Arial"/>
              <a:buChar char="•"/>
            </a:pPr>
            <a:r>
              <a:rPr lang="en-US" sz="2400"/>
              <a:t>Do NOT choose the same classes as alternates that you chose for your top choice electives. These types of selections will be deleted.</a:t>
            </a:r>
            <a:endParaRPr sz="240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" name="Google Shape;341;p49"/>
          <p:cNvSpPr/>
          <p:nvPr/>
        </p:nvSpPr>
        <p:spPr>
          <a:xfrm>
            <a:off x="1619634" y="1682525"/>
            <a:ext cx="5325300" cy="7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00" b="1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D-Squared</a:t>
            </a:r>
            <a:r>
              <a:rPr lang="en-US" sz="4400" b="1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Program</a:t>
            </a:r>
            <a:endParaRPr/>
          </a:p>
        </p:txBody>
      </p:sp>
      <p:sp>
        <p:nvSpPr>
          <p:cNvPr id="342" name="Google Shape;342;p49"/>
          <p:cNvSpPr/>
          <p:nvPr/>
        </p:nvSpPr>
        <p:spPr>
          <a:xfrm>
            <a:off x="3305175" y="2257425"/>
            <a:ext cx="9144000" cy="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43" name="Google Shape;343;p49"/>
          <p:cNvSpPr/>
          <p:nvPr/>
        </p:nvSpPr>
        <p:spPr>
          <a:xfrm>
            <a:off x="4005263" y="2905125"/>
            <a:ext cx="9144000" cy="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44" name="Google Shape;344;p49"/>
          <p:cNvSpPr/>
          <p:nvPr/>
        </p:nvSpPr>
        <p:spPr>
          <a:xfrm>
            <a:off x="4005263" y="2905125"/>
            <a:ext cx="9144000" cy="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45" name="Google Shape;345;p49"/>
          <p:cNvSpPr txBox="1"/>
          <p:nvPr/>
        </p:nvSpPr>
        <p:spPr>
          <a:xfrm>
            <a:off x="1981200" y="2590800"/>
            <a:ext cx="4902000" cy="12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Partnership Between               </a:t>
            </a:r>
            <a:endParaRPr sz="2400" b="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Patrick County High School and Patrick &amp; Henry Community College</a:t>
            </a:r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" name="Google Shape;350;p50"/>
          <p:cNvSpPr txBox="1">
            <a:spLocks noGrp="1"/>
          </p:cNvSpPr>
          <p:nvPr>
            <p:ph type="title"/>
          </p:nvPr>
        </p:nvSpPr>
        <p:spPr>
          <a:xfrm>
            <a:off x="457200" y="304800"/>
            <a:ext cx="5841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Font typeface="Cambria"/>
              <a:buNone/>
            </a:pPr>
            <a:r>
              <a:rPr lang="en-US" sz="4600" b="1" i="0" u="none" strike="noStrike" cap="none">
                <a:solidFill>
                  <a:schemeClr val="dk2"/>
                </a:solidFill>
                <a:latin typeface="Cambria"/>
                <a:ea typeface="Cambria"/>
                <a:cs typeface="Cambria"/>
                <a:sym typeface="Cambria"/>
              </a:rPr>
              <a:t>P</a:t>
            </a:r>
            <a:r>
              <a:rPr lang="en-US" b="1"/>
              <a:t>rogram</a:t>
            </a:r>
            <a:endParaRPr sz="4600" b="1" i="0" u="none" strike="noStrike" cap="none">
              <a:solidFill>
                <a:schemeClr val="dk2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351" name="Google Shape;351;p50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052000" cy="324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1630" algn="l" rtl="0">
              <a:spcBef>
                <a:spcPts val="560"/>
              </a:spcBef>
              <a:spcAft>
                <a:spcPts val="0"/>
              </a:spcAft>
              <a:buClr>
                <a:schemeClr val="accent1"/>
              </a:buClr>
              <a:buSzPts val="2500"/>
              <a:buFont typeface="Arial"/>
              <a:buChar char="●"/>
            </a:pPr>
            <a:r>
              <a:rPr lang="en-US" sz="2500"/>
              <a:t>Associate Degree in General Studies by the end of students’ senior year in high school</a:t>
            </a:r>
            <a:endParaRPr sz="2500"/>
          </a:p>
          <a:p>
            <a:pPr marL="342900" lvl="0" indent="-34163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500"/>
              <a:buFont typeface="Arial"/>
              <a:buChar char="●"/>
            </a:pPr>
            <a:r>
              <a:rPr lang="en-US" sz="2500"/>
              <a:t>Tuition FREE college coursework</a:t>
            </a:r>
            <a:endParaRPr sz="2500"/>
          </a:p>
          <a:p>
            <a:pPr marL="342900" lvl="0" indent="-34163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500"/>
              <a:buFont typeface="Arial"/>
              <a:buChar char="●"/>
            </a:pPr>
            <a:r>
              <a:rPr lang="en-US" sz="2500"/>
              <a:t>Must complete Trigonometry and Spanish III by the end of 10</a:t>
            </a:r>
            <a:r>
              <a:rPr lang="en-US" sz="2500" baseline="30000"/>
              <a:t>th</a:t>
            </a:r>
            <a:r>
              <a:rPr lang="en-US" sz="2500"/>
              <a:t> grade (recommended to also take Personal Finance in the 10</a:t>
            </a:r>
            <a:r>
              <a:rPr lang="en-US" sz="2500" baseline="30000"/>
              <a:t>th</a:t>
            </a:r>
            <a:r>
              <a:rPr lang="en-US" sz="2500"/>
              <a:t> grade)</a:t>
            </a:r>
            <a:endParaRPr sz="2500"/>
          </a:p>
          <a:p>
            <a:pPr marL="342900" lvl="0" indent="-34163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500"/>
              <a:buFont typeface="Arial"/>
              <a:buChar char="●"/>
            </a:pPr>
            <a:r>
              <a:rPr lang="en-US" sz="2500"/>
              <a:t>Must have a 3.0 GPA or higher</a:t>
            </a:r>
            <a:endParaRPr sz="2500">
              <a:highlight>
                <a:srgbClr val="FFFFFF"/>
              </a:highlight>
            </a:endParaRPr>
          </a:p>
          <a:p>
            <a:pPr marL="0" lvl="0" indent="0" algn="l" rtl="0">
              <a:lnSpc>
                <a:spcPct val="90000"/>
              </a:lnSpc>
              <a:spcBef>
                <a:spcPts val="481"/>
              </a:spcBef>
              <a:spcAft>
                <a:spcPts val="0"/>
              </a:spcAft>
              <a:buNone/>
            </a:pPr>
            <a:endParaRPr sz="2800"/>
          </a:p>
          <a:p>
            <a:pPr marL="342900" marR="0" lvl="0" indent="-88900" algn="l" rtl="0">
              <a:spcBef>
                <a:spcPts val="440"/>
              </a:spcBef>
              <a:spcAft>
                <a:spcPts val="0"/>
              </a:spcAft>
              <a:buClr>
                <a:schemeClr val="accent1"/>
              </a:buClr>
              <a:buSzPts val="2200"/>
              <a:buFont typeface="Arial"/>
              <a:buNone/>
            </a:pPr>
            <a:endParaRPr sz="2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" name="Google Shape;357;p5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Font typeface="Cambria"/>
              <a:buNone/>
            </a:pPr>
            <a:r>
              <a:rPr lang="en-US" sz="4600" b="1" i="0" u="none" strike="noStrike" cap="none">
                <a:solidFill>
                  <a:schemeClr val="dk2"/>
                </a:solidFill>
                <a:latin typeface="Cambria"/>
                <a:ea typeface="Cambria"/>
                <a:cs typeface="Cambria"/>
                <a:sym typeface="Cambria"/>
              </a:rPr>
              <a:t>Remember</a:t>
            </a:r>
            <a:endParaRPr/>
          </a:p>
        </p:txBody>
      </p:sp>
      <p:sp>
        <p:nvSpPr>
          <p:cNvPr id="358" name="Google Shape;358;p51"/>
          <p:cNvSpPr txBox="1">
            <a:spLocks noGrp="1"/>
          </p:cNvSpPr>
          <p:nvPr>
            <p:ph type="body" idx="1"/>
          </p:nvPr>
        </p:nvSpPr>
        <p:spPr>
          <a:xfrm>
            <a:off x="457200" y="1447800"/>
            <a:ext cx="7620000" cy="510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242887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000"/>
              <a:buFont typeface="Arial"/>
              <a:buChar char="•"/>
            </a:pPr>
            <a:r>
              <a:rPr lang="en-US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Check graduation requirements</a:t>
            </a:r>
            <a:endParaRPr/>
          </a:p>
          <a:p>
            <a:pPr marL="342900" marR="0" lvl="0" indent="-242887" algn="l" rtl="0">
              <a:lnSpc>
                <a:spcPct val="70000"/>
              </a:lnSpc>
              <a:spcBef>
                <a:spcPts val="555"/>
              </a:spcBef>
              <a:spcAft>
                <a:spcPts val="0"/>
              </a:spcAft>
              <a:buClr>
                <a:schemeClr val="accent1"/>
              </a:buClr>
              <a:buSzPts val="3000"/>
              <a:buFont typeface="Arial"/>
              <a:buChar char="•"/>
            </a:pPr>
            <a:r>
              <a:rPr lang="en-US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Check verified credits (passed SOLs)</a:t>
            </a:r>
            <a:endParaRPr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242887" algn="l" rtl="0">
              <a:lnSpc>
                <a:spcPct val="70000"/>
              </a:lnSpc>
              <a:spcBef>
                <a:spcPts val="555"/>
              </a:spcBef>
              <a:spcAft>
                <a:spcPts val="0"/>
              </a:spcAft>
              <a:buClr>
                <a:schemeClr val="accent1"/>
              </a:buClr>
              <a:buSzPts val="3000"/>
              <a:buFont typeface="Arial"/>
              <a:buChar char="•"/>
            </a:pPr>
            <a:r>
              <a:rPr lang="en-US"/>
              <a:t>Choose 8 classes and 3 alternates - alternates are important!</a:t>
            </a:r>
            <a:endParaRPr/>
          </a:p>
          <a:p>
            <a:pPr marL="342900" marR="0" lvl="0" indent="-242887" algn="l" rtl="0">
              <a:lnSpc>
                <a:spcPct val="70000"/>
              </a:lnSpc>
              <a:spcBef>
                <a:spcPts val="555"/>
              </a:spcBef>
              <a:spcAft>
                <a:spcPts val="0"/>
              </a:spcAft>
              <a:buClr>
                <a:schemeClr val="accent1"/>
              </a:buClr>
              <a:buSzPts val="3000"/>
              <a:buFont typeface="Arial"/>
              <a:buChar char="•"/>
            </a:pPr>
            <a:r>
              <a:rPr lang="en-US"/>
              <a:t>Complete any necessary course applications/auditions</a:t>
            </a:r>
            <a:endParaRPr/>
          </a:p>
          <a:p>
            <a:pPr marL="342900" marR="0" lvl="0" indent="-242887" algn="l" rtl="0">
              <a:lnSpc>
                <a:spcPct val="70000"/>
              </a:lnSpc>
              <a:spcBef>
                <a:spcPts val="555"/>
              </a:spcBef>
              <a:spcAft>
                <a:spcPts val="0"/>
              </a:spcAft>
              <a:buClr>
                <a:schemeClr val="accent1"/>
              </a:buClr>
              <a:buSzPts val="3000"/>
              <a:buFont typeface="Arial"/>
              <a:buChar char="•"/>
            </a:pPr>
            <a:r>
              <a:rPr lang="en-US"/>
              <a:t>Make sure you meet course pre-requisites before signing up</a:t>
            </a:r>
            <a:endParaRPr/>
          </a:p>
          <a:p>
            <a:pPr marL="342900" lvl="0" indent="-228600" algn="l" rtl="0">
              <a:lnSpc>
                <a:spcPct val="70000"/>
              </a:lnSpc>
              <a:spcBef>
                <a:spcPts val="555"/>
              </a:spcBef>
              <a:spcAft>
                <a:spcPts val="0"/>
              </a:spcAft>
              <a:buSzPts val="3000"/>
              <a:buChar char="•"/>
            </a:pPr>
            <a:r>
              <a:rPr lang="en-US"/>
              <a:t>Schedules will go live in PowerSchool portals in July</a:t>
            </a:r>
            <a:endParaRPr/>
          </a:p>
          <a:p>
            <a:pPr marL="342900" marR="0" lvl="0" indent="-242887" algn="l" rtl="0">
              <a:lnSpc>
                <a:spcPct val="70000"/>
              </a:lnSpc>
              <a:spcBef>
                <a:spcPts val="555"/>
              </a:spcBef>
              <a:spcAft>
                <a:spcPts val="0"/>
              </a:spcAft>
              <a:buClr>
                <a:schemeClr val="accent1"/>
              </a:buClr>
              <a:buSzPts val="3000"/>
              <a:buFont typeface="Arial"/>
              <a:buChar char="•"/>
            </a:pPr>
            <a:r>
              <a:rPr lang="en-US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Think of college/job requirements</a:t>
            </a:r>
            <a:endParaRPr/>
          </a:p>
          <a:p>
            <a:pPr marL="342900" marR="0" lvl="0" indent="-242887" algn="l" rtl="0">
              <a:lnSpc>
                <a:spcPct val="70000"/>
              </a:lnSpc>
              <a:spcBef>
                <a:spcPts val="555"/>
              </a:spcBef>
              <a:spcAft>
                <a:spcPts val="0"/>
              </a:spcAft>
              <a:buClr>
                <a:schemeClr val="accent1"/>
              </a:buClr>
              <a:buSzPts val="3000"/>
              <a:buFont typeface="Arial"/>
              <a:buChar char="•"/>
            </a:pPr>
            <a:r>
              <a:rPr lang="en-US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Complete worksheet a</a:t>
            </a:r>
            <a:r>
              <a:rPr lang="en-US"/>
              <a:t>nd use to complete online registration</a:t>
            </a:r>
            <a:endParaRPr/>
          </a:p>
          <a:p>
            <a:pPr marL="342900" lvl="0" indent="-228600" algn="ctr" rtl="0">
              <a:lnSpc>
                <a:spcPct val="70000"/>
              </a:lnSpc>
              <a:spcBef>
                <a:spcPts val="555"/>
              </a:spcBef>
              <a:spcAft>
                <a:spcPts val="0"/>
              </a:spcAft>
              <a:buClr>
                <a:schemeClr val="accent1"/>
              </a:buClr>
              <a:buSzPts val="3000"/>
              <a:buFont typeface="Arial"/>
              <a:buChar char="•"/>
            </a:pPr>
            <a:r>
              <a:rPr lang="en-US" b="1">
                <a:solidFill>
                  <a:srgbClr val="FF0000"/>
                </a:solidFill>
              </a:rPr>
              <a:t>DEADLINE: All course requests must be complete and submitted by Friday March 4th.</a:t>
            </a:r>
            <a:endParaRPr/>
          </a:p>
          <a:p>
            <a:pPr marL="114300" marR="0" lvl="0" indent="0" algn="ctr" rtl="0">
              <a:lnSpc>
                <a:spcPct val="70000"/>
              </a:lnSpc>
              <a:spcBef>
                <a:spcPts val="555"/>
              </a:spcBef>
              <a:spcAft>
                <a:spcPts val="0"/>
              </a:spcAft>
              <a:buClr>
                <a:schemeClr val="accent1"/>
              </a:buClr>
              <a:buFont typeface="Arial"/>
              <a:buNone/>
            </a:pPr>
            <a:endParaRPr/>
          </a:p>
          <a:p>
            <a:pPr marL="0" marR="0" lvl="0" indent="0" algn="l" rtl="0">
              <a:lnSpc>
                <a:spcPct val="70000"/>
              </a:lnSpc>
              <a:spcBef>
                <a:spcPts val="555"/>
              </a:spcBef>
              <a:spcAft>
                <a:spcPts val="0"/>
              </a:spcAft>
              <a:buNone/>
            </a:pPr>
            <a:endParaRPr/>
          </a:p>
          <a:p>
            <a:pPr marL="342900" marR="0" lvl="0" indent="-52387" algn="l" rtl="0">
              <a:lnSpc>
                <a:spcPct val="70000"/>
              </a:lnSpc>
              <a:spcBef>
                <a:spcPts val="555"/>
              </a:spcBef>
              <a:spcAft>
                <a:spcPts val="0"/>
              </a:spcAft>
              <a:buClr>
                <a:schemeClr val="accent1"/>
              </a:buClr>
              <a:buSzPts val="2775"/>
              <a:buFont typeface="Arial"/>
              <a:buNone/>
            </a:pPr>
            <a:endParaRPr sz="2775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" name="Google Shape;364;p52"/>
          <p:cNvSpPr txBox="1"/>
          <p:nvPr/>
        </p:nvSpPr>
        <p:spPr>
          <a:xfrm>
            <a:off x="1474425" y="1511400"/>
            <a:ext cx="5007000" cy="449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11162" lvl="1" indent="-4762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Additional questions?</a:t>
            </a:r>
            <a:endParaRPr sz="20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11162" lvl="1" indent="-4762" algn="ctr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11162" lvl="1" indent="-4762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Last Names A-</a:t>
            </a:r>
            <a:r>
              <a:rPr lang="en-US" sz="2000">
                <a:latin typeface="Calibri"/>
                <a:ea typeface="Calibri"/>
                <a:cs typeface="Calibri"/>
                <a:sym typeface="Calibri"/>
              </a:rPr>
              <a:t>J</a:t>
            </a:r>
            <a:endParaRPr sz="20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11162" lvl="1" indent="-4762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u="sng">
                <a:solidFill>
                  <a:srgbClr val="8E58B6"/>
                </a:solidFill>
                <a:latin typeface="Calibri"/>
                <a:ea typeface="Calibri"/>
                <a:cs typeface="Calibri"/>
                <a:sym typeface="Calibri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melissa.fain@patrick.k12.va.us</a:t>
            </a:r>
            <a:endParaRPr sz="20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1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11162" lvl="1" indent="-4762" algn="ctr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11162" lvl="1" indent="-4762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Last Names </a:t>
            </a:r>
            <a:r>
              <a:rPr lang="en-US" sz="2000">
                <a:latin typeface="Calibri"/>
                <a:ea typeface="Calibri"/>
                <a:cs typeface="Calibri"/>
                <a:sym typeface="Calibri"/>
              </a:rPr>
              <a:t>K</a:t>
            </a:r>
            <a:r>
              <a:rPr lang="en-US" sz="2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-Z</a:t>
            </a:r>
            <a:endParaRPr sz="20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11162" lvl="1" indent="-4762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u="sng">
                <a:solidFill>
                  <a:srgbClr val="8E58B6"/>
                </a:solidFill>
                <a:latin typeface="Calibri"/>
                <a:ea typeface="Calibri"/>
                <a:cs typeface="Calibri"/>
                <a:sym typeface="Calibri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christopher.quance@patrick.k12.va.us</a:t>
            </a:r>
            <a:endParaRPr sz="20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11162" lvl="1" indent="-4762" algn="ctr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11162" lvl="1" indent="-4762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PCHS</a:t>
            </a:r>
            <a:endParaRPr sz="20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11162" lvl="1" indent="-4762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(276) 694-7137</a:t>
            </a:r>
            <a:endParaRPr sz="20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5" name="Google Shape;365;p52"/>
          <p:cNvSpPr txBox="1"/>
          <p:nvPr/>
        </p:nvSpPr>
        <p:spPr>
          <a:xfrm>
            <a:off x="304800" y="304800"/>
            <a:ext cx="7772400" cy="120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600" b="1">
                <a:solidFill>
                  <a:srgbClr val="444D26"/>
                </a:solidFill>
                <a:latin typeface="Cambria"/>
                <a:ea typeface="Cambria"/>
                <a:cs typeface="Cambria"/>
                <a:sym typeface="Cambria"/>
              </a:rPr>
              <a:t>THANK YOU</a:t>
            </a:r>
            <a:endParaRPr sz="4600">
              <a:solidFill>
                <a:srgbClr val="444D26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1_Adjacency">
  <a:themeElements>
    <a:clrScheme name="Paper">
      <a:dk1>
        <a:srgbClr val="000000"/>
      </a:dk1>
      <a:lt1>
        <a:srgbClr val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Adjacency">
  <a:themeElements>
    <a:clrScheme name="Paper">
      <a:dk1>
        <a:srgbClr val="000000"/>
      </a:dk1>
      <a:lt1>
        <a:srgbClr val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912</Words>
  <Application>Microsoft Office PowerPoint</Application>
  <PresentationFormat>On-screen Show (4:3)</PresentationFormat>
  <Paragraphs>196</Paragraphs>
  <Slides>24</Slides>
  <Notes>24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24</vt:i4>
      </vt:variant>
    </vt:vector>
  </HeadingPairs>
  <TitlesOfParts>
    <vt:vector size="31" baseType="lpstr">
      <vt:lpstr>Arial</vt:lpstr>
      <vt:lpstr>Calibri</vt:lpstr>
      <vt:lpstr>Cambria</vt:lpstr>
      <vt:lpstr>Noto Sans Symbols</vt:lpstr>
      <vt:lpstr>Times New Roman</vt:lpstr>
      <vt:lpstr>1_Adjacency</vt:lpstr>
      <vt:lpstr>Adjacency</vt:lpstr>
      <vt:lpstr>9th GRADE REGISTRATION 2022</vt:lpstr>
      <vt:lpstr>Registration Materials</vt:lpstr>
      <vt:lpstr>Graduation Requirements Standard Diploma</vt:lpstr>
      <vt:lpstr>Graduation Requirements Advanced Studies Diploma</vt:lpstr>
      <vt:lpstr>Online Registration </vt:lpstr>
      <vt:lpstr>Required Course</vt:lpstr>
      <vt:lpstr>English</vt:lpstr>
      <vt:lpstr>Mathematics</vt:lpstr>
      <vt:lpstr>Science</vt:lpstr>
      <vt:lpstr>Social Studies</vt:lpstr>
      <vt:lpstr>Electives</vt:lpstr>
      <vt:lpstr>World Languages</vt:lpstr>
      <vt:lpstr>Core Area Electives</vt:lpstr>
      <vt:lpstr>Business &amp; Information Technology</vt:lpstr>
      <vt:lpstr>Technology </vt:lpstr>
      <vt:lpstr>Family and Consumer Sciences</vt:lpstr>
      <vt:lpstr>Agriculture</vt:lpstr>
      <vt:lpstr>Building Trades</vt:lpstr>
      <vt:lpstr>Planning for Future Electives</vt:lpstr>
      <vt:lpstr>Choose 3 Alternates</vt:lpstr>
      <vt:lpstr>PowerPoint Presentation</vt:lpstr>
      <vt:lpstr>Program</vt:lpstr>
      <vt:lpstr>Remember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9th GRADE REGISTRATION 2022</dc:title>
  <dc:creator>Kim Kendrick</dc:creator>
  <cp:lastModifiedBy>Kim Kendrick</cp:lastModifiedBy>
  <cp:revision>1</cp:revision>
  <dcterms:modified xsi:type="dcterms:W3CDTF">2022-02-18T19:20:49Z</dcterms:modified>
</cp:coreProperties>
</file>