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4" r:id="rId1"/>
  </p:sldMasterIdLst>
  <p:notesMasterIdLst>
    <p:notesMasterId r:id="rId36"/>
  </p:notesMasterIdLst>
  <p:sldIdLst>
    <p:sldId id="260" r:id="rId2"/>
    <p:sldId id="270" r:id="rId3"/>
    <p:sldId id="271" r:id="rId4"/>
    <p:sldId id="274" r:id="rId5"/>
    <p:sldId id="307" r:id="rId6"/>
    <p:sldId id="285" r:id="rId7"/>
    <p:sldId id="273" r:id="rId8"/>
    <p:sldId id="279" r:id="rId9"/>
    <p:sldId id="278" r:id="rId10"/>
    <p:sldId id="280" r:id="rId11"/>
    <p:sldId id="281" r:id="rId12"/>
    <p:sldId id="289" r:id="rId13"/>
    <p:sldId id="290" r:id="rId14"/>
    <p:sldId id="291" r:id="rId15"/>
    <p:sldId id="275" r:id="rId16"/>
    <p:sldId id="286" r:id="rId17"/>
    <p:sldId id="287" r:id="rId18"/>
    <p:sldId id="304" r:id="rId19"/>
    <p:sldId id="283" r:id="rId20"/>
    <p:sldId id="292" r:id="rId21"/>
    <p:sldId id="306" r:id="rId22"/>
    <p:sldId id="282" r:id="rId23"/>
    <p:sldId id="293" r:id="rId24"/>
    <p:sldId id="294" r:id="rId25"/>
    <p:sldId id="295" r:id="rId26"/>
    <p:sldId id="296" r:id="rId27"/>
    <p:sldId id="297" r:id="rId28"/>
    <p:sldId id="298" r:id="rId29"/>
    <p:sldId id="299" r:id="rId30"/>
    <p:sldId id="301" r:id="rId31"/>
    <p:sldId id="302" r:id="rId32"/>
    <p:sldId id="300" r:id="rId33"/>
    <p:sldId id="303" r:id="rId34"/>
    <p:sldId id="277" r:id="rId35"/>
  </p:sldIdLst>
  <p:sldSz cx="12192000" cy="6858000"/>
  <p:notesSz cx="7023100" cy="93091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8088C2-3093-43A8-9043-C34A4F40CC5B}" v="11" dt="2021-07-25T18:45:49.2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677" autoAdjust="0"/>
  </p:normalViewPr>
  <p:slideViewPr>
    <p:cSldViewPr snapToGrid="0">
      <p:cViewPr varScale="1">
        <p:scale>
          <a:sx n="76" d="100"/>
          <a:sy n="76" d="100"/>
        </p:scale>
        <p:origin x="-62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ndle, Ricardo" userId="335677c2-8012-402a-b6d4-f144f96d09b6" providerId="ADAL" clId="{428088C2-3093-43A8-9043-C34A4F40CC5B}"/>
    <pc:docChg chg="undo custSel addSld delSld modSld sldOrd">
      <pc:chgData name="Randle, Ricardo" userId="335677c2-8012-402a-b6d4-f144f96d09b6" providerId="ADAL" clId="{428088C2-3093-43A8-9043-C34A4F40CC5B}" dt="2021-07-25T18:51:48.476" v="4936" actId="1076"/>
      <pc:docMkLst>
        <pc:docMk/>
      </pc:docMkLst>
      <pc:sldChg chg="modSp mod">
        <pc:chgData name="Randle, Ricardo" userId="335677c2-8012-402a-b6d4-f144f96d09b6" providerId="ADAL" clId="{428088C2-3093-43A8-9043-C34A4F40CC5B}" dt="2021-07-25T17:30:44.484" v="2981" actId="255"/>
        <pc:sldMkLst>
          <pc:docMk/>
          <pc:sldMk cId="0" sldId="260"/>
        </pc:sldMkLst>
        <pc:spChg chg="mod">
          <ac:chgData name="Randle, Ricardo" userId="335677c2-8012-402a-b6d4-f144f96d09b6" providerId="ADAL" clId="{428088C2-3093-43A8-9043-C34A4F40CC5B}" dt="2021-07-25T17:30:44.484" v="2981" actId="255"/>
          <ac:spMkLst>
            <pc:docMk/>
            <pc:sldMk cId="0" sldId="260"/>
            <ac:spMk id="5" creationId="{00000000-0000-0000-0000-000000000000}"/>
          </ac:spMkLst>
        </pc:spChg>
      </pc:sldChg>
      <pc:sldChg chg="modSp mod">
        <pc:chgData name="Randle, Ricardo" userId="335677c2-8012-402a-b6d4-f144f96d09b6" providerId="ADAL" clId="{428088C2-3093-43A8-9043-C34A4F40CC5B}" dt="2021-07-25T16:24:43.560" v="609" actId="255"/>
        <pc:sldMkLst>
          <pc:docMk/>
          <pc:sldMk cId="183458988" sldId="271"/>
        </pc:sldMkLst>
        <pc:spChg chg="mod">
          <ac:chgData name="Randle, Ricardo" userId="335677c2-8012-402a-b6d4-f144f96d09b6" providerId="ADAL" clId="{428088C2-3093-43A8-9043-C34A4F40CC5B}" dt="2021-07-25T16:24:29.255" v="607" actId="1076"/>
          <ac:spMkLst>
            <pc:docMk/>
            <pc:sldMk cId="183458988" sldId="271"/>
            <ac:spMk id="2" creationId="{00000000-0000-0000-0000-000000000000}"/>
          </ac:spMkLst>
        </pc:spChg>
        <pc:spChg chg="mod">
          <ac:chgData name="Randle, Ricardo" userId="335677c2-8012-402a-b6d4-f144f96d09b6" providerId="ADAL" clId="{428088C2-3093-43A8-9043-C34A4F40CC5B}" dt="2021-07-25T16:24:43.560" v="609" actId="255"/>
          <ac:spMkLst>
            <pc:docMk/>
            <pc:sldMk cId="183458988" sldId="271"/>
            <ac:spMk id="3" creationId="{00000000-0000-0000-0000-000000000000}"/>
          </ac:spMkLst>
        </pc:spChg>
      </pc:sldChg>
      <pc:sldChg chg="modSp del mod ord">
        <pc:chgData name="Randle, Ricardo" userId="335677c2-8012-402a-b6d4-f144f96d09b6" providerId="ADAL" clId="{428088C2-3093-43A8-9043-C34A4F40CC5B}" dt="2021-07-25T16:23:35.263" v="592" actId="2696"/>
        <pc:sldMkLst>
          <pc:docMk/>
          <pc:sldMk cId="2466930090" sldId="272"/>
        </pc:sldMkLst>
        <pc:spChg chg="mod">
          <ac:chgData name="Randle, Ricardo" userId="335677c2-8012-402a-b6d4-f144f96d09b6" providerId="ADAL" clId="{428088C2-3093-43A8-9043-C34A4F40CC5B}" dt="2021-07-25T16:07:24.904" v="468" actId="20577"/>
          <ac:spMkLst>
            <pc:docMk/>
            <pc:sldMk cId="2466930090" sldId="272"/>
            <ac:spMk id="2" creationId="{00000000-0000-0000-0000-000000000000}"/>
          </ac:spMkLst>
        </pc:spChg>
        <pc:spChg chg="mod">
          <ac:chgData name="Randle, Ricardo" userId="335677c2-8012-402a-b6d4-f144f96d09b6" providerId="ADAL" clId="{428088C2-3093-43A8-9043-C34A4F40CC5B}" dt="2021-07-25T16:16:40.310" v="565" actId="207"/>
          <ac:spMkLst>
            <pc:docMk/>
            <pc:sldMk cId="2466930090" sldId="272"/>
            <ac:spMk id="3" creationId="{00000000-0000-0000-0000-000000000000}"/>
          </ac:spMkLst>
        </pc:spChg>
      </pc:sldChg>
      <pc:sldChg chg="modSp mod ord">
        <pc:chgData name="Randle, Ricardo" userId="335677c2-8012-402a-b6d4-f144f96d09b6" providerId="ADAL" clId="{428088C2-3093-43A8-9043-C34A4F40CC5B}" dt="2021-07-25T16:25:31.865" v="614" actId="14100"/>
        <pc:sldMkLst>
          <pc:docMk/>
          <pc:sldMk cId="1179467553" sldId="273"/>
        </pc:sldMkLst>
        <pc:spChg chg="mod">
          <ac:chgData name="Randle, Ricardo" userId="335677c2-8012-402a-b6d4-f144f96d09b6" providerId="ADAL" clId="{428088C2-3093-43A8-9043-C34A4F40CC5B}" dt="2021-07-25T16:25:31.865" v="614" actId="14100"/>
          <ac:spMkLst>
            <pc:docMk/>
            <pc:sldMk cId="1179467553" sldId="273"/>
            <ac:spMk id="3" creationId="{00000000-0000-0000-0000-000000000000}"/>
          </ac:spMkLst>
        </pc:spChg>
      </pc:sldChg>
      <pc:sldChg chg="modSp mod ord">
        <pc:chgData name="Randle, Ricardo" userId="335677c2-8012-402a-b6d4-f144f96d09b6" providerId="ADAL" clId="{428088C2-3093-43A8-9043-C34A4F40CC5B}" dt="2021-07-25T16:24:18.681" v="606" actId="5793"/>
        <pc:sldMkLst>
          <pc:docMk/>
          <pc:sldMk cId="4078739035" sldId="274"/>
        </pc:sldMkLst>
        <pc:spChg chg="mod">
          <ac:chgData name="Randle, Ricardo" userId="335677c2-8012-402a-b6d4-f144f96d09b6" providerId="ADAL" clId="{428088C2-3093-43A8-9043-C34A4F40CC5B}" dt="2021-07-25T16:23:45.014" v="601" actId="20577"/>
          <ac:spMkLst>
            <pc:docMk/>
            <pc:sldMk cId="4078739035" sldId="274"/>
            <ac:spMk id="2" creationId="{00000000-0000-0000-0000-000000000000}"/>
          </ac:spMkLst>
        </pc:spChg>
        <pc:spChg chg="mod">
          <ac:chgData name="Randle, Ricardo" userId="335677c2-8012-402a-b6d4-f144f96d09b6" providerId="ADAL" clId="{428088C2-3093-43A8-9043-C34A4F40CC5B}" dt="2021-07-25T16:24:18.681" v="606" actId="5793"/>
          <ac:spMkLst>
            <pc:docMk/>
            <pc:sldMk cId="4078739035" sldId="274"/>
            <ac:spMk id="3" creationId="{00000000-0000-0000-0000-000000000000}"/>
          </ac:spMkLst>
        </pc:spChg>
      </pc:sldChg>
      <pc:sldChg chg="delSp modSp mod ord">
        <pc:chgData name="Randle, Ricardo" userId="335677c2-8012-402a-b6d4-f144f96d09b6" providerId="ADAL" clId="{428088C2-3093-43A8-9043-C34A4F40CC5B}" dt="2021-07-25T16:19:29.449" v="585" actId="20577"/>
        <pc:sldMkLst>
          <pc:docMk/>
          <pc:sldMk cId="2244378674" sldId="278"/>
        </pc:sldMkLst>
        <pc:spChg chg="mod">
          <ac:chgData name="Randle, Ricardo" userId="335677c2-8012-402a-b6d4-f144f96d09b6" providerId="ADAL" clId="{428088C2-3093-43A8-9043-C34A4F40CC5B}" dt="2021-07-25T15:58:05.924" v="405" actId="1076"/>
          <ac:spMkLst>
            <pc:docMk/>
            <pc:sldMk cId="2244378674" sldId="278"/>
            <ac:spMk id="3" creationId="{AD443380-0DDE-422B-88B2-0570D9FA1A91}"/>
          </ac:spMkLst>
        </pc:spChg>
        <pc:spChg chg="mod">
          <ac:chgData name="Randle, Ricardo" userId="335677c2-8012-402a-b6d4-f144f96d09b6" providerId="ADAL" clId="{428088C2-3093-43A8-9043-C34A4F40CC5B}" dt="2021-07-25T16:19:29.449" v="585" actId="20577"/>
          <ac:spMkLst>
            <pc:docMk/>
            <pc:sldMk cId="2244378674" sldId="278"/>
            <ac:spMk id="7" creationId="{00000000-0000-0000-0000-000000000000}"/>
          </ac:spMkLst>
        </pc:spChg>
        <pc:picChg chg="mod">
          <ac:chgData name="Randle, Ricardo" userId="335677c2-8012-402a-b6d4-f144f96d09b6" providerId="ADAL" clId="{428088C2-3093-43A8-9043-C34A4F40CC5B}" dt="2021-07-25T15:57:46.278" v="401" actId="1076"/>
          <ac:picMkLst>
            <pc:docMk/>
            <pc:sldMk cId="2244378674" sldId="278"/>
            <ac:picMk id="9" creationId="{00000000-0000-0000-0000-000000000000}"/>
          </ac:picMkLst>
        </pc:picChg>
        <pc:picChg chg="del">
          <ac:chgData name="Randle, Ricardo" userId="335677c2-8012-402a-b6d4-f144f96d09b6" providerId="ADAL" clId="{428088C2-3093-43A8-9043-C34A4F40CC5B}" dt="2021-07-25T15:58:53.747" v="407" actId="478"/>
          <ac:picMkLst>
            <pc:docMk/>
            <pc:sldMk cId="2244378674" sldId="278"/>
            <ac:picMk id="5126" creationId="{00000000-0000-0000-0000-000000000000}"/>
          </ac:picMkLst>
        </pc:picChg>
      </pc:sldChg>
      <pc:sldChg chg="ord">
        <pc:chgData name="Randle, Ricardo" userId="335677c2-8012-402a-b6d4-f144f96d09b6" providerId="ADAL" clId="{428088C2-3093-43A8-9043-C34A4F40CC5B}" dt="2021-07-25T16:18:37.665" v="572"/>
        <pc:sldMkLst>
          <pc:docMk/>
          <pc:sldMk cId="829443021" sldId="279"/>
        </pc:sldMkLst>
      </pc:sldChg>
      <pc:sldChg chg="modSp mod ord">
        <pc:chgData name="Randle, Ricardo" userId="335677c2-8012-402a-b6d4-f144f96d09b6" providerId="ADAL" clId="{428088C2-3093-43A8-9043-C34A4F40CC5B}" dt="2021-07-25T17:31:49.839" v="2985" actId="14100"/>
        <pc:sldMkLst>
          <pc:docMk/>
          <pc:sldMk cId="1432033992" sldId="280"/>
        </pc:sldMkLst>
        <pc:spChg chg="mod">
          <ac:chgData name="Randle, Ricardo" userId="335677c2-8012-402a-b6d4-f144f96d09b6" providerId="ADAL" clId="{428088C2-3093-43A8-9043-C34A4F40CC5B}" dt="2021-07-25T16:17:30.762" v="568" actId="1076"/>
          <ac:spMkLst>
            <pc:docMk/>
            <pc:sldMk cId="1432033992" sldId="280"/>
            <ac:spMk id="3" creationId="{4087B383-849F-409B-8DE5-EF19895A5A9D}"/>
          </ac:spMkLst>
        </pc:spChg>
        <pc:spChg chg="mod">
          <ac:chgData name="Randle, Ricardo" userId="335677c2-8012-402a-b6d4-f144f96d09b6" providerId="ADAL" clId="{428088C2-3093-43A8-9043-C34A4F40CC5B}" dt="2021-07-25T17:31:49.839" v="2985" actId="14100"/>
          <ac:spMkLst>
            <pc:docMk/>
            <pc:sldMk cId="1432033992" sldId="280"/>
            <ac:spMk id="8" creationId="{00000000-0000-0000-0000-000000000000}"/>
          </ac:spMkLst>
        </pc:spChg>
        <pc:picChg chg="mod">
          <ac:chgData name="Randle, Ricardo" userId="335677c2-8012-402a-b6d4-f144f96d09b6" providerId="ADAL" clId="{428088C2-3093-43A8-9043-C34A4F40CC5B}" dt="2021-07-25T17:31:44.176" v="2984" actId="1076"/>
          <ac:picMkLst>
            <pc:docMk/>
            <pc:sldMk cId="1432033992" sldId="280"/>
            <ac:picMk id="6150" creationId="{00000000-0000-0000-0000-000000000000}"/>
          </ac:picMkLst>
        </pc:picChg>
      </pc:sldChg>
      <pc:sldChg chg="modSp mod ord">
        <pc:chgData name="Randle, Ricardo" userId="335677c2-8012-402a-b6d4-f144f96d09b6" providerId="ADAL" clId="{428088C2-3093-43A8-9043-C34A4F40CC5B}" dt="2021-07-25T17:32:09.871" v="2987" actId="1076"/>
        <pc:sldMkLst>
          <pc:docMk/>
          <pc:sldMk cId="1915192259" sldId="281"/>
        </pc:sldMkLst>
        <pc:spChg chg="mod">
          <ac:chgData name="Randle, Ricardo" userId="335677c2-8012-402a-b6d4-f144f96d09b6" providerId="ADAL" clId="{428088C2-3093-43A8-9043-C34A4F40CC5B}" dt="2021-07-25T16:00:08.235" v="428" actId="1076"/>
          <ac:spMkLst>
            <pc:docMk/>
            <pc:sldMk cId="1915192259" sldId="281"/>
            <ac:spMk id="3" creationId="{4087B383-849F-409B-8DE5-EF19895A5A9D}"/>
          </ac:spMkLst>
        </pc:spChg>
        <pc:spChg chg="mod">
          <ac:chgData name="Randle, Ricardo" userId="335677c2-8012-402a-b6d4-f144f96d09b6" providerId="ADAL" clId="{428088C2-3093-43A8-9043-C34A4F40CC5B}" dt="2021-07-25T17:32:09.871" v="2987" actId="1076"/>
          <ac:spMkLst>
            <pc:docMk/>
            <pc:sldMk cId="1915192259" sldId="281"/>
            <ac:spMk id="8" creationId="{00000000-0000-0000-0000-000000000000}"/>
          </ac:spMkLst>
        </pc:spChg>
        <pc:picChg chg="mod">
          <ac:chgData name="Randle, Ricardo" userId="335677c2-8012-402a-b6d4-f144f96d09b6" providerId="ADAL" clId="{428088C2-3093-43A8-9043-C34A4F40CC5B}" dt="2021-07-25T16:00:12.720" v="429" actId="1076"/>
          <ac:picMkLst>
            <pc:docMk/>
            <pc:sldMk cId="1915192259" sldId="281"/>
            <ac:picMk id="6150" creationId="{00000000-0000-0000-0000-000000000000}"/>
          </ac:picMkLst>
        </pc:picChg>
      </pc:sldChg>
      <pc:sldChg chg="modSp mod">
        <pc:chgData name="Randle, Ricardo" userId="335677c2-8012-402a-b6d4-f144f96d09b6" providerId="ADAL" clId="{428088C2-3093-43A8-9043-C34A4F40CC5B}" dt="2021-07-25T16:17:57.813" v="570" actId="12"/>
        <pc:sldMkLst>
          <pc:docMk/>
          <pc:sldMk cId="1783845883" sldId="282"/>
        </pc:sldMkLst>
        <pc:spChg chg="mod">
          <ac:chgData name="Randle, Ricardo" userId="335677c2-8012-402a-b6d4-f144f96d09b6" providerId="ADAL" clId="{428088C2-3093-43A8-9043-C34A4F40CC5B}" dt="2021-07-25T16:17:57.813" v="570" actId="12"/>
          <ac:spMkLst>
            <pc:docMk/>
            <pc:sldMk cId="1783845883" sldId="282"/>
            <ac:spMk id="4" creationId="{00000000-0000-0000-0000-000000000000}"/>
          </ac:spMkLst>
        </pc:spChg>
      </pc:sldChg>
      <pc:sldChg chg="addSp modSp mod ord">
        <pc:chgData name="Randle, Ricardo" userId="335677c2-8012-402a-b6d4-f144f96d09b6" providerId="ADAL" clId="{428088C2-3093-43A8-9043-C34A4F40CC5B}" dt="2021-07-25T17:22:16.253" v="2700" actId="14100"/>
        <pc:sldMkLst>
          <pc:docMk/>
          <pc:sldMk cId="3348300444" sldId="283"/>
        </pc:sldMkLst>
        <pc:spChg chg="add mod">
          <ac:chgData name="Randle, Ricardo" userId="335677c2-8012-402a-b6d4-f144f96d09b6" providerId="ADAL" clId="{428088C2-3093-43A8-9043-C34A4F40CC5B}" dt="2021-07-25T17:22:16.253" v="2700" actId="14100"/>
          <ac:spMkLst>
            <pc:docMk/>
            <pc:sldMk cId="3348300444" sldId="283"/>
            <ac:spMk id="4" creationId="{5990EFC3-B557-436F-8924-DAF27453D61F}"/>
          </ac:spMkLst>
        </pc:spChg>
        <pc:graphicFrameChg chg="mod">
          <ac:chgData name="Randle, Ricardo" userId="335677c2-8012-402a-b6d4-f144f96d09b6" providerId="ADAL" clId="{428088C2-3093-43A8-9043-C34A4F40CC5B}" dt="2021-07-25T17:21:37.435" v="2688" actId="1076"/>
          <ac:graphicFrameMkLst>
            <pc:docMk/>
            <pc:sldMk cId="3348300444" sldId="283"/>
            <ac:graphicFrameMk id="3" creationId="{00000000-0000-0000-0000-000000000000}"/>
          </ac:graphicFrameMkLst>
        </pc:graphicFrameChg>
      </pc:sldChg>
      <pc:sldChg chg="delSp modSp new mod ord">
        <pc:chgData name="Randle, Ricardo" userId="335677c2-8012-402a-b6d4-f144f96d09b6" providerId="ADAL" clId="{428088C2-3093-43A8-9043-C34A4F40CC5B}" dt="2021-07-25T18:51:48.476" v="4936" actId="1076"/>
        <pc:sldMkLst>
          <pc:docMk/>
          <pc:sldMk cId="3467319270" sldId="284"/>
        </pc:sldMkLst>
        <pc:spChg chg="mod">
          <ac:chgData name="Randle, Ricardo" userId="335677c2-8012-402a-b6d4-f144f96d09b6" providerId="ADAL" clId="{428088C2-3093-43A8-9043-C34A4F40CC5B}" dt="2021-07-25T18:51:48.476" v="4936" actId="1076"/>
          <ac:spMkLst>
            <pc:docMk/>
            <pc:sldMk cId="3467319270" sldId="284"/>
            <ac:spMk id="2" creationId="{CDD1EC08-4781-4375-AFFF-78855583C890}"/>
          </ac:spMkLst>
        </pc:spChg>
        <pc:spChg chg="del">
          <ac:chgData name="Randle, Ricardo" userId="335677c2-8012-402a-b6d4-f144f96d09b6" providerId="ADAL" clId="{428088C2-3093-43A8-9043-C34A4F40CC5B}" dt="2021-07-25T15:49:52.967" v="3" actId="478"/>
          <ac:spMkLst>
            <pc:docMk/>
            <pc:sldMk cId="3467319270" sldId="284"/>
            <ac:spMk id="3" creationId="{242E402D-263D-44B5-9E91-3B5F095901A2}"/>
          </ac:spMkLst>
        </pc:spChg>
      </pc:sldChg>
      <pc:sldChg chg="new del ord">
        <pc:chgData name="Randle, Ricardo" userId="335677c2-8012-402a-b6d4-f144f96d09b6" providerId="ADAL" clId="{428088C2-3093-43A8-9043-C34A4F40CC5B}" dt="2021-07-25T16:07:08.403" v="448" actId="680"/>
        <pc:sldMkLst>
          <pc:docMk/>
          <pc:sldMk cId="2314164530" sldId="285"/>
        </pc:sldMkLst>
      </pc:sldChg>
      <pc:sldChg chg="modSp add mod">
        <pc:chgData name="Randle, Ricardo" userId="335677c2-8012-402a-b6d4-f144f96d09b6" providerId="ADAL" clId="{428088C2-3093-43A8-9043-C34A4F40CC5B}" dt="2021-07-25T16:25:16.885" v="613" actId="255"/>
        <pc:sldMkLst>
          <pc:docMk/>
          <pc:sldMk cId="3075867376" sldId="285"/>
        </pc:sldMkLst>
        <pc:spChg chg="mod">
          <ac:chgData name="Randle, Ricardo" userId="335677c2-8012-402a-b6d4-f144f96d09b6" providerId="ADAL" clId="{428088C2-3093-43A8-9043-C34A4F40CC5B}" dt="2021-07-25T16:25:16.885" v="613" actId="255"/>
          <ac:spMkLst>
            <pc:docMk/>
            <pc:sldMk cId="3075867376" sldId="285"/>
            <ac:spMk id="3" creationId="{00000000-0000-0000-0000-000000000000}"/>
          </ac:spMkLst>
        </pc:spChg>
      </pc:sldChg>
      <pc:sldChg chg="modSp new mod">
        <pc:chgData name="Randle, Ricardo" userId="335677c2-8012-402a-b6d4-f144f96d09b6" providerId="ADAL" clId="{428088C2-3093-43A8-9043-C34A4F40CC5B}" dt="2021-07-25T17:33:22.718" v="2997" actId="122"/>
        <pc:sldMkLst>
          <pc:docMk/>
          <pc:sldMk cId="2251296392" sldId="286"/>
        </pc:sldMkLst>
        <pc:spChg chg="mod">
          <ac:chgData name="Randle, Ricardo" userId="335677c2-8012-402a-b6d4-f144f96d09b6" providerId="ADAL" clId="{428088C2-3093-43A8-9043-C34A4F40CC5B}" dt="2021-07-25T17:33:22.718" v="2997" actId="122"/>
          <ac:spMkLst>
            <pc:docMk/>
            <pc:sldMk cId="2251296392" sldId="286"/>
            <ac:spMk id="2" creationId="{90BA2974-1503-47AA-8280-89285BF35BAA}"/>
          </ac:spMkLst>
        </pc:spChg>
      </pc:sldChg>
      <pc:sldChg chg="modSp new mod">
        <pc:chgData name="Randle, Ricardo" userId="335677c2-8012-402a-b6d4-f144f96d09b6" providerId="ADAL" clId="{428088C2-3093-43A8-9043-C34A4F40CC5B}" dt="2021-07-25T17:33:06.928" v="2996" actId="1076"/>
        <pc:sldMkLst>
          <pc:docMk/>
          <pc:sldMk cId="1038869932" sldId="287"/>
        </pc:sldMkLst>
        <pc:spChg chg="mod">
          <ac:chgData name="Randle, Ricardo" userId="335677c2-8012-402a-b6d4-f144f96d09b6" providerId="ADAL" clId="{428088C2-3093-43A8-9043-C34A4F40CC5B}" dt="2021-07-25T17:33:06.928" v="2996" actId="1076"/>
          <ac:spMkLst>
            <pc:docMk/>
            <pc:sldMk cId="1038869932" sldId="287"/>
            <ac:spMk id="2" creationId="{1F831215-D2E5-42EA-B348-58BE137E98D5}"/>
          </ac:spMkLst>
        </pc:spChg>
      </pc:sldChg>
      <pc:sldChg chg="modSp new del mod">
        <pc:chgData name="Randle, Ricardo" userId="335677c2-8012-402a-b6d4-f144f96d09b6" providerId="ADAL" clId="{428088C2-3093-43A8-9043-C34A4F40CC5B}" dt="2021-07-25T17:21:27.855" v="2686" actId="2696"/>
        <pc:sldMkLst>
          <pc:docMk/>
          <pc:sldMk cId="3228415312" sldId="288"/>
        </pc:sldMkLst>
        <pc:spChg chg="mod">
          <ac:chgData name="Randle, Ricardo" userId="335677c2-8012-402a-b6d4-f144f96d09b6" providerId="ADAL" clId="{428088C2-3093-43A8-9043-C34A4F40CC5B}" dt="2021-07-25T16:31:31.964" v="716" actId="14100"/>
          <ac:spMkLst>
            <pc:docMk/>
            <pc:sldMk cId="3228415312" sldId="288"/>
            <ac:spMk id="2" creationId="{BAC0C77E-0DCA-461C-80A0-5429251C839D}"/>
          </ac:spMkLst>
        </pc:spChg>
      </pc:sldChg>
      <pc:sldChg chg="modSp new mod">
        <pc:chgData name="Randle, Ricardo" userId="335677c2-8012-402a-b6d4-f144f96d09b6" providerId="ADAL" clId="{428088C2-3093-43A8-9043-C34A4F40CC5B}" dt="2021-07-25T17:33:58.774" v="2999" actId="255"/>
        <pc:sldMkLst>
          <pc:docMk/>
          <pc:sldMk cId="1536158615" sldId="289"/>
        </pc:sldMkLst>
        <pc:spChg chg="mod">
          <ac:chgData name="Randle, Ricardo" userId="335677c2-8012-402a-b6d4-f144f96d09b6" providerId="ADAL" clId="{428088C2-3093-43A8-9043-C34A4F40CC5B}" dt="2021-07-25T16:34:44.445" v="726" actId="122"/>
          <ac:spMkLst>
            <pc:docMk/>
            <pc:sldMk cId="1536158615" sldId="289"/>
            <ac:spMk id="2" creationId="{F4FDD599-CB26-43A6-880D-B790AE696817}"/>
          </ac:spMkLst>
        </pc:spChg>
        <pc:spChg chg="mod">
          <ac:chgData name="Randle, Ricardo" userId="335677c2-8012-402a-b6d4-f144f96d09b6" providerId="ADAL" clId="{428088C2-3093-43A8-9043-C34A4F40CC5B}" dt="2021-07-25T17:33:58.774" v="2999" actId="255"/>
          <ac:spMkLst>
            <pc:docMk/>
            <pc:sldMk cId="1536158615" sldId="289"/>
            <ac:spMk id="3" creationId="{5BF4462C-A61B-4753-B5C8-972E7E975142}"/>
          </ac:spMkLst>
        </pc:spChg>
      </pc:sldChg>
      <pc:sldChg chg="modSp add mod">
        <pc:chgData name="Randle, Ricardo" userId="335677c2-8012-402a-b6d4-f144f96d09b6" providerId="ADAL" clId="{428088C2-3093-43A8-9043-C34A4F40CC5B}" dt="2021-07-25T16:43:08.909" v="1275" actId="14100"/>
        <pc:sldMkLst>
          <pc:docMk/>
          <pc:sldMk cId="40138788" sldId="290"/>
        </pc:sldMkLst>
        <pc:spChg chg="mod">
          <ac:chgData name="Randle, Ricardo" userId="335677c2-8012-402a-b6d4-f144f96d09b6" providerId="ADAL" clId="{428088C2-3093-43A8-9043-C34A4F40CC5B}" dt="2021-07-25T16:40:30.775" v="1056" actId="20577"/>
          <ac:spMkLst>
            <pc:docMk/>
            <pc:sldMk cId="40138788" sldId="290"/>
            <ac:spMk id="2" creationId="{F4FDD599-CB26-43A6-880D-B790AE696817}"/>
          </ac:spMkLst>
        </pc:spChg>
        <pc:spChg chg="mod">
          <ac:chgData name="Randle, Ricardo" userId="335677c2-8012-402a-b6d4-f144f96d09b6" providerId="ADAL" clId="{428088C2-3093-43A8-9043-C34A4F40CC5B}" dt="2021-07-25T16:43:08.909" v="1275" actId="14100"/>
          <ac:spMkLst>
            <pc:docMk/>
            <pc:sldMk cId="40138788" sldId="290"/>
            <ac:spMk id="3" creationId="{5BF4462C-A61B-4753-B5C8-972E7E975142}"/>
          </ac:spMkLst>
        </pc:spChg>
      </pc:sldChg>
      <pc:sldChg chg="modSp add mod">
        <pc:chgData name="Randle, Ricardo" userId="335677c2-8012-402a-b6d4-f144f96d09b6" providerId="ADAL" clId="{428088C2-3093-43A8-9043-C34A4F40CC5B}" dt="2021-07-25T16:45:23.300" v="1453" actId="5793"/>
        <pc:sldMkLst>
          <pc:docMk/>
          <pc:sldMk cId="2292410128" sldId="291"/>
        </pc:sldMkLst>
        <pc:spChg chg="mod">
          <ac:chgData name="Randle, Ricardo" userId="335677c2-8012-402a-b6d4-f144f96d09b6" providerId="ADAL" clId="{428088C2-3093-43A8-9043-C34A4F40CC5B}" dt="2021-07-25T16:45:23.300" v="1453" actId="5793"/>
          <ac:spMkLst>
            <pc:docMk/>
            <pc:sldMk cId="2292410128" sldId="291"/>
            <ac:spMk id="3" creationId="{5BF4462C-A61B-4753-B5C8-972E7E975142}"/>
          </ac:spMkLst>
        </pc:spChg>
      </pc:sldChg>
      <pc:sldChg chg="modSp add mod">
        <pc:chgData name="Randle, Ricardo" userId="335677c2-8012-402a-b6d4-f144f96d09b6" providerId="ADAL" clId="{428088C2-3093-43A8-9043-C34A4F40CC5B}" dt="2021-07-25T17:04:51.114" v="2097" actId="313"/>
        <pc:sldMkLst>
          <pc:docMk/>
          <pc:sldMk cId="2861677603" sldId="292"/>
        </pc:sldMkLst>
        <pc:spChg chg="mod">
          <ac:chgData name="Randle, Ricardo" userId="335677c2-8012-402a-b6d4-f144f96d09b6" providerId="ADAL" clId="{428088C2-3093-43A8-9043-C34A4F40CC5B}" dt="2021-07-25T17:02:50.056" v="2051" actId="1076"/>
          <ac:spMkLst>
            <pc:docMk/>
            <pc:sldMk cId="2861677603" sldId="292"/>
            <ac:spMk id="2" creationId="{F4FDD599-CB26-43A6-880D-B790AE696817}"/>
          </ac:spMkLst>
        </pc:spChg>
        <pc:spChg chg="mod">
          <ac:chgData name="Randle, Ricardo" userId="335677c2-8012-402a-b6d4-f144f96d09b6" providerId="ADAL" clId="{428088C2-3093-43A8-9043-C34A4F40CC5B}" dt="2021-07-25T17:04:51.114" v="2097" actId="313"/>
          <ac:spMkLst>
            <pc:docMk/>
            <pc:sldMk cId="2861677603" sldId="292"/>
            <ac:spMk id="3" creationId="{5BF4462C-A61B-4753-B5C8-972E7E975142}"/>
          </ac:spMkLst>
        </pc:spChg>
      </pc:sldChg>
      <pc:sldChg chg="modSp add mod">
        <pc:chgData name="Randle, Ricardo" userId="335677c2-8012-402a-b6d4-f144f96d09b6" providerId="ADAL" clId="{428088C2-3093-43A8-9043-C34A4F40CC5B}" dt="2021-07-25T17:19:24.004" v="2683" actId="6549"/>
        <pc:sldMkLst>
          <pc:docMk/>
          <pc:sldMk cId="4137315208" sldId="293"/>
        </pc:sldMkLst>
        <pc:spChg chg="mod">
          <ac:chgData name="Randle, Ricardo" userId="335677c2-8012-402a-b6d4-f144f96d09b6" providerId="ADAL" clId="{428088C2-3093-43A8-9043-C34A4F40CC5B}" dt="2021-07-25T17:19:24.004" v="2683" actId="6549"/>
          <ac:spMkLst>
            <pc:docMk/>
            <pc:sldMk cId="4137315208" sldId="293"/>
            <ac:spMk id="4" creationId="{00000000-0000-0000-0000-000000000000}"/>
          </ac:spMkLst>
        </pc:spChg>
        <pc:spChg chg="mod">
          <ac:chgData name="Randle, Ricardo" userId="335677c2-8012-402a-b6d4-f144f96d09b6" providerId="ADAL" clId="{428088C2-3093-43A8-9043-C34A4F40CC5B}" dt="2021-07-25T17:07:56.026" v="2131" actId="14100"/>
          <ac:spMkLst>
            <pc:docMk/>
            <pc:sldMk cId="4137315208" sldId="293"/>
            <ac:spMk id="5" creationId="{00000000-0000-0000-0000-000000000000}"/>
          </ac:spMkLst>
        </pc:spChg>
      </pc:sldChg>
      <pc:sldChg chg="modSp add mod">
        <pc:chgData name="Randle, Ricardo" userId="335677c2-8012-402a-b6d4-f144f96d09b6" providerId="ADAL" clId="{428088C2-3093-43A8-9043-C34A4F40CC5B}" dt="2021-07-25T17:27:41.287" v="2980" actId="255"/>
        <pc:sldMkLst>
          <pc:docMk/>
          <pc:sldMk cId="4282584090" sldId="294"/>
        </pc:sldMkLst>
        <pc:spChg chg="mod">
          <ac:chgData name="Randle, Ricardo" userId="335677c2-8012-402a-b6d4-f144f96d09b6" providerId="ADAL" clId="{428088C2-3093-43A8-9043-C34A4F40CC5B}" dt="2021-07-25T17:27:41.287" v="2980" actId="255"/>
          <ac:spMkLst>
            <pc:docMk/>
            <pc:sldMk cId="4282584090" sldId="294"/>
            <ac:spMk id="4" creationId="{00000000-0000-0000-0000-000000000000}"/>
          </ac:spMkLst>
        </pc:spChg>
        <pc:spChg chg="mod">
          <ac:chgData name="Randle, Ricardo" userId="335677c2-8012-402a-b6d4-f144f96d09b6" providerId="ADAL" clId="{428088C2-3093-43A8-9043-C34A4F40CC5B}" dt="2021-07-25T17:24:07.181" v="2719" actId="20577"/>
          <ac:spMkLst>
            <pc:docMk/>
            <pc:sldMk cId="4282584090" sldId="294"/>
            <ac:spMk id="5" creationId="{00000000-0000-0000-0000-000000000000}"/>
          </ac:spMkLst>
        </pc:spChg>
      </pc:sldChg>
      <pc:sldChg chg="modSp add mod">
        <pc:chgData name="Randle, Ricardo" userId="335677c2-8012-402a-b6d4-f144f96d09b6" providerId="ADAL" clId="{428088C2-3093-43A8-9043-C34A4F40CC5B}" dt="2021-07-25T17:39:18.775" v="3184" actId="20577"/>
        <pc:sldMkLst>
          <pc:docMk/>
          <pc:sldMk cId="1258629177" sldId="295"/>
        </pc:sldMkLst>
        <pc:spChg chg="mod">
          <ac:chgData name="Randle, Ricardo" userId="335677c2-8012-402a-b6d4-f144f96d09b6" providerId="ADAL" clId="{428088C2-3093-43A8-9043-C34A4F40CC5B}" dt="2021-07-25T17:39:18.775" v="3184" actId="20577"/>
          <ac:spMkLst>
            <pc:docMk/>
            <pc:sldMk cId="1258629177" sldId="295"/>
            <ac:spMk id="4" creationId="{00000000-0000-0000-0000-000000000000}"/>
          </ac:spMkLst>
        </pc:spChg>
        <pc:spChg chg="mod">
          <ac:chgData name="Randle, Ricardo" userId="335677c2-8012-402a-b6d4-f144f96d09b6" providerId="ADAL" clId="{428088C2-3093-43A8-9043-C34A4F40CC5B}" dt="2021-07-25T17:34:59.349" v="3015" actId="20577"/>
          <ac:spMkLst>
            <pc:docMk/>
            <pc:sldMk cId="1258629177" sldId="295"/>
            <ac:spMk id="5" creationId="{00000000-0000-0000-0000-000000000000}"/>
          </ac:spMkLst>
        </pc:spChg>
      </pc:sldChg>
      <pc:sldChg chg="modSp add mod">
        <pc:chgData name="Randle, Ricardo" userId="335677c2-8012-402a-b6d4-f144f96d09b6" providerId="ADAL" clId="{428088C2-3093-43A8-9043-C34A4F40CC5B}" dt="2021-07-25T17:42:03.577" v="3498" actId="255"/>
        <pc:sldMkLst>
          <pc:docMk/>
          <pc:sldMk cId="2760316172" sldId="296"/>
        </pc:sldMkLst>
        <pc:spChg chg="mod">
          <ac:chgData name="Randle, Ricardo" userId="335677c2-8012-402a-b6d4-f144f96d09b6" providerId="ADAL" clId="{428088C2-3093-43A8-9043-C34A4F40CC5B}" dt="2021-07-25T17:42:03.577" v="3498" actId="255"/>
          <ac:spMkLst>
            <pc:docMk/>
            <pc:sldMk cId="2760316172" sldId="296"/>
            <ac:spMk id="4" creationId="{00000000-0000-0000-0000-000000000000}"/>
          </ac:spMkLst>
        </pc:spChg>
        <pc:spChg chg="mod">
          <ac:chgData name="Randle, Ricardo" userId="335677c2-8012-402a-b6d4-f144f96d09b6" providerId="ADAL" clId="{428088C2-3093-43A8-9043-C34A4F40CC5B}" dt="2021-07-25T17:39:38.659" v="3193" actId="20577"/>
          <ac:spMkLst>
            <pc:docMk/>
            <pc:sldMk cId="2760316172" sldId="296"/>
            <ac:spMk id="5" creationId="{00000000-0000-0000-0000-000000000000}"/>
          </ac:spMkLst>
        </pc:spChg>
      </pc:sldChg>
      <pc:sldChg chg="modSp add mod">
        <pc:chgData name="Randle, Ricardo" userId="335677c2-8012-402a-b6d4-f144f96d09b6" providerId="ADAL" clId="{428088C2-3093-43A8-9043-C34A4F40CC5B}" dt="2021-07-25T17:46:14.312" v="3846" actId="255"/>
        <pc:sldMkLst>
          <pc:docMk/>
          <pc:sldMk cId="194456531" sldId="297"/>
        </pc:sldMkLst>
        <pc:spChg chg="mod">
          <ac:chgData name="Randle, Ricardo" userId="335677c2-8012-402a-b6d4-f144f96d09b6" providerId="ADAL" clId="{428088C2-3093-43A8-9043-C34A4F40CC5B}" dt="2021-07-25T17:46:14.312" v="3846" actId="255"/>
          <ac:spMkLst>
            <pc:docMk/>
            <pc:sldMk cId="194456531" sldId="297"/>
            <ac:spMk id="4" creationId="{00000000-0000-0000-0000-000000000000}"/>
          </ac:spMkLst>
        </pc:spChg>
        <pc:spChg chg="mod">
          <ac:chgData name="Randle, Ricardo" userId="335677c2-8012-402a-b6d4-f144f96d09b6" providerId="ADAL" clId="{428088C2-3093-43A8-9043-C34A4F40CC5B}" dt="2021-07-25T17:44:12.586" v="3517" actId="20577"/>
          <ac:spMkLst>
            <pc:docMk/>
            <pc:sldMk cId="194456531" sldId="297"/>
            <ac:spMk id="5" creationId="{00000000-0000-0000-0000-000000000000}"/>
          </ac:spMkLst>
        </pc:spChg>
      </pc:sldChg>
      <pc:sldChg chg="modSp add mod">
        <pc:chgData name="Randle, Ricardo" userId="335677c2-8012-402a-b6d4-f144f96d09b6" providerId="ADAL" clId="{428088C2-3093-43A8-9043-C34A4F40CC5B}" dt="2021-07-25T17:54:17.978" v="4138" actId="313"/>
        <pc:sldMkLst>
          <pc:docMk/>
          <pc:sldMk cId="1383580039" sldId="298"/>
        </pc:sldMkLst>
        <pc:spChg chg="mod">
          <ac:chgData name="Randle, Ricardo" userId="335677c2-8012-402a-b6d4-f144f96d09b6" providerId="ADAL" clId="{428088C2-3093-43A8-9043-C34A4F40CC5B}" dt="2021-07-25T17:54:17.978" v="4138" actId="313"/>
          <ac:spMkLst>
            <pc:docMk/>
            <pc:sldMk cId="1383580039" sldId="298"/>
            <ac:spMk id="4" creationId="{00000000-0000-0000-0000-000000000000}"/>
          </ac:spMkLst>
        </pc:spChg>
        <pc:spChg chg="mod">
          <ac:chgData name="Randle, Ricardo" userId="335677c2-8012-402a-b6d4-f144f96d09b6" providerId="ADAL" clId="{428088C2-3093-43A8-9043-C34A4F40CC5B}" dt="2021-07-25T17:48:29.719" v="3857" actId="20577"/>
          <ac:spMkLst>
            <pc:docMk/>
            <pc:sldMk cId="1383580039" sldId="298"/>
            <ac:spMk id="5" creationId="{00000000-0000-0000-0000-000000000000}"/>
          </ac:spMkLst>
        </pc:spChg>
      </pc:sldChg>
      <pc:sldChg chg="modSp add mod">
        <pc:chgData name="Randle, Ricardo" userId="335677c2-8012-402a-b6d4-f144f96d09b6" providerId="ADAL" clId="{428088C2-3093-43A8-9043-C34A4F40CC5B}" dt="2021-07-25T18:02:24.589" v="4426" actId="20577"/>
        <pc:sldMkLst>
          <pc:docMk/>
          <pc:sldMk cId="383960119" sldId="299"/>
        </pc:sldMkLst>
        <pc:spChg chg="mod">
          <ac:chgData name="Randle, Ricardo" userId="335677c2-8012-402a-b6d4-f144f96d09b6" providerId="ADAL" clId="{428088C2-3093-43A8-9043-C34A4F40CC5B}" dt="2021-07-25T18:02:24.589" v="4426" actId="20577"/>
          <ac:spMkLst>
            <pc:docMk/>
            <pc:sldMk cId="383960119" sldId="299"/>
            <ac:spMk id="4" creationId="{00000000-0000-0000-0000-000000000000}"/>
          </ac:spMkLst>
        </pc:spChg>
        <pc:spChg chg="mod">
          <ac:chgData name="Randle, Ricardo" userId="335677c2-8012-402a-b6d4-f144f96d09b6" providerId="ADAL" clId="{428088C2-3093-43A8-9043-C34A4F40CC5B}" dt="2021-07-25T17:58:43.793" v="4146" actId="20577"/>
          <ac:spMkLst>
            <pc:docMk/>
            <pc:sldMk cId="383960119" sldId="299"/>
            <ac:spMk id="5" creationId="{00000000-0000-0000-0000-000000000000}"/>
          </ac:spMkLst>
        </pc:spChg>
      </pc:sldChg>
      <pc:sldChg chg="addSp delSp modSp new mod">
        <pc:chgData name="Randle, Ricardo" userId="335677c2-8012-402a-b6d4-f144f96d09b6" providerId="ADAL" clId="{428088C2-3093-43A8-9043-C34A4F40CC5B}" dt="2021-07-25T18:16:06.225" v="4728" actId="255"/>
        <pc:sldMkLst>
          <pc:docMk/>
          <pc:sldMk cId="1670172173" sldId="300"/>
        </pc:sldMkLst>
        <pc:spChg chg="del">
          <ac:chgData name="Randle, Ricardo" userId="335677c2-8012-402a-b6d4-f144f96d09b6" providerId="ADAL" clId="{428088C2-3093-43A8-9043-C34A4F40CC5B}" dt="2021-07-25T18:05:10.713" v="4428" actId="478"/>
          <ac:spMkLst>
            <pc:docMk/>
            <pc:sldMk cId="1670172173" sldId="300"/>
            <ac:spMk id="2" creationId="{7ED46702-05D3-41E1-BF1F-F63A24703385}"/>
          </ac:spMkLst>
        </pc:spChg>
        <pc:spChg chg="del">
          <ac:chgData name="Randle, Ricardo" userId="335677c2-8012-402a-b6d4-f144f96d09b6" providerId="ADAL" clId="{428088C2-3093-43A8-9043-C34A4F40CC5B}" dt="2021-07-25T18:05:14.161" v="4429" actId="478"/>
          <ac:spMkLst>
            <pc:docMk/>
            <pc:sldMk cId="1670172173" sldId="300"/>
            <ac:spMk id="3" creationId="{E0C9D75B-CB6E-44C6-BADD-D28BDD7067C3}"/>
          </ac:spMkLst>
        </pc:spChg>
        <pc:spChg chg="add mod">
          <ac:chgData name="Randle, Ricardo" userId="335677c2-8012-402a-b6d4-f144f96d09b6" providerId="ADAL" clId="{428088C2-3093-43A8-9043-C34A4F40CC5B}" dt="2021-07-25T18:13:40.290" v="4637" actId="255"/>
          <ac:spMkLst>
            <pc:docMk/>
            <pc:sldMk cId="1670172173" sldId="300"/>
            <ac:spMk id="5" creationId="{6E722210-FDF2-4B83-B689-0A0E24D5E100}"/>
          </ac:spMkLst>
        </pc:spChg>
        <pc:spChg chg="add mod">
          <ac:chgData name="Randle, Ricardo" userId="335677c2-8012-402a-b6d4-f144f96d09b6" providerId="ADAL" clId="{428088C2-3093-43A8-9043-C34A4F40CC5B}" dt="2021-07-25T18:14:21.512" v="4657" actId="1076"/>
          <ac:spMkLst>
            <pc:docMk/>
            <pc:sldMk cId="1670172173" sldId="300"/>
            <ac:spMk id="6" creationId="{63F907EB-D0D7-4FFF-8F29-E0E14203B641}"/>
          </ac:spMkLst>
        </pc:spChg>
        <pc:spChg chg="add mod">
          <ac:chgData name="Randle, Ricardo" userId="335677c2-8012-402a-b6d4-f144f96d09b6" providerId="ADAL" clId="{428088C2-3093-43A8-9043-C34A4F40CC5B}" dt="2021-07-25T18:16:06.225" v="4728" actId="255"/>
          <ac:spMkLst>
            <pc:docMk/>
            <pc:sldMk cId="1670172173" sldId="300"/>
            <ac:spMk id="7" creationId="{ACFF654C-A434-4DF9-A33B-9E80209E105C}"/>
          </ac:spMkLst>
        </pc:spChg>
      </pc:sldChg>
      <pc:sldChg chg="modSp add mod ord">
        <pc:chgData name="Randle, Ricardo" userId="335677c2-8012-402a-b6d4-f144f96d09b6" providerId="ADAL" clId="{428088C2-3093-43A8-9043-C34A4F40CC5B}" dt="2021-07-25T18:08:53.771" v="4577"/>
        <pc:sldMkLst>
          <pc:docMk/>
          <pc:sldMk cId="2331442195" sldId="301"/>
        </pc:sldMkLst>
        <pc:spChg chg="mod">
          <ac:chgData name="Randle, Ricardo" userId="335677c2-8012-402a-b6d4-f144f96d09b6" providerId="ADAL" clId="{428088C2-3093-43A8-9043-C34A4F40CC5B}" dt="2021-07-25T18:08:39.687" v="4575" actId="20577"/>
          <ac:spMkLst>
            <pc:docMk/>
            <pc:sldMk cId="2331442195" sldId="301"/>
            <ac:spMk id="3" creationId="{00000000-0000-0000-0000-000000000000}"/>
          </ac:spMkLst>
        </pc:spChg>
      </pc:sldChg>
      <pc:sldChg chg="modSp add mod ord">
        <pc:chgData name="Randle, Ricardo" userId="335677c2-8012-402a-b6d4-f144f96d09b6" providerId="ADAL" clId="{428088C2-3093-43A8-9043-C34A4F40CC5B}" dt="2021-07-25T18:12:02.062" v="4605"/>
        <pc:sldMkLst>
          <pc:docMk/>
          <pc:sldMk cId="4035286438" sldId="302"/>
        </pc:sldMkLst>
        <pc:spChg chg="mod">
          <ac:chgData name="Randle, Ricardo" userId="335677c2-8012-402a-b6d4-f144f96d09b6" providerId="ADAL" clId="{428088C2-3093-43A8-9043-C34A4F40CC5B}" dt="2021-07-25T18:11:47.488" v="4603" actId="20577"/>
          <ac:spMkLst>
            <pc:docMk/>
            <pc:sldMk cId="4035286438" sldId="302"/>
            <ac:spMk id="3" creationId="{00000000-0000-0000-0000-000000000000}"/>
          </ac:spMkLst>
        </pc:spChg>
      </pc:sldChg>
      <pc:sldChg chg="delSp modSp add mod">
        <pc:chgData name="Randle, Ricardo" userId="335677c2-8012-402a-b6d4-f144f96d09b6" providerId="ADAL" clId="{428088C2-3093-43A8-9043-C34A4F40CC5B}" dt="2021-07-25T18:51:16.027" v="4931" actId="20577"/>
        <pc:sldMkLst>
          <pc:docMk/>
          <pc:sldMk cId="3519166566" sldId="303"/>
        </pc:sldMkLst>
        <pc:spChg chg="mod">
          <ac:chgData name="Randle, Ricardo" userId="335677c2-8012-402a-b6d4-f144f96d09b6" providerId="ADAL" clId="{428088C2-3093-43A8-9043-C34A4F40CC5B}" dt="2021-07-25T18:19:27.709" v="4759" actId="20577"/>
          <ac:spMkLst>
            <pc:docMk/>
            <pc:sldMk cId="3519166566" sldId="303"/>
            <ac:spMk id="5" creationId="{6E722210-FDF2-4B83-B689-0A0E24D5E100}"/>
          </ac:spMkLst>
        </pc:spChg>
        <pc:spChg chg="mod">
          <ac:chgData name="Randle, Ricardo" userId="335677c2-8012-402a-b6d4-f144f96d09b6" providerId="ADAL" clId="{428088C2-3093-43A8-9043-C34A4F40CC5B}" dt="2021-07-25T18:51:16.027" v="4931" actId="20577"/>
          <ac:spMkLst>
            <pc:docMk/>
            <pc:sldMk cId="3519166566" sldId="303"/>
            <ac:spMk id="6" creationId="{63F907EB-D0D7-4FFF-8F29-E0E14203B641}"/>
          </ac:spMkLst>
        </pc:spChg>
        <pc:spChg chg="del mod">
          <ac:chgData name="Randle, Ricardo" userId="335677c2-8012-402a-b6d4-f144f96d09b6" providerId="ADAL" clId="{428088C2-3093-43A8-9043-C34A4F40CC5B}" dt="2021-07-25T18:20:43.744" v="4917" actId="478"/>
          <ac:spMkLst>
            <pc:docMk/>
            <pc:sldMk cId="3519166566" sldId="303"/>
            <ac:spMk id="7" creationId="{ACFF654C-A434-4DF9-A33B-9E80209E105C}"/>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43343" cy="467071"/>
          </a:xfrm>
          <a:prstGeom prst="rect">
            <a:avLst/>
          </a:prstGeom>
          <a:noFill/>
          <a:ln>
            <a:noFill/>
          </a:ln>
        </p:spPr>
        <p:txBody>
          <a:bodyPr spcFirstLastPara="1" wrap="square" lIns="93315" tIns="46645" rIns="93315" bIns="4664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8132" y="0"/>
            <a:ext cx="3043343" cy="467071"/>
          </a:xfrm>
          <a:prstGeom prst="rect">
            <a:avLst/>
          </a:prstGeom>
          <a:noFill/>
          <a:ln>
            <a:noFill/>
          </a:ln>
        </p:spPr>
        <p:txBody>
          <a:bodyPr spcFirstLastPara="1" wrap="square" lIns="93315" tIns="46645" rIns="93315" bIns="4664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2310" y="4480004"/>
            <a:ext cx="5618480" cy="3665459"/>
          </a:xfrm>
          <a:prstGeom prst="rect">
            <a:avLst/>
          </a:prstGeom>
          <a:noFill/>
          <a:ln>
            <a:noFill/>
          </a:ln>
        </p:spPr>
        <p:txBody>
          <a:bodyPr spcFirstLastPara="1" wrap="square" lIns="93315" tIns="46645" rIns="93315" bIns="4664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2030"/>
            <a:ext cx="3043343" cy="467070"/>
          </a:xfrm>
          <a:prstGeom prst="rect">
            <a:avLst/>
          </a:prstGeom>
          <a:noFill/>
          <a:ln>
            <a:noFill/>
          </a:ln>
        </p:spPr>
        <p:txBody>
          <a:bodyPr spcFirstLastPara="1" wrap="square" lIns="93315" tIns="46645" rIns="93315" bIns="4664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8132" y="8842030"/>
            <a:ext cx="3043343" cy="467070"/>
          </a:xfrm>
          <a:prstGeom prst="rect">
            <a:avLst/>
          </a:prstGeom>
          <a:noFill/>
          <a:ln>
            <a:noFill/>
          </a:ln>
        </p:spPr>
        <p:txBody>
          <a:bodyPr spcFirstLastPara="1" wrap="square" lIns="93315" tIns="46645" rIns="93315" bIns="46645"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073748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e2e3167612_0_9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e2e3167612_0_91:notes"/>
          <p:cNvSpPr txBox="1">
            <a:spLocks noGrp="1"/>
          </p:cNvSpPr>
          <p:nvPr>
            <p:ph type="body" idx="1"/>
          </p:nvPr>
        </p:nvSpPr>
        <p:spPr>
          <a:xfrm>
            <a:off x="702310" y="4480004"/>
            <a:ext cx="5618360" cy="3665601"/>
          </a:xfrm>
          <a:prstGeom prst="rect">
            <a:avLst/>
          </a:prstGeom>
        </p:spPr>
        <p:txBody>
          <a:bodyPr spcFirstLastPara="1" wrap="square" lIns="93315" tIns="46645" rIns="93315" bIns="46645" anchor="t" anchorCtr="0">
            <a:noAutofit/>
          </a:bodyPr>
          <a:lstStyle/>
          <a:p>
            <a:pPr marL="0" indent="0"/>
            <a:endParaRPr/>
          </a:p>
        </p:txBody>
      </p:sp>
      <p:sp>
        <p:nvSpPr>
          <p:cNvPr id="117" name="Google Shape;117;ge2e3167612_0_91:notes"/>
          <p:cNvSpPr txBox="1">
            <a:spLocks noGrp="1"/>
          </p:cNvSpPr>
          <p:nvPr>
            <p:ph type="sldNum" idx="12"/>
          </p:nvPr>
        </p:nvSpPr>
        <p:spPr>
          <a:xfrm>
            <a:off x="3978132" y="8842030"/>
            <a:ext cx="3043303" cy="467137"/>
          </a:xfrm>
          <a:prstGeom prst="rect">
            <a:avLst/>
          </a:prstGeom>
        </p:spPr>
        <p:txBody>
          <a:bodyPr spcFirstLastPara="1" wrap="square" lIns="93315" tIns="46645" rIns="93315" bIns="46645" anchor="b" anchorCtr="0">
            <a:noAutofit/>
          </a:bodyPr>
          <a:lstStyle/>
          <a:p>
            <a:pPr algn="r"/>
            <a:fld id="{00000000-1234-1234-1234-123412341234}" type="slidenum">
              <a:rPr lang="en-US"/>
              <a:pPr algn="r"/>
              <a:t>1</a:t>
            </a:fld>
            <a:endParaRPr/>
          </a:p>
        </p:txBody>
      </p:sp>
    </p:spTree>
    <p:extLst>
      <p:ext uri="{BB962C8B-B14F-4D97-AF65-F5344CB8AC3E}">
        <p14:creationId xmlns:p14="http://schemas.microsoft.com/office/powerpoint/2010/main" val="3538022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e2e3167612_0_9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e2e3167612_0_91:notes"/>
          <p:cNvSpPr txBox="1">
            <a:spLocks noGrp="1"/>
          </p:cNvSpPr>
          <p:nvPr>
            <p:ph type="body" idx="1"/>
          </p:nvPr>
        </p:nvSpPr>
        <p:spPr>
          <a:xfrm>
            <a:off x="702310" y="4480004"/>
            <a:ext cx="5618360" cy="3665601"/>
          </a:xfrm>
          <a:prstGeom prst="rect">
            <a:avLst/>
          </a:prstGeom>
        </p:spPr>
        <p:txBody>
          <a:bodyPr spcFirstLastPara="1" wrap="square" lIns="93315" tIns="46645" rIns="93315" bIns="46645" anchor="t" anchorCtr="0">
            <a:noAutofit/>
          </a:bodyPr>
          <a:lstStyle/>
          <a:p>
            <a:pPr marL="0" indent="0"/>
            <a:endParaRPr/>
          </a:p>
        </p:txBody>
      </p:sp>
      <p:sp>
        <p:nvSpPr>
          <p:cNvPr id="117" name="Google Shape;117;ge2e3167612_0_91:notes"/>
          <p:cNvSpPr txBox="1">
            <a:spLocks noGrp="1"/>
          </p:cNvSpPr>
          <p:nvPr>
            <p:ph type="sldNum" idx="12"/>
          </p:nvPr>
        </p:nvSpPr>
        <p:spPr>
          <a:xfrm>
            <a:off x="3978132" y="8842030"/>
            <a:ext cx="3043303" cy="467137"/>
          </a:xfrm>
          <a:prstGeom prst="rect">
            <a:avLst/>
          </a:prstGeom>
        </p:spPr>
        <p:txBody>
          <a:bodyPr spcFirstLastPara="1" wrap="square" lIns="93315" tIns="46645" rIns="93315" bIns="46645" anchor="b" anchorCtr="0">
            <a:noAutofit/>
          </a:bodyPr>
          <a:lstStyle/>
          <a:p>
            <a:pPr algn="r"/>
            <a:fld id="{00000000-1234-1234-1234-123412341234}" type="slidenum">
              <a:rPr lang="en-US"/>
              <a:pPr algn="r"/>
              <a:t>2</a:t>
            </a:fld>
            <a:endParaRPr/>
          </a:p>
        </p:txBody>
      </p:sp>
    </p:spTree>
    <p:extLst>
      <p:ext uri="{BB962C8B-B14F-4D97-AF65-F5344CB8AC3E}">
        <p14:creationId xmlns:p14="http://schemas.microsoft.com/office/powerpoint/2010/main" val="1838025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8</a:t>
            </a:fld>
            <a:endParaRPr lang="en-US"/>
          </a:p>
        </p:txBody>
      </p:sp>
    </p:spTree>
    <p:extLst>
      <p:ext uri="{BB962C8B-B14F-4D97-AF65-F5344CB8AC3E}">
        <p14:creationId xmlns:p14="http://schemas.microsoft.com/office/powerpoint/2010/main" val="519561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D81139-0C86-4C89-9CE3-31A59DE72CC6}" type="slidenum">
              <a:rPr lang="en-US" smtClean="0"/>
              <a:t>9</a:t>
            </a:fld>
            <a:endParaRPr lang="en-US"/>
          </a:p>
        </p:txBody>
      </p:sp>
    </p:spTree>
    <p:extLst>
      <p:ext uri="{BB962C8B-B14F-4D97-AF65-F5344CB8AC3E}">
        <p14:creationId xmlns:p14="http://schemas.microsoft.com/office/powerpoint/2010/main" val="916377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LSA Team is available to assist and train all bookkeeper on how to create products in MySchoolBucks.  Product</a:t>
            </a:r>
            <a:r>
              <a:rPr lang="en-US" baseline="0" dirty="0"/>
              <a:t> examples include:  Field Trips, fees,</a:t>
            </a:r>
          </a:p>
          <a:p>
            <a:r>
              <a:rPr lang="en-US" baseline="0" dirty="0"/>
              <a:t>donations, etc.</a:t>
            </a:r>
            <a:endParaRPr lang="en-US" dirty="0"/>
          </a:p>
        </p:txBody>
      </p:sp>
      <p:sp>
        <p:nvSpPr>
          <p:cNvPr id="4" name="Slide Number Placeholder 3"/>
          <p:cNvSpPr>
            <a:spLocks noGrp="1"/>
          </p:cNvSpPr>
          <p:nvPr>
            <p:ph type="sldNum" sz="quarter" idx="5"/>
          </p:nvPr>
        </p:nvSpPr>
        <p:spPr/>
        <p:txBody>
          <a:bodyPr/>
          <a:lstStyle/>
          <a:p>
            <a:fld id="{0CD81139-0C86-4C89-9CE3-31A59DE72CC6}" type="slidenum">
              <a:rPr lang="en-US" smtClean="0"/>
              <a:t>10</a:t>
            </a:fld>
            <a:endParaRPr lang="en-US"/>
          </a:p>
        </p:txBody>
      </p:sp>
    </p:spTree>
    <p:extLst>
      <p:ext uri="{BB962C8B-B14F-4D97-AF65-F5344CB8AC3E}">
        <p14:creationId xmlns:p14="http://schemas.microsoft.com/office/powerpoint/2010/main" val="1635532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LSA Team is available to assist and train all bookkeeper on how to create products in MySchoolBucks.  Product</a:t>
            </a:r>
            <a:r>
              <a:rPr lang="en-US" baseline="0" dirty="0"/>
              <a:t> examples include:  Field Trips, fees,</a:t>
            </a:r>
          </a:p>
          <a:p>
            <a:r>
              <a:rPr lang="en-US" baseline="0" dirty="0"/>
              <a:t>donations, etc.</a:t>
            </a:r>
            <a:endParaRPr lang="en-US" dirty="0"/>
          </a:p>
        </p:txBody>
      </p:sp>
      <p:sp>
        <p:nvSpPr>
          <p:cNvPr id="4" name="Slide Number Placeholder 3"/>
          <p:cNvSpPr>
            <a:spLocks noGrp="1"/>
          </p:cNvSpPr>
          <p:nvPr>
            <p:ph type="sldNum" sz="quarter" idx="5"/>
          </p:nvPr>
        </p:nvSpPr>
        <p:spPr/>
        <p:txBody>
          <a:bodyPr/>
          <a:lstStyle/>
          <a:p>
            <a:fld id="{0CD81139-0C86-4C89-9CE3-31A59DE72CC6}" type="slidenum">
              <a:rPr lang="en-US" smtClean="0"/>
              <a:t>11</a:t>
            </a:fld>
            <a:endParaRPr lang="en-US"/>
          </a:p>
        </p:txBody>
      </p:sp>
    </p:spTree>
    <p:extLst>
      <p:ext uri="{BB962C8B-B14F-4D97-AF65-F5344CB8AC3E}">
        <p14:creationId xmlns:p14="http://schemas.microsoft.com/office/powerpoint/2010/main" val="1635532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Physical Inventory Form can also be used to account for spoiled/damaged items held in your inventory.</a:t>
            </a:r>
            <a:endParaRPr lang="en-US" dirty="0"/>
          </a:p>
        </p:txBody>
      </p:sp>
      <p:sp>
        <p:nvSpPr>
          <p:cNvPr id="4" name="Slide Number Placeholder 3"/>
          <p:cNvSpPr>
            <a:spLocks noGrp="1"/>
          </p:cNvSpPr>
          <p:nvPr>
            <p:ph type="sldNum" sz="quarter" idx="5"/>
          </p:nvPr>
        </p:nvSpPr>
        <p:spPr/>
        <p:txBody>
          <a:bodyPr/>
          <a:lstStyle/>
          <a:p>
            <a:fld id="{0CD81139-0C86-4C89-9CE3-31A59DE72CC6}" type="slidenum">
              <a:rPr lang="en-US" smtClean="0"/>
              <a:t>19</a:t>
            </a:fld>
            <a:endParaRPr lang="en-US"/>
          </a:p>
        </p:txBody>
      </p:sp>
    </p:spTree>
    <p:extLst>
      <p:ext uri="{BB962C8B-B14F-4D97-AF65-F5344CB8AC3E}">
        <p14:creationId xmlns:p14="http://schemas.microsoft.com/office/powerpoint/2010/main" val="234098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txBox="1">
            <a:spLocks noGrp="1"/>
          </p:cNvSpPr>
          <p:nvPr>
            <p:ph type="body" idx="1"/>
          </p:nvPr>
        </p:nvSpPr>
        <p:spPr>
          <a:xfrm>
            <a:off x="702310" y="4480004"/>
            <a:ext cx="5618480" cy="3665458"/>
          </a:xfrm>
          <a:prstGeom prst="rect">
            <a:avLst/>
          </a:prstGeom>
        </p:spPr>
        <p:txBody>
          <a:bodyPr spcFirstLastPara="1" wrap="square" lIns="93287" tIns="46631" rIns="93287" bIns="46631" anchor="t" anchorCtr="0">
            <a:noAutofit/>
          </a:bodyPr>
          <a:lstStyle/>
          <a:p>
            <a:r>
              <a:rPr lang="en-US" dirty="0"/>
              <a:t>Schools should realize a 40% profit when conducting </a:t>
            </a:r>
            <a:r>
              <a:rPr lang="en-US" dirty="0" smtClean="0"/>
              <a:t>fundraisers.  We are recommending that when conducting fundraisers please look at pre-ordering items for sale.</a:t>
            </a:r>
          </a:p>
          <a:p>
            <a:endParaRPr lang="en-US" dirty="0" smtClean="0"/>
          </a:p>
          <a:p>
            <a:r>
              <a:rPr lang="en-US" dirty="0" smtClean="0"/>
              <a:t>We understand that some companies</a:t>
            </a:r>
            <a:r>
              <a:rPr lang="en-US" baseline="0" dirty="0" smtClean="0"/>
              <a:t> require a minimum number of boxes to order which will require keeping an inventory.  In those cases, please order the minimum.  For example:  World’s Finest, and Old Fashioned.</a:t>
            </a:r>
          </a:p>
          <a:p>
            <a:endParaRPr lang="en-US" baseline="0" dirty="0" smtClean="0"/>
          </a:p>
          <a:p>
            <a:r>
              <a:rPr lang="en-US" baseline="0" dirty="0" smtClean="0"/>
              <a:t>Examples of pre-orders include Krispy Kreme, T-Shirts, candy grams, which can all be ordered thru MySchoolBucks.</a:t>
            </a:r>
          </a:p>
          <a:p>
            <a:endParaRPr lang="en-US" baseline="0" dirty="0" smtClean="0"/>
          </a:p>
          <a:p>
            <a:r>
              <a:rPr lang="en-US" baseline="0" dirty="0" smtClean="0"/>
              <a:t>Yankee Candle &amp; Scholastic does not require a minimum or pre-orders because parents order directly and the schools get a percentage</a:t>
            </a:r>
            <a:endParaRPr dirty="0"/>
          </a:p>
        </p:txBody>
      </p:sp>
      <p:sp>
        <p:nvSpPr>
          <p:cNvPr id="164" name="Google Shape;164;p10:notes"/>
          <p:cNvSpPr>
            <a:spLocks noGrp="1" noRot="1" noChangeAspect="1"/>
          </p:cNvSpPr>
          <p:nvPr>
            <p:ph type="sldImg" idx="2"/>
          </p:nvPr>
        </p:nvSpPr>
        <p:spPr>
          <a:xfrm>
            <a:off x="720725" y="1165225"/>
            <a:ext cx="5581650" cy="31400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9282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22</a:t>
            </a:fld>
            <a:endParaRPr lang="en-US"/>
          </a:p>
        </p:txBody>
      </p:sp>
    </p:spTree>
    <p:extLst>
      <p:ext uri="{BB962C8B-B14F-4D97-AF65-F5344CB8AC3E}">
        <p14:creationId xmlns:p14="http://schemas.microsoft.com/office/powerpoint/2010/main" val="374230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23</a:t>
            </a:fld>
            <a:endParaRPr lang="en-US"/>
          </a:p>
        </p:txBody>
      </p:sp>
    </p:spTree>
    <p:extLst>
      <p:ext uri="{BB962C8B-B14F-4D97-AF65-F5344CB8AC3E}">
        <p14:creationId xmlns:p14="http://schemas.microsoft.com/office/powerpoint/2010/main" val="2392771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24</a:t>
            </a:fld>
            <a:endParaRPr lang="en-US"/>
          </a:p>
        </p:txBody>
      </p:sp>
    </p:spTree>
    <p:extLst>
      <p:ext uri="{BB962C8B-B14F-4D97-AF65-F5344CB8AC3E}">
        <p14:creationId xmlns:p14="http://schemas.microsoft.com/office/powerpoint/2010/main" val="312756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25</a:t>
            </a:fld>
            <a:endParaRPr lang="en-US"/>
          </a:p>
        </p:txBody>
      </p:sp>
    </p:spTree>
    <p:extLst>
      <p:ext uri="{BB962C8B-B14F-4D97-AF65-F5344CB8AC3E}">
        <p14:creationId xmlns:p14="http://schemas.microsoft.com/office/powerpoint/2010/main" val="412910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26</a:t>
            </a:fld>
            <a:endParaRPr lang="en-US"/>
          </a:p>
        </p:txBody>
      </p:sp>
    </p:spTree>
    <p:extLst>
      <p:ext uri="{BB962C8B-B14F-4D97-AF65-F5344CB8AC3E}">
        <p14:creationId xmlns:p14="http://schemas.microsoft.com/office/powerpoint/2010/main" val="2501454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27</a:t>
            </a:fld>
            <a:endParaRPr lang="en-US"/>
          </a:p>
        </p:txBody>
      </p:sp>
    </p:spTree>
    <p:extLst>
      <p:ext uri="{BB962C8B-B14F-4D97-AF65-F5344CB8AC3E}">
        <p14:creationId xmlns:p14="http://schemas.microsoft.com/office/powerpoint/2010/main" val="1354918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28</a:t>
            </a:fld>
            <a:endParaRPr lang="en-US"/>
          </a:p>
        </p:txBody>
      </p:sp>
    </p:spTree>
    <p:extLst>
      <p:ext uri="{BB962C8B-B14F-4D97-AF65-F5344CB8AC3E}">
        <p14:creationId xmlns:p14="http://schemas.microsoft.com/office/powerpoint/2010/main" val="722494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29</a:t>
            </a:fld>
            <a:endParaRPr lang="en-US"/>
          </a:p>
        </p:txBody>
      </p:sp>
    </p:spTree>
    <p:extLst>
      <p:ext uri="{BB962C8B-B14F-4D97-AF65-F5344CB8AC3E}">
        <p14:creationId xmlns:p14="http://schemas.microsoft.com/office/powerpoint/2010/main" val="1163898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D81139-0C86-4C89-9CE3-31A59DE72CC6}" type="slidenum">
              <a:rPr lang="en-US" smtClean="0"/>
              <a:t>30</a:t>
            </a:fld>
            <a:endParaRPr lang="en-US"/>
          </a:p>
        </p:txBody>
      </p:sp>
    </p:spTree>
    <p:extLst>
      <p:ext uri="{BB962C8B-B14F-4D97-AF65-F5344CB8AC3E}">
        <p14:creationId xmlns:p14="http://schemas.microsoft.com/office/powerpoint/2010/main" val="2274577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When purchasing furnishings, decorations, and pictures, please make sure that the purchases are of a modest sum.  </a:t>
            </a:r>
            <a:r>
              <a:rPr lang="en-US" sz="4000" dirty="0"/>
              <a:t>  </a:t>
            </a:r>
            <a:endParaRPr lang="en-US" sz="2400" dirty="0"/>
          </a:p>
        </p:txBody>
      </p:sp>
      <p:sp>
        <p:nvSpPr>
          <p:cNvPr id="4" name="Slide Number Placeholder 3"/>
          <p:cNvSpPr>
            <a:spLocks noGrp="1"/>
          </p:cNvSpPr>
          <p:nvPr>
            <p:ph type="sldNum" sz="quarter" idx="5"/>
          </p:nvPr>
        </p:nvSpPr>
        <p:spPr/>
        <p:txBody>
          <a:bodyPr/>
          <a:lstStyle/>
          <a:p>
            <a:fld id="{0CD81139-0C86-4C89-9CE3-31A59DE72CC6}" type="slidenum">
              <a:rPr lang="en-US" smtClean="0"/>
              <a:t>31</a:t>
            </a:fld>
            <a:endParaRPr lang="en-US"/>
          </a:p>
        </p:txBody>
      </p:sp>
    </p:spTree>
    <p:extLst>
      <p:ext uri="{BB962C8B-B14F-4D97-AF65-F5344CB8AC3E}">
        <p14:creationId xmlns:p14="http://schemas.microsoft.com/office/powerpoint/2010/main" val="2678024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7482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20300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96560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81973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12045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72735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22989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84052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89851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18050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53931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68553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72485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11210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52202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35599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51000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95063662"/>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1.xml"/><Relationship Id="rId1" Type="http://schemas.openxmlformats.org/officeDocument/2006/relationships/vmlDrawing" Target="../drawings/vmlDrawing4.vml"/><Relationship Id="rId5" Type="http://schemas.openxmlformats.org/officeDocument/2006/relationships/image" Target="../media/image14.e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7"/>
          <p:cNvSpPr txBox="1">
            <a:spLocks noGrp="1"/>
          </p:cNvSpPr>
          <p:nvPr>
            <p:ph type="title"/>
          </p:nvPr>
        </p:nvSpPr>
        <p:spPr>
          <a:xfrm>
            <a:off x="1345358" y="493059"/>
            <a:ext cx="9404723" cy="140053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MONTGOMERY PUBLIC SCHOOLS</a:t>
            </a:r>
            <a:endParaRPr dirty="0"/>
          </a:p>
        </p:txBody>
      </p:sp>
      <p:sp>
        <p:nvSpPr>
          <p:cNvPr id="4" name="TextBox 3"/>
          <p:cNvSpPr txBox="1"/>
          <p:nvPr/>
        </p:nvSpPr>
        <p:spPr>
          <a:xfrm>
            <a:off x="1102658" y="2205318"/>
            <a:ext cx="9372600" cy="707886"/>
          </a:xfrm>
          <a:prstGeom prst="rect">
            <a:avLst/>
          </a:prstGeom>
          <a:noFill/>
        </p:spPr>
        <p:txBody>
          <a:bodyPr wrap="square" rtlCol="0">
            <a:spAutoFit/>
          </a:bodyPr>
          <a:lstStyle/>
          <a:p>
            <a:pPr algn="ctr"/>
            <a:r>
              <a:rPr lang="en-US" sz="4000" dirty="0">
                <a:solidFill>
                  <a:schemeClr val="tx1"/>
                </a:solidFill>
              </a:rPr>
              <a:t>MANAGEMENT OF INCOMING FUNDS</a:t>
            </a:r>
          </a:p>
        </p:txBody>
      </p:sp>
      <p:sp>
        <p:nvSpPr>
          <p:cNvPr id="5" name="TextBox 4"/>
          <p:cNvSpPr txBox="1"/>
          <p:nvPr/>
        </p:nvSpPr>
        <p:spPr>
          <a:xfrm>
            <a:off x="645459" y="3415553"/>
            <a:ext cx="10623176" cy="1323439"/>
          </a:xfrm>
          <a:prstGeom prst="rect">
            <a:avLst/>
          </a:prstGeom>
          <a:noFill/>
        </p:spPr>
        <p:txBody>
          <a:bodyPr wrap="square" rtlCol="0">
            <a:spAutoFit/>
          </a:bodyPr>
          <a:lstStyle/>
          <a:p>
            <a:pPr algn="ctr"/>
            <a:r>
              <a:rPr lang="en-US" sz="4000" b="1" dirty="0">
                <a:solidFill>
                  <a:schemeClr val="tx1"/>
                </a:solidFill>
              </a:rPr>
              <a:t>Local Schools</a:t>
            </a:r>
          </a:p>
          <a:p>
            <a:pPr algn="ctr"/>
            <a:r>
              <a:rPr lang="en-US" sz="4000" b="1" dirty="0">
                <a:solidFill>
                  <a:schemeClr val="tx1"/>
                </a:solidFill>
              </a:rPr>
              <a:t>Teacher In-Service Training</a:t>
            </a:r>
          </a:p>
        </p:txBody>
      </p:sp>
      <p:sp>
        <p:nvSpPr>
          <p:cNvPr id="6" name="TextBox 5"/>
          <p:cNvSpPr txBox="1"/>
          <p:nvPr/>
        </p:nvSpPr>
        <p:spPr>
          <a:xfrm>
            <a:off x="2427194" y="5728446"/>
            <a:ext cx="7059706" cy="769441"/>
          </a:xfrm>
          <a:prstGeom prst="rect">
            <a:avLst/>
          </a:prstGeom>
          <a:noFill/>
        </p:spPr>
        <p:txBody>
          <a:bodyPr wrap="square" rtlCol="0">
            <a:spAutoFit/>
          </a:bodyPr>
          <a:lstStyle/>
          <a:p>
            <a:pPr algn="ctr"/>
            <a:r>
              <a:rPr lang="en-US" sz="4400" dirty="0">
                <a:solidFill>
                  <a:schemeClr val="tx1"/>
                </a:solidFill>
              </a:rPr>
              <a:t>SY 2021-2022</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7"/>
          <p:cNvSpPr txBox="1">
            <a:spLocks noGrp="1"/>
          </p:cNvSpPr>
          <p:nvPr>
            <p:ph type="title"/>
          </p:nvPr>
        </p:nvSpPr>
        <p:spPr>
          <a:xfrm>
            <a:off x="376518" y="452718"/>
            <a:ext cx="9937375" cy="140053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dirty="0"/>
              <a:t>INTERNAL CONTROL - CASH RECEIPTS</a:t>
            </a:r>
            <a:endParaRPr dirty="0"/>
          </a:p>
        </p:txBody>
      </p:sp>
      <p:sp>
        <p:nvSpPr>
          <p:cNvPr id="120" name="Google Shape;120;p17"/>
          <p:cNvSpPr txBox="1">
            <a:spLocks noGrp="1"/>
          </p:cNvSpPr>
          <p:nvPr>
            <p:ph idx="1"/>
          </p:nvPr>
        </p:nvSpPr>
        <p:spPr>
          <a:xfrm>
            <a:off x="676835" y="1709911"/>
            <a:ext cx="10515600" cy="4351200"/>
          </a:xfrm>
          <a:prstGeom prst="rect">
            <a:avLst/>
          </a:prstGeom>
        </p:spPr>
        <p:txBody>
          <a:bodyPr spcFirstLastPara="1" wrap="square" lIns="91425" tIns="45700" rIns="91425" bIns="45700" anchor="t" anchorCtr="0">
            <a:normAutofit/>
          </a:bodyPr>
          <a:lstStyle/>
          <a:p>
            <a:pPr marL="114300" indent="0">
              <a:buSzPts val="1800"/>
              <a:buNone/>
            </a:pPr>
            <a:endParaRPr lang="en-US" dirty="0"/>
          </a:p>
          <a:p>
            <a:pPr marL="457200">
              <a:buSzPts val="1800"/>
            </a:pPr>
            <a:r>
              <a:rPr lang="en-US" sz="3600" dirty="0"/>
              <a:t>According to the State Department of Education, audits show that the </a:t>
            </a:r>
            <a:r>
              <a:rPr lang="en-US" sz="3600" b="1" dirty="0"/>
              <a:t>management of incoming funds in local schools as the primary weakness of internal controls for local school financial operations</a:t>
            </a:r>
            <a:r>
              <a:rPr lang="en-US" sz="3600" dirty="0"/>
              <a:t>.</a:t>
            </a:r>
            <a:endParaRPr sz="3600" dirty="0"/>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Tree>
    <p:extLst>
      <p:ext uri="{BB962C8B-B14F-4D97-AF65-F5344CB8AC3E}">
        <p14:creationId xmlns:p14="http://schemas.microsoft.com/office/powerpoint/2010/main" val="1404431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376" y="616531"/>
            <a:ext cx="9404723" cy="1400530"/>
          </a:xfrm>
        </p:spPr>
        <p:txBody>
          <a:bodyPr/>
          <a:lstStyle/>
          <a:p>
            <a:pPr algn="ctr"/>
            <a:r>
              <a:rPr lang="en-US" dirty="0"/>
              <a:t>RECEIPTING OBJECTIVE</a:t>
            </a:r>
          </a:p>
        </p:txBody>
      </p:sp>
      <p:sp>
        <p:nvSpPr>
          <p:cNvPr id="3" name="Content Placeholder 2"/>
          <p:cNvSpPr>
            <a:spLocks noGrp="1"/>
          </p:cNvSpPr>
          <p:nvPr>
            <p:ph idx="1"/>
          </p:nvPr>
        </p:nvSpPr>
        <p:spPr>
          <a:xfrm>
            <a:off x="704476" y="2578850"/>
            <a:ext cx="10179424" cy="2272551"/>
          </a:xfrm>
        </p:spPr>
        <p:txBody>
          <a:bodyPr>
            <a:noAutofit/>
          </a:bodyPr>
          <a:lstStyle/>
          <a:p>
            <a:r>
              <a:rPr lang="en-US" sz="4000" dirty="0"/>
              <a:t>To be able to account for </a:t>
            </a:r>
            <a:r>
              <a:rPr lang="en-US" sz="4000" b="1" dirty="0"/>
              <a:t>ALL</a:t>
            </a:r>
            <a:r>
              <a:rPr lang="en-US" sz="4000" dirty="0"/>
              <a:t> funds turned in by a specific teacher or coach.</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183458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8" y="398929"/>
            <a:ext cx="10085293" cy="1400530"/>
          </a:xfrm>
        </p:spPr>
        <p:txBody>
          <a:bodyPr/>
          <a:lstStyle/>
          <a:p>
            <a:pPr algn="ctr"/>
            <a:r>
              <a:rPr lang="en-US" dirty="0"/>
              <a:t>TEACHER RESPONSIBILITY</a:t>
            </a:r>
          </a:p>
        </p:txBody>
      </p:sp>
      <p:sp>
        <p:nvSpPr>
          <p:cNvPr id="3" name="Content Placeholder 2"/>
          <p:cNvSpPr>
            <a:spLocks noGrp="1"/>
          </p:cNvSpPr>
          <p:nvPr>
            <p:ph idx="1"/>
          </p:nvPr>
        </p:nvSpPr>
        <p:spPr>
          <a:xfrm>
            <a:off x="495700" y="1653437"/>
            <a:ext cx="10375152" cy="5033374"/>
          </a:xfrm>
        </p:spPr>
        <p:txBody>
          <a:bodyPr>
            <a:noAutofit/>
          </a:bodyPr>
          <a:lstStyle/>
          <a:p>
            <a:r>
              <a:rPr lang="en-US" sz="3200" dirty="0"/>
              <a:t>Document ALL receipts according to Local School Accounting </a:t>
            </a:r>
            <a:r>
              <a:rPr lang="en-US" sz="3200" dirty="0" smtClean="0"/>
              <a:t>procedures</a:t>
            </a:r>
          </a:p>
          <a:p>
            <a:endParaRPr lang="en-US" sz="3200" dirty="0" smtClean="0"/>
          </a:p>
          <a:p>
            <a:r>
              <a:rPr lang="en-US" sz="3200" dirty="0" smtClean="0"/>
              <a:t>The teacher or coach is responsible for turning in funds, receipt book, and Teacher Receipt Reconciliation Form DAILY</a:t>
            </a:r>
            <a:endParaRPr lang="en-US" sz="32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407873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TEACHER </a:t>
            </a:r>
            <a:r>
              <a:rPr lang="en-US" dirty="0" smtClean="0"/>
              <a:t>RESPONSIBILITY (cont.)</a:t>
            </a:r>
            <a:endParaRPr lang="en-US" dirty="0"/>
          </a:p>
        </p:txBody>
      </p:sp>
      <p:sp>
        <p:nvSpPr>
          <p:cNvPr id="3" name="Content Placeholder 2"/>
          <p:cNvSpPr>
            <a:spLocks noGrp="1"/>
          </p:cNvSpPr>
          <p:nvPr>
            <p:ph idx="1"/>
          </p:nvPr>
        </p:nvSpPr>
        <p:spPr>
          <a:xfrm>
            <a:off x="1153416" y="1601981"/>
            <a:ext cx="8946541" cy="4195481"/>
          </a:xfrm>
        </p:spPr>
        <p:txBody>
          <a:bodyPr>
            <a:noAutofit/>
          </a:bodyPr>
          <a:lstStyle/>
          <a:p>
            <a:r>
              <a:rPr lang="en-US" sz="3200" dirty="0"/>
              <a:t>The teacher or coach is responsible for verifying that a master receipt is issued to them totaling the revenue that they turned in to the office</a:t>
            </a:r>
          </a:p>
          <a:p>
            <a:r>
              <a:rPr lang="en-US" sz="3200" dirty="0"/>
              <a:t>The teacher or coach is responsible for ensuring they get their receipt book and their white copy of the Teacher Receipt Reconciliation Form back from the bookkeeper.</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1230112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65" y="452718"/>
            <a:ext cx="9875470" cy="1400530"/>
          </a:xfrm>
        </p:spPr>
        <p:txBody>
          <a:bodyPr/>
          <a:lstStyle/>
          <a:p>
            <a:pPr algn="ctr"/>
            <a:r>
              <a:rPr lang="en-US" dirty="0"/>
              <a:t>BOOKKEEPER’S </a:t>
            </a:r>
            <a:r>
              <a:rPr lang="en-US" dirty="0" smtClean="0"/>
              <a:t>RESPONSIBILITY</a:t>
            </a:r>
            <a:endParaRPr lang="en-US" dirty="0"/>
          </a:p>
        </p:txBody>
      </p:sp>
      <p:sp>
        <p:nvSpPr>
          <p:cNvPr id="3" name="Content Placeholder 2"/>
          <p:cNvSpPr>
            <a:spLocks noGrp="1"/>
          </p:cNvSpPr>
          <p:nvPr>
            <p:ph idx="1"/>
          </p:nvPr>
        </p:nvSpPr>
        <p:spPr>
          <a:xfrm>
            <a:off x="646111" y="2052918"/>
            <a:ext cx="10809289" cy="4195481"/>
          </a:xfrm>
        </p:spPr>
        <p:txBody>
          <a:bodyPr>
            <a:normAutofit/>
          </a:bodyPr>
          <a:lstStyle/>
          <a:p>
            <a:r>
              <a:rPr lang="en-US" sz="2800" dirty="0"/>
              <a:t>The bookkeeper is responsible for verifying that the revenue turned in by the teacher or coach is equal to the total amount of receipts written and issued by the teacher or coach in exchange for the revenue received and submitted.</a:t>
            </a:r>
          </a:p>
          <a:p>
            <a:r>
              <a:rPr lang="en-US" sz="2800" dirty="0"/>
              <a:t>The bookkeeper is responsible for issuing a master receipt to the applicable person using the receipt module and stapling the receipt in the teacher’s receipt book to the applicable receipt.</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3075867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995" y="452718"/>
            <a:ext cx="9812839" cy="1400530"/>
          </a:xfrm>
        </p:spPr>
        <p:txBody>
          <a:bodyPr/>
          <a:lstStyle/>
          <a:p>
            <a:pPr algn="ctr"/>
            <a:r>
              <a:rPr lang="en-US" dirty="0"/>
              <a:t>BOOKKEEPER’S RESPONSIBILITY (cont.)</a:t>
            </a:r>
          </a:p>
        </p:txBody>
      </p:sp>
      <p:sp>
        <p:nvSpPr>
          <p:cNvPr id="3" name="Content Placeholder 2"/>
          <p:cNvSpPr>
            <a:spLocks noGrp="1"/>
          </p:cNvSpPr>
          <p:nvPr>
            <p:ph idx="1"/>
          </p:nvPr>
        </p:nvSpPr>
        <p:spPr>
          <a:xfrm>
            <a:off x="1103312" y="2052918"/>
            <a:ext cx="10087427" cy="4195481"/>
          </a:xfrm>
        </p:spPr>
        <p:txBody>
          <a:bodyPr>
            <a:normAutofit/>
          </a:bodyPr>
          <a:lstStyle/>
          <a:p>
            <a:r>
              <a:rPr lang="en-US" sz="3200" dirty="0"/>
              <a:t>The bookkeeper is responsible for returning the teacher’s receipt book and the white copy of the Teacher Receipt Reconciliation Form back to the teacher.</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1179467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lynette.mcendarfer\AppData\Local\Microsoft\Windows\INetCache\IE\VJST0ZEH\Pay-Bill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25210">
            <a:off x="1278886" y="4781196"/>
            <a:ext cx="1700671" cy="1132009"/>
          </a:xfrm>
          <a:prstGeom prst="rect">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2419930" y="775735"/>
            <a:ext cx="664316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My School Bucks</a:t>
            </a:r>
          </a:p>
        </p:txBody>
      </p:sp>
      <p:pic>
        <p:nvPicPr>
          <p:cNvPr id="1029" name="Picture 5" descr="C:\Users\lynette.mcendarfer\AppData\Local\Microsoft\Windows\INetCache\IE\LD9LOMKW\personal-loan-768x416[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3477" y="4423507"/>
            <a:ext cx="3074605" cy="1665411"/>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pic>
        <p:nvPicPr>
          <p:cNvPr id="1030" name="Picture 6" descr="C:\Users\lynette.mcendarfer\AppData\Local\Microsoft\Windows\INetCache\IE\LD9LOMKW\pexels-pratikxox-4025825[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461160">
            <a:off x="2732628" y="2331830"/>
            <a:ext cx="4305036" cy="2870024"/>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
        <p:nvSpPr>
          <p:cNvPr id="11" name="Right Arrow 10"/>
          <p:cNvSpPr/>
          <p:nvPr/>
        </p:nvSpPr>
        <p:spPr>
          <a:xfrm rot="5400000">
            <a:off x="7740118" y="3241243"/>
            <a:ext cx="216132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xmlns="" id="{D0E53B0F-4561-4A68-97F9-B50DC45DAA89}"/>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829443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0400" y="1063416"/>
            <a:ext cx="10871200" cy="6063198"/>
          </a:xfrm>
          <a:prstGeom prst="rect">
            <a:avLst/>
          </a:prstGeom>
        </p:spPr>
        <p:txBody>
          <a:bodyPr wrap="square">
            <a:spAutoFit/>
          </a:bodyPr>
          <a:lstStyle/>
          <a:p>
            <a:pPr marL="457200" indent="-45720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Ø"/>
            </a:pPr>
            <a:r>
              <a:rPr lang="en-US" sz="4000" dirty="0" smtClean="0">
                <a:solidFill>
                  <a:schemeClr val="tx1"/>
                </a:solidFill>
                <a:latin typeface="Times New Roman" panose="02020603050405020304" pitchFamily="18" charset="0"/>
                <a:cs typeface="Times New Roman" panose="02020603050405020304" pitchFamily="18" charset="0"/>
              </a:rPr>
              <a:t>We </a:t>
            </a:r>
            <a:r>
              <a:rPr lang="en-US" sz="4000" dirty="0">
                <a:solidFill>
                  <a:schemeClr val="tx1"/>
                </a:solidFill>
                <a:latin typeface="Times New Roman" panose="02020603050405020304" pitchFamily="18" charset="0"/>
                <a:cs typeface="Times New Roman" panose="02020603050405020304" pitchFamily="18" charset="0"/>
              </a:rPr>
              <a:t>will continue to </a:t>
            </a:r>
            <a:r>
              <a:rPr lang="en-US" sz="4000" dirty="0" smtClean="0">
                <a:solidFill>
                  <a:schemeClr val="tx1"/>
                </a:solidFill>
                <a:latin typeface="Times New Roman" panose="02020603050405020304" pitchFamily="18" charset="0"/>
                <a:cs typeface="Times New Roman" panose="02020603050405020304" pitchFamily="18" charset="0"/>
              </a:rPr>
              <a:t>implement ways other than </a:t>
            </a:r>
            <a:r>
              <a:rPr lang="en-US" sz="4000" smtClean="0">
                <a:solidFill>
                  <a:schemeClr val="tx1"/>
                </a:solidFill>
                <a:latin typeface="Times New Roman" panose="02020603050405020304" pitchFamily="18" charset="0"/>
                <a:cs typeface="Times New Roman" panose="02020603050405020304" pitchFamily="18" charset="0"/>
              </a:rPr>
              <a:t>cash to receipt </a:t>
            </a:r>
            <a:r>
              <a:rPr lang="en-US" sz="4000" dirty="0" smtClean="0">
                <a:solidFill>
                  <a:schemeClr val="tx1"/>
                </a:solidFill>
                <a:latin typeface="Times New Roman" panose="02020603050405020304" pitchFamily="18" charset="0"/>
                <a:cs typeface="Times New Roman" panose="02020603050405020304" pitchFamily="18" charset="0"/>
              </a:rPr>
              <a:t>funds </a:t>
            </a:r>
            <a:r>
              <a:rPr lang="en-US" sz="4000" dirty="0">
                <a:solidFill>
                  <a:schemeClr val="tx1"/>
                </a:solidFill>
                <a:latin typeface="Times New Roman" panose="02020603050405020304" pitchFamily="18" charset="0"/>
                <a:cs typeface="Times New Roman" panose="02020603050405020304" pitchFamily="18" charset="0"/>
              </a:rPr>
              <a:t>from parents.</a:t>
            </a:r>
          </a:p>
          <a:p>
            <a:pPr marL="571500" indent="-571500">
              <a:buFont typeface="Wingdings" panose="05000000000000000000" pitchFamily="2" charset="2"/>
              <a:buChar char="Ø"/>
            </a:pPr>
            <a:r>
              <a:rPr lang="en-US" sz="4000" dirty="0">
                <a:solidFill>
                  <a:schemeClr val="tx1"/>
                </a:solidFill>
                <a:latin typeface="Times New Roman" panose="02020603050405020304" pitchFamily="18" charset="0"/>
                <a:cs typeface="Times New Roman" panose="02020603050405020304" pitchFamily="18" charset="0"/>
              </a:rPr>
              <a:t>Last year MPS implemented MySchoolBucks, an online service that allows parents to pay students' fees using a credit card, debit card or electronic check.</a:t>
            </a:r>
          </a:p>
          <a:p>
            <a:pPr marL="571500" indent="-571500">
              <a:buFont typeface="Wingdings" panose="05000000000000000000" pitchFamily="2" charset="2"/>
              <a:buChar char="Ø"/>
            </a:pPr>
            <a:r>
              <a:rPr lang="en-US" sz="4000" dirty="0">
                <a:solidFill>
                  <a:schemeClr val="tx1"/>
                </a:solidFill>
                <a:latin typeface="Times New Roman" panose="02020603050405020304" pitchFamily="18" charset="0"/>
                <a:cs typeface="Times New Roman" panose="02020603050405020304" pitchFamily="18" charset="0"/>
              </a:rPr>
              <a:t>For more information about this procedure, please contact your local school bookkeeper. </a:t>
            </a:r>
          </a:p>
          <a:p>
            <a:endParaRPr lang="en-US" sz="4000" dirty="0">
              <a:solidFill>
                <a:schemeClr val="tx1"/>
              </a:solidFill>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26" y="144950"/>
            <a:ext cx="2067205" cy="1069244"/>
          </a:xfrm>
          <a:prstGeom prst="rect">
            <a:avLst/>
          </a:prstGeom>
        </p:spPr>
      </p:pic>
      <p:sp>
        <p:nvSpPr>
          <p:cNvPr id="2" name="Slide Number Placeholder 1">
            <a:extLst>
              <a:ext uri="{FF2B5EF4-FFF2-40B4-BE49-F238E27FC236}">
                <a16:creationId xmlns:a16="http://schemas.microsoft.com/office/drawing/2014/main" xmlns="" id="{C9123F75-AFD7-4F6C-9860-EA52F972EC6D}"/>
              </a:ext>
            </a:extLst>
          </p:cNvPr>
          <p:cNvSpPr>
            <a:spLocks noGrp="1"/>
          </p:cNvSpPr>
          <p:nvPr>
            <p:ph type="sldNum" sz="quarter" idx="12"/>
          </p:nvPr>
        </p:nvSpPr>
        <p:spPr/>
        <p:txBody>
          <a:bodyPr/>
          <a:lstStyle/>
          <a:p>
            <a:fld id="{519954A3-9DFD-4C44-94BA-B95130A3BA1C}" type="slidenum">
              <a:rPr lang="en-US" smtClean="0"/>
              <a:t>9</a:t>
            </a:fld>
            <a:endParaRPr lang="en-US" dirty="0"/>
          </a:p>
        </p:txBody>
      </p:sp>
      <p:sp>
        <p:nvSpPr>
          <p:cNvPr id="3" name="TextBox 2">
            <a:extLst>
              <a:ext uri="{FF2B5EF4-FFF2-40B4-BE49-F238E27FC236}">
                <a16:creationId xmlns:a16="http://schemas.microsoft.com/office/drawing/2014/main" xmlns="" id="{AD443380-0DDE-422B-88B2-0570D9FA1A91}"/>
              </a:ext>
            </a:extLst>
          </p:cNvPr>
          <p:cNvSpPr txBox="1"/>
          <p:nvPr/>
        </p:nvSpPr>
        <p:spPr>
          <a:xfrm>
            <a:off x="3009901" y="629419"/>
            <a:ext cx="7239000" cy="584775"/>
          </a:xfrm>
          <a:prstGeom prst="rect">
            <a:avLst/>
          </a:prstGeom>
          <a:noFill/>
        </p:spPr>
        <p:txBody>
          <a:bodyPr wrap="square" rtlCol="0">
            <a:spAutoFit/>
          </a:bodyPr>
          <a:lstStyle/>
          <a:p>
            <a:r>
              <a:rPr lang="en-US" sz="3200" dirty="0">
                <a:solidFill>
                  <a:schemeClr val="tx1"/>
                </a:solidFill>
                <a:latin typeface="Times New Roman" panose="02020603050405020304" pitchFamily="18" charset="0"/>
                <a:cs typeface="Times New Roman" panose="02020603050405020304" pitchFamily="18" charset="0"/>
              </a:rPr>
              <a:t>https://www.myschoolbucks.com</a:t>
            </a:r>
            <a:endParaRPr lang="en-US" sz="3200" dirty="0">
              <a:solidFill>
                <a:schemeClr val="tx1"/>
              </a:solidFill>
            </a:endParaRPr>
          </a:p>
        </p:txBody>
      </p:sp>
    </p:spTree>
    <p:extLst>
      <p:ext uri="{BB962C8B-B14F-4D97-AF65-F5344CB8AC3E}">
        <p14:creationId xmlns:p14="http://schemas.microsoft.com/office/powerpoint/2010/main" val="2244378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026" y="571987"/>
            <a:ext cx="2067205" cy="1069244"/>
          </a:xfrm>
          <a:prstGeom prst="rect">
            <a:avLst/>
          </a:prstGeom>
        </p:spPr>
      </p:pic>
      <p:sp>
        <p:nvSpPr>
          <p:cNvPr id="8" name="Rectangle 7"/>
          <p:cNvSpPr/>
          <p:nvPr/>
        </p:nvSpPr>
        <p:spPr>
          <a:xfrm>
            <a:off x="622300" y="2119669"/>
            <a:ext cx="9182100" cy="4524315"/>
          </a:xfrm>
          <a:prstGeom prst="rect">
            <a:avLst/>
          </a:prstGeom>
        </p:spPr>
        <p:txBody>
          <a:bodyPr wrap="square">
            <a:spAutoFit/>
          </a:bodyPr>
          <a:lstStyle/>
          <a:p>
            <a:pPr marL="457200" indent="-457200">
              <a:buFont typeface="Wingdings" panose="05000000000000000000" pitchFamily="2" charset="2"/>
              <a:buChar char="Ø"/>
            </a:pPr>
            <a:r>
              <a:rPr lang="en-US" sz="3200" dirty="0">
                <a:solidFill>
                  <a:schemeClr val="tx1"/>
                </a:solidFill>
              </a:rPr>
              <a:t>Convenience - Available 24/7 on the web and mobile app.</a:t>
            </a:r>
          </a:p>
          <a:p>
            <a:pPr marL="457200" indent="-457200">
              <a:buFont typeface="Wingdings" panose="05000000000000000000" pitchFamily="2" charset="2"/>
              <a:buChar char="Ø"/>
            </a:pPr>
            <a:r>
              <a:rPr lang="en-US" sz="3200" dirty="0">
                <a:solidFill>
                  <a:schemeClr val="tx1"/>
                </a:solidFill>
              </a:rPr>
              <a:t>Efficiency - Make purchases for all students and eliminates the need for students to take money to school.</a:t>
            </a:r>
          </a:p>
          <a:p>
            <a:pPr marL="457200" indent="-457200">
              <a:buFont typeface="Wingdings" panose="05000000000000000000" pitchFamily="2" charset="2"/>
              <a:buChar char="Ø"/>
            </a:pPr>
            <a:r>
              <a:rPr lang="en-US" sz="3200" dirty="0">
                <a:solidFill>
                  <a:schemeClr val="tx1"/>
                </a:solidFill>
              </a:rPr>
              <a:t>Flexibility - Make payments using credit/debit cards and electronic checks.</a:t>
            </a:r>
          </a:p>
          <a:p>
            <a:pPr marL="457200" indent="-457200">
              <a:buFont typeface="Wingdings" panose="05000000000000000000" pitchFamily="2" charset="2"/>
              <a:buChar char="Ø"/>
            </a:pPr>
            <a:r>
              <a:rPr lang="en-US" sz="3200" dirty="0">
                <a:solidFill>
                  <a:schemeClr val="tx1"/>
                </a:solidFill>
              </a:rPr>
              <a:t>Security – MySchoolBucks adheres to the highest security standards.</a:t>
            </a:r>
          </a:p>
        </p:txBody>
      </p:sp>
      <p:pic>
        <p:nvPicPr>
          <p:cNvPr id="6150" name="Picture 6" descr="C:\Users\lynette.mcendarfer\AppData\Local\Microsoft\Windows\INetCache\IE\VJST0ZEH\bank-card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0552" y="4640353"/>
            <a:ext cx="2090772" cy="1568079"/>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xmlns="" id="{EE6D76A4-FAF3-489D-B355-086363B2A7B7}"/>
              </a:ext>
            </a:extLst>
          </p:cNvPr>
          <p:cNvSpPr>
            <a:spLocks noGrp="1"/>
          </p:cNvSpPr>
          <p:nvPr>
            <p:ph type="sldNum" sz="quarter" idx="12"/>
          </p:nvPr>
        </p:nvSpPr>
        <p:spPr/>
        <p:txBody>
          <a:bodyPr/>
          <a:lstStyle/>
          <a:p>
            <a:fld id="{519954A3-9DFD-4C44-94BA-B95130A3BA1C}" type="slidenum">
              <a:rPr lang="en-US" smtClean="0"/>
              <a:t>10</a:t>
            </a:fld>
            <a:endParaRPr lang="en-US" dirty="0"/>
          </a:p>
        </p:txBody>
      </p:sp>
      <p:sp>
        <p:nvSpPr>
          <p:cNvPr id="3" name="TextBox 2">
            <a:extLst>
              <a:ext uri="{FF2B5EF4-FFF2-40B4-BE49-F238E27FC236}">
                <a16:creationId xmlns:a16="http://schemas.microsoft.com/office/drawing/2014/main" xmlns="" id="{4087B383-849F-409B-8DE5-EF19895A5A9D}"/>
              </a:ext>
            </a:extLst>
          </p:cNvPr>
          <p:cNvSpPr txBox="1"/>
          <p:nvPr/>
        </p:nvSpPr>
        <p:spPr>
          <a:xfrm>
            <a:off x="2678345" y="571987"/>
            <a:ext cx="7960332" cy="646331"/>
          </a:xfrm>
          <a:prstGeom prst="rect">
            <a:avLst/>
          </a:prstGeom>
          <a:noFill/>
        </p:spPr>
        <p:txBody>
          <a:bodyPr wrap="square" rtlCol="0">
            <a:spAutoFit/>
          </a:bodyPr>
          <a:lstStyle/>
          <a:p>
            <a:pPr algn="ctr"/>
            <a:r>
              <a:rPr lang="en-US" sz="3600" dirty="0">
                <a:solidFill>
                  <a:schemeClr val="tx1"/>
                </a:solidFill>
              </a:rPr>
              <a:t>MYSCHOOLBUCKS </a:t>
            </a:r>
            <a:r>
              <a:rPr lang="en-US" sz="3600" dirty="0" smtClean="0">
                <a:solidFill>
                  <a:schemeClr val="tx1"/>
                </a:solidFill>
              </a:rPr>
              <a:t>FEATURES</a:t>
            </a:r>
            <a:endParaRPr lang="en-US" sz="3600" dirty="0">
              <a:solidFill>
                <a:schemeClr val="tx1"/>
              </a:solidFill>
            </a:endParaRPr>
          </a:p>
        </p:txBody>
      </p:sp>
    </p:spTree>
    <p:extLst>
      <p:ext uri="{BB962C8B-B14F-4D97-AF65-F5344CB8AC3E}">
        <p14:creationId xmlns:p14="http://schemas.microsoft.com/office/powerpoint/2010/main" val="1432033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026" y="571987"/>
            <a:ext cx="2067205" cy="1069244"/>
          </a:xfrm>
          <a:prstGeom prst="rect">
            <a:avLst/>
          </a:prstGeom>
        </p:spPr>
      </p:pic>
      <p:sp>
        <p:nvSpPr>
          <p:cNvPr id="8" name="Rectangle 7"/>
          <p:cNvSpPr/>
          <p:nvPr/>
        </p:nvSpPr>
        <p:spPr>
          <a:xfrm>
            <a:off x="647700" y="2012840"/>
            <a:ext cx="9058851" cy="4524315"/>
          </a:xfrm>
          <a:prstGeom prst="rect">
            <a:avLst/>
          </a:prstGeom>
        </p:spPr>
        <p:txBody>
          <a:bodyPr wrap="square">
            <a:spAutoFit/>
          </a:bodyPr>
          <a:lstStyle/>
          <a:p>
            <a:pPr marL="457200" indent="-457200">
              <a:buFont typeface="Wingdings" panose="05000000000000000000" pitchFamily="2" charset="2"/>
              <a:buChar char="Ø"/>
            </a:pPr>
            <a:r>
              <a:rPr lang="en-US" sz="3600" dirty="0">
                <a:solidFill>
                  <a:schemeClr val="tx1"/>
                </a:solidFill>
                <a:latin typeface="Times New Roman" panose="02020603050405020304" pitchFamily="18" charset="0"/>
                <a:cs typeface="Times New Roman" panose="02020603050405020304" pitchFamily="18" charset="0"/>
              </a:rPr>
              <a:t>Minimizes the number of cash/checks handled through the school</a:t>
            </a:r>
          </a:p>
          <a:p>
            <a:pPr marL="457200" indent="-457200">
              <a:buFont typeface="Wingdings" panose="05000000000000000000" pitchFamily="2" charset="2"/>
              <a:buChar char="Ø"/>
            </a:pPr>
            <a:endParaRPr lang="en-US" sz="3600" dirty="0">
              <a:solidFill>
                <a:schemeClr val="tx1"/>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3600" dirty="0">
                <a:solidFill>
                  <a:schemeClr val="tx1"/>
                </a:solidFill>
                <a:latin typeface="Times New Roman" panose="02020603050405020304" pitchFamily="18" charset="0"/>
                <a:cs typeface="Times New Roman" panose="02020603050405020304" pitchFamily="18" charset="0"/>
              </a:rPr>
              <a:t>Minimizes receipt books so teachers/coaches can focus on instruction</a:t>
            </a:r>
          </a:p>
          <a:p>
            <a:pPr marL="457200" indent="-457200">
              <a:buFont typeface="Wingdings" panose="05000000000000000000" pitchFamily="2" charset="2"/>
              <a:buChar char="Ø"/>
            </a:pPr>
            <a:endParaRPr lang="en-US" sz="3600" dirty="0">
              <a:solidFill>
                <a:schemeClr val="tx1"/>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3600" dirty="0">
                <a:solidFill>
                  <a:schemeClr val="tx1"/>
                </a:solidFill>
                <a:latin typeface="Times New Roman" panose="02020603050405020304" pitchFamily="18" charset="0"/>
                <a:cs typeface="Times New Roman" panose="02020603050405020304" pitchFamily="18" charset="0"/>
              </a:rPr>
              <a:t>Ensures health and safety of students/staff during COVID by minimizing cash handled</a:t>
            </a:r>
          </a:p>
        </p:txBody>
      </p:sp>
      <p:pic>
        <p:nvPicPr>
          <p:cNvPr id="6150" name="Picture 6" descr="C:\Users\lynette.mcendarfer\AppData\Local\Microsoft\Windows\INetCache\IE\VJST0ZEH\bank-card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3552" y="3624353"/>
            <a:ext cx="2090772" cy="1568079"/>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xmlns="" id="{EE6D76A4-FAF3-489D-B355-086363B2A7B7}"/>
              </a:ext>
            </a:extLst>
          </p:cNvPr>
          <p:cNvSpPr>
            <a:spLocks noGrp="1"/>
          </p:cNvSpPr>
          <p:nvPr>
            <p:ph type="sldNum" sz="quarter" idx="12"/>
          </p:nvPr>
        </p:nvSpPr>
        <p:spPr/>
        <p:txBody>
          <a:bodyPr/>
          <a:lstStyle/>
          <a:p>
            <a:fld id="{519954A3-9DFD-4C44-94BA-B95130A3BA1C}" type="slidenum">
              <a:rPr lang="en-US" smtClean="0"/>
              <a:t>11</a:t>
            </a:fld>
            <a:endParaRPr lang="en-US" dirty="0"/>
          </a:p>
        </p:txBody>
      </p:sp>
      <p:sp>
        <p:nvSpPr>
          <p:cNvPr id="3" name="TextBox 2">
            <a:extLst>
              <a:ext uri="{FF2B5EF4-FFF2-40B4-BE49-F238E27FC236}">
                <a16:creationId xmlns:a16="http://schemas.microsoft.com/office/drawing/2014/main" xmlns="" id="{4087B383-849F-409B-8DE5-EF19895A5A9D}"/>
              </a:ext>
            </a:extLst>
          </p:cNvPr>
          <p:cNvSpPr txBox="1"/>
          <p:nvPr/>
        </p:nvSpPr>
        <p:spPr>
          <a:xfrm>
            <a:off x="3230407" y="1029994"/>
            <a:ext cx="7960332" cy="646331"/>
          </a:xfrm>
          <a:prstGeom prst="rect">
            <a:avLst/>
          </a:prstGeom>
          <a:noFill/>
        </p:spPr>
        <p:txBody>
          <a:bodyPr wrap="square" rtlCol="0">
            <a:spAutoFit/>
          </a:bodyPr>
          <a:lstStyle/>
          <a:p>
            <a:r>
              <a:rPr lang="en-US" sz="3600" dirty="0">
                <a:solidFill>
                  <a:schemeClr val="tx1"/>
                </a:solidFill>
              </a:rPr>
              <a:t>BENEFITS OF MYSCHOOLBUCKS</a:t>
            </a:r>
          </a:p>
        </p:txBody>
      </p:sp>
    </p:spTree>
    <p:extLst>
      <p:ext uri="{BB962C8B-B14F-4D97-AF65-F5344CB8AC3E}">
        <p14:creationId xmlns:p14="http://schemas.microsoft.com/office/powerpoint/2010/main" val="1915192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FDD599-CB26-43A6-880D-B790AE696817}"/>
              </a:ext>
            </a:extLst>
          </p:cNvPr>
          <p:cNvSpPr>
            <a:spLocks noGrp="1"/>
          </p:cNvSpPr>
          <p:nvPr>
            <p:ph type="title"/>
          </p:nvPr>
        </p:nvSpPr>
        <p:spPr/>
        <p:txBody>
          <a:bodyPr/>
          <a:lstStyle/>
          <a:p>
            <a:pPr algn="ctr"/>
            <a:r>
              <a:rPr lang="en-US" dirty="0"/>
              <a:t>RECEIPTS</a:t>
            </a:r>
          </a:p>
        </p:txBody>
      </p:sp>
      <p:sp>
        <p:nvSpPr>
          <p:cNvPr id="3" name="Content Placeholder 2">
            <a:extLst>
              <a:ext uri="{FF2B5EF4-FFF2-40B4-BE49-F238E27FC236}">
                <a16:creationId xmlns:a16="http://schemas.microsoft.com/office/drawing/2014/main" xmlns="" id="{5BF4462C-A61B-4753-B5C8-972E7E975142}"/>
              </a:ext>
            </a:extLst>
          </p:cNvPr>
          <p:cNvSpPr>
            <a:spLocks noGrp="1"/>
          </p:cNvSpPr>
          <p:nvPr>
            <p:ph idx="1"/>
          </p:nvPr>
        </p:nvSpPr>
        <p:spPr>
          <a:xfrm>
            <a:off x="774700" y="1684618"/>
            <a:ext cx="10287000" cy="4195481"/>
          </a:xfrm>
        </p:spPr>
        <p:txBody>
          <a:bodyPr>
            <a:noAutofit/>
          </a:bodyPr>
          <a:lstStyle/>
          <a:p>
            <a:r>
              <a:rPr lang="en-US" sz="3200" dirty="0"/>
              <a:t>A receipt should be issued at the time that money is collected</a:t>
            </a:r>
          </a:p>
          <a:p>
            <a:r>
              <a:rPr lang="en-US" sz="3200" dirty="0"/>
              <a:t>A Purpose Form can be used for any monies collected equivalent to $5.00 or less, except fee (1000 Activities) in Middle and High Schools</a:t>
            </a:r>
          </a:p>
          <a:p>
            <a:r>
              <a:rPr lang="en-US" sz="3200" dirty="0"/>
              <a:t>When a receipt needs to be voided, ALL portions of the receipt must remain in the receipt book and marked VOIDED</a:t>
            </a:r>
          </a:p>
        </p:txBody>
      </p:sp>
      <p:sp>
        <p:nvSpPr>
          <p:cNvPr id="4" name="Slide Number Placeholder 3">
            <a:extLst>
              <a:ext uri="{FF2B5EF4-FFF2-40B4-BE49-F238E27FC236}">
                <a16:creationId xmlns:a16="http://schemas.microsoft.com/office/drawing/2014/main" xmlns="" id="{BE8E5BEE-2E5C-461D-AD21-37FB42CC45D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1536158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FDD599-CB26-43A6-880D-B790AE696817}"/>
              </a:ext>
            </a:extLst>
          </p:cNvPr>
          <p:cNvSpPr>
            <a:spLocks noGrp="1"/>
          </p:cNvSpPr>
          <p:nvPr>
            <p:ph type="title"/>
          </p:nvPr>
        </p:nvSpPr>
        <p:spPr/>
        <p:txBody>
          <a:bodyPr/>
          <a:lstStyle/>
          <a:p>
            <a:pPr algn="ctr"/>
            <a:r>
              <a:rPr lang="en-US" dirty="0"/>
              <a:t>RECEIPTS (cont.)</a:t>
            </a:r>
          </a:p>
        </p:txBody>
      </p:sp>
      <p:sp>
        <p:nvSpPr>
          <p:cNvPr id="3" name="Content Placeholder 2">
            <a:extLst>
              <a:ext uri="{FF2B5EF4-FFF2-40B4-BE49-F238E27FC236}">
                <a16:creationId xmlns:a16="http://schemas.microsoft.com/office/drawing/2014/main" xmlns="" id="{5BF4462C-A61B-4753-B5C8-972E7E975142}"/>
              </a:ext>
            </a:extLst>
          </p:cNvPr>
          <p:cNvSpPr>
            <a:spLocks noGrp="1"/>
          </p:cNvSpPr>
          <p:nvPr>
            <p:ph idx="1"/>
          </p:nvPr>
        </p:nvSpPr>
        <p:spPr>
          <a:xfrm>
            <a:off x="368300" y="1853248"/>
            <a:ext cx="11087100" cy="4395151"/>
          </a:xfrm>
        </p:spPr>
        <p:txBody>
          <a:bodyPr>
            <a:normAutofit/>
          </a:bodyPr>
          <a:lstStyle/>
          <a:p>
            <a:r>
              <a:rPr lang="en-US" sz="3600" dirty="0"/>
              <a:t>Receipt books are available in the Bookkeeper’s office</a:t>
            </a:r>
          </a:p>
          <a:p>
            <a:r>
              <a:rPr lang="en-US" sz="3600" dirty="0"/>
              <a:t>Students are NOT permitted to sign out receipt books for teacher</a:t>
            </a:r>
          </a:p>
          <a:p>
            <a:r>
              <a:rPr lang="en-US" sz="3600" dirty="0"/>
              <a:t>The student gets the white original copy, the yellow carbon copy stays in the receipt book</a:t>
            </a:r>
          </a:p>
        </p:txBody>
      </p:sp>
      <p:sp>
        <p:nvSpPr>
          <p:cNvPr id="4" name="Slide Number Placeholder 3">
            <a:extLst>
              <a:ext uri="{FF2B5EF4-FFF2-40B4-BE49-F238E27FC236}">
                <a16:creationId xmlns:a16="http://schemas.microsoft.com/office/drawing/2014/main" xmlns="" id="{BE8E5BEE-2E5C-461D-AD21-37FB42CC45D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40138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FDD599-CB26-43A6-880D-B790AE696817}"/>
              </a:ext>
            </a:extLst>
          </p:cNvPr>
          <p:cNvSpPr>
            <a:spLocks noGrp="1"/>
          </p:cNvSpPr>
          <p:nvPr>
            <p:ph type="title"/>
          </p:nvPr>
        </p:nvSpPr>
        <p:spPr/>
        <p:txBody>
          <a:bodyPr/>
          <a:lstStyle/>
          <a:p>
            <a:pPr algn="ctr"/>
            <a:r>
              <a:rPr lang="en-US" dirty="0"/>
              <a:t>RECEIPTS (cont.)</a:t>
            </a:r>
          </a:p>
        </p:txBody>
      </p:sp>
      <p:sp>
        <p:nvSpPr>
          <p:cNvPr id="3" name="Content Placeholder 2">
            <a:extLst>
              <a:ext uri="{FF2B5EF4-FFF2-40B4-BE49-F238E27FC236}">
                <a16:creationId xmlns:a16="http://schemas.microsoft.com/office/drawing/2014/main" xmlns="" id="{5BF4462C-A61B-4753-B5C8-972E7E975142}"/>
              </a:ext>
            </a:extLst>
          </p:cNvPr>
          <p:cNvSpPr>
            <a:spLocks noGrp="1"/>
          </p:cNvSpPr>
          <p:nvPr>
            <p:ph idx="1"/>
          </p:nvPr>
        </p:nvSpPr>
        <p:spPr>
          <a:xfrm>
            <a:off x="368300" y="1853248"/>
            <a:ext cx="11087100" cy="4395151"/>
          </a:xfrm>
        </p:spPr>
        <p:txBody>
          <a:bodyPr>
            <a:normAutofit/>
          </a:bodyPr>
          <a:lstStyle/>
          <a:p>
            <a:r>
              <a:rPr lang="en-US" sz="3600" dirty="0"/>
              <a:t>Before another receipt book can be issued, the previous book must be completed and signed back into the Bookkeeper</a:t>
            </a:r>
          </a:p>
          <a:p>
            <a:pPr marL="0" indent="0">
              <a:buNone/>
            </a:pPr>
            <a:endParaRPr lang="en-US" sz="3600" dirty="0"/>
          </a:p>
          <a:p>
            <a:r>
              <a:rPr lang="en-US" sz="3600" dirty="0"/>
              <a:t>All </a:t>
            </a:r>
            <a:r>
              <a:rPr lang="en-US" sz="3600" dirty="0" smtClean="0"/>
              <a:t>receipt books </a:t>
            </a:r>
            <a:r>
              <a:rPr lang="en-US" sz="3600" dirty="0"/>
              <a:t>must be turned in at the end of the school-term</a:t>
            </a:r>
          </a:p>
        </p:txBody>
      </p:sp>
      <p:sp>
        <p:nvSpPr>
          <p:cNvPr id="4" name="Slide Number Placeholder 3">
            <a:extLst>
              <a:ext uri="{FF2B5EF4-FFF2-40B4-BE49-F238E27FC236}">
                <a16:creationId xmlns:a16="http://schemas.microsoft.com/office/drawing/2014/main" xmlns="" id="{BE8E5BEE-2E5C-461D-AD21-37FB42CC45D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2292410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900" y="264459"/>
            <a:ext cx="9404723" cy="1400530"/>
          </a:xfrm>
        </p:spPr>
        <p:txBody>
          <a:bodyPr/>
          <a:lstStyle/>
          <a:p>
            <a:pPr algn="ctr"/>
            <a:r>
              <a:rPr lang="en-US" dirty="0" smtClean="0"/>
              <a:t>RECEIPTING SUMMARY</a:t>
            </a:r>
            <a:endParaRPr lang="en-US" dirty="0"/>
          </a:p>
        </p:txBody>
      </p:sp>
      <p:sp>
        <p:nvSpPr>
          <p:cNvPr id="3" name="Content Placeholder 2"/>
          <p:cNvSpPr>
            <a:spLocks noGrp="1"/>
          </p:cNvSpPr>
          <p:nvPr>
            <p:ph idx="1"/>
          </p:nvPr>
        </p:nvSpPr>
        <p:spPr>
          <a:xfrm>
            <a:off x="847164" y="1425390"/>
            <a:ext cx="10179424" cy="5809128"/>
          </a:xfrm>
        </p:spPr>
        <p:txBody>
          <a:bodyPr>
            <a:noAutofit/>
          </a:bodyPr>
          <a:lstStyle/>
          <a:p>
            <a:r>
              <a:rPr lang="en-US" sz="2800" dirty="0"/>
              <a:t>All money turned in by a teacher or coach must be receipted in the teacher’s receipt book either by:</a:t>
            </a:r>
          </a:p>
          <a:p>
            <a:pPr lvl="1"/>
            <a:r>
              <a:rPr lang="en-US" sz="2800" dirty="0"/>
              <a:t>Writing individual receipts for all 1000 Activity fees </a:t>
            </a:r>
            <a:r>
              <a:rPr lang="en-US" sz="2800" b="1" dirty="0">
                <a:solidFill>
                  <a:schemeClr val="accent1"/>
                </a:solidFill>
              </a:rPr>
              <a:t>(under or over $5.00), </a:t>
            </a:r>
            <a:r>
              <a:rPr lang="en-US" sz="2800" dirty="0"/>
              <a:t>(Middle and High Schools)</a:t>
            </a:r>
          </a:p>
          <a:p>
            <a:pPr lvl="1"/>
            <a:r>
              <a:rPr lang="en-US" sz="2800" dirty="0"/>
              <a:t>Writing individual receipts for funds other than fees that are more than $5.00 per student</a:t>
            </a:r>
          </a:p>
          <a:p>
            <a:pPr lvl="1"/>
            <a:r>
              <a:rPr lang="en-US" sz="2800" dirty="0"/>
              <a:t>Writing a receipt for the total amount of revenue recorded on a Purpose Form, Ticket Sales Form, Physical Inventory Form or any other forms of alternative methods of receipting</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4086636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4CA2D087-12AF-42B5-A630-567F475EDA9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1404991784"/>
              </p:ext>
            </p:extLst>
          </p:nvPr>
        </p:nvGraphicFramePr>
        <p:xfrm>
          <a:off x="3043826" y="319186"/>
          <a:ext cx="6187858" cy="6154683"/>
        </p:xfrm>
        <a:graphic>
          <a:graphicData uri="http://schemas.openxmlformats.org/presentationml/2006/ole">
            <mc:AlternateContent xmlns:mc="http://schemas.openxmlformats.org/markup-compatibility/2006">
              <mc:Choice xmlns:v="urn:schemas-microsoft-com:vml" Requires="v">
                <p:oleObj spid="_x0000_s1036" name="Acrobat Document" r:id="rId3" imgW="5829224" imgH="7543800" progId="Acrobat.Document.DC">
                  <p:embed/>
                </p:oleObj>
              </mc:Choice>
              <mc:Fallback>
                <p:oleObj name="Acrobat Document" r:id="rId3" imgW="5829224" imgH="7543800" progId="Acrobat.Document.DC">
                  <p:embed/>
                  <p:pic>
                    <p:nvPicPr>
                      <p:cNvPr id="0" name=""/>
                      <p:cNvPicPr/>
                      <p:nvPr/>
                    </p:nvPicPr>
                    <p:blipFill>
                      <a:blip r:embed="rId4"/>
                      <a:stretch>
                        <a:fillRect/>
                      </a:stretch>
                    </p:blipFill>
                    <p:spPr>
                      <a:xfrm>
                        <a:off x="3043826" y="319186"/>
                        <a:ext cx="6187858" cy="6154683"/>
                      </a:xfrm>
                      <a:prstGeom prst="rect">
                        <a:avLst/>
                      </a:prstGeom>
                    </p:spPr>
                  </p:pic>
                </p:oleObj>
              </mc:Fallback>
            </mc:AlternateContent>
          </a:graphicData>
        </a:graphic>
      </p:graphicFrame>
    </p:spTree>
    <p:extLst>
      <p:ext uri="{BB962C8B-B14F-4D97-AF65-F5344CB8AC3E}">
        <p14:creationId xmlns:p14="http://schemas.microsoft.com/office/powerpoint/2010/main" val="2251296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DCC7D97-9903-45E7-A45D-87B39838212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777955940"/>
              </p:ext>
            </p:extLst>
          </p:nvPr>
        </p:nvGraphicFramePr>
        <p:xfrm>
          <a:off x="2880987" y="340343"/>
          <a:ext cx="5774498" cy="6322723"/>
        </p:xfrm>
        <a:graphic>
          <a:graphicData uri="http://schemas.openxmlformats.org/presentationml/2006/ole">
            <mc:AlternateContent xmlns:mc="http://schemas.openxmlformats.org/markup-compatibility/2006">
              <mc:Choice xmlns:v="urn:schemas-microsoft-com:vml" Requires="v">
                <p:oleObj spid="_x0000_s2060" name="Acrobat Document" r:id="rId3" imgW="5829224" imgH="7543800" progId="Acrobat.Document.DC">
                  <p:embed/>
                </p:oleObj>
              </mc:Choice>
              <mc:Fallback>
                <p:oleObj name="Acrobat Document" r:id="rId3" imgW="5829224" imgH="7543800" progId="Acrobat.Document.DC">
                  <p:embed/>
                  <p:pic>
                    <p:nvPicPr>
                      <p:cNvPr id="0" name=""/>
                      <p:cNvPicPr/>
                      <p:nvPr/>
                    </p:nvPicPr>
                    <p:blipFill>
                      <a:blip r:embed="rId4"/>
                      <a:stretch>
                        <a:fillRect/>
                      </a:stretch>
                    </p:blipFill>
                    <p:spPr>
                      <a:xfrm>
                        <a:off x="2880987" y="340343"/>
                        <a:ext cx="5774498" cy="6322723"/>
                      </a:xfrm>
                      <a:prstGeom prst="rect">
                        <a:avLst/>
                      </a:prstGeom>
                    </p:spPr>
                  </p:pic>
                </p:oleObj>
              </mc:Fallback>
            </mc:AlternateContent>
          </a:graphicData>
        </a:graphic>
      </p:graphicFrame>
    </p:spTree>
    <p:extLst>
      <p:ext uri="{BB962C8B-B14F-4D97-AF65-F5344CB8AC3E}">
        <p14:creationId xmlns:p14="http://schemas.microsoft.com/office/powerpoint/2010/main" val="10388699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666094954"/>
              </p:ext>
            </p:extLst>
          </p:nvPr>
        </p:nvGraphicFramePr>
        <p:xfrm>
          <a:off x="3281820" y="255675"/>
          <a:ext cx="5336088" cy="6282163"/>
        </p:xfrm>
        <a:graphic>
          <a:graphicData uri="http://schemas.openxmlformats.org/presentationml/2006/ole">
            <mc:AlternateContent xmlns:mc="http://schemas.openxmlformats.org/markup-compatibility/2006">
              <mc:Choice xmlns:v="urn:schemas-microsoft-com:vml" Requires="v">
                <p:oleObj spid="_x0000_s3084" name="Acrobat Document" r:id="rId3" imgW="5829224" imgH="7543800" progId="Acrobat.Document.DC">
                  <p:embed/>
                </p:oleObj>
              </mc:Choice>
              <mc:Fallback>
                <p:oleObj name="Acrobat Document" r:id="rId3" imgW="5829224" imgH="7543800" progId="Acrobat.Document.DC">
                  <p:embed/>
                  <p:pic>
                    <p:nvPicPr>
                      <p:cNvPr id="0" name=""/>
                      <p:cNvPicPr/>
                      <p:nvPr/>
                    </p:nvPicPr>
                    <p:blipFill>
                      <a:blip r:embed="rId4"/>
                      <a:stretch>
                        <a:fillRect/>
                      </a:stretch>
                    </p:blipFill>
                    <p:spPr>
                      <a:xfrm>
                        <a:off x="3281820" y="255675"/>
                        <a:ext cx="5336088" cy="6282163"/>
                      </a:xfrm>
                      <a:prstGeom prst="rect">
                        <a:avLst/>
                      </a:prstGeom>
                    </p:spPr>
                  </p:pic>
                </p:oleObj>
              </mc:Fallback>
            </mc:AlternateContent>
          </a:graphicData>
        </a:graphic>
      </p:graphicFrame>
    </p:spTree>
    <p:extLst>
      <p:ext uri="{BB962C8B-B14F-4D97-AF65-F5344CB8AC3E}">
        <p14:creationId xmlns:p14="http://schemas.microsoft.com/office/powerpoint/2010/main" val="3974850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2221159855"/>
              </p:ext>
            </p:extLst>
          </p:nvPr>
        </p:nvGraphicFramePr>
        <p:xfrm>
          <a:off x="2718100" y="706104"/>
          <a:ext cx="7609040" cy="5445791"/>
        </p:xfrm>
        <a:graphic>
          <a:graphicData uri="http://schemas.openxmlformats.org/presentationml/2006/ole">
            <mc:AlternateContent xmlns:mc="http://schemas.openxmlformats.org/markup-compatibility/2006">
              <mc:Choice xmlns:v="urn:schemas-microsoft-com:vml" Requires="v">
                <p:oleObj spid="_x0000_s4108" name="Acrobat Document" r:id="rId4" imgW="7543647" imgH="5810012" progId="Acrobat.Document.DC">
                  <p:embed/>
                </p:oleObj>
              </mc:Choice>
              <mc:Fallback>
                <p:oleObj name="Acrobat Document" r:id="rId4" imgW="7543647" imgH="5810012" progId="Acrobat.Document.DC">
                  <p:embed/>
                  <p:pic>
                    <p:nvPicPr>
                      <p:cNvPr id="3" name="Object 2"/>
                      <p:cNvPicPr/>
                      <p:nvPr/>
                    </p:nvPicPr>
                    <p:blipFill>
                      <a:blip r:embed="rId5"/>
                      <a:stretch>
                        <a:fillRect/>
                      </a:stretch>
                    </p:blipFill>
                    <p:spPr>
                      <a:xfrm>
                        <a:off x="2718100" y="706104"/>
                        <a:ext cx="7609040" cy="5445791"/>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xmlns="" id="{A59F2F5A-64C1-488C-BC5C-CFFCB967AC95}"/>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
        <p:nvSpPr>
          <p:cNvPr id="4" name="TextBox 3">
            <a:extLst>
              <a:ext uri="{FF2B5EF4-FFF2-40B4-BE49-F238E27FC236}">
                <a16:creationId xmlns:a16="http://schemas.microsoft.com/office/drawing/2014/main" xmlns="" id="{5990EFC3-B557-436F-8924-DAF27453D61F}"/>
              </a:ext>
            </a:extLst>
          </p:cNvPr>
          <p:cNvSpPr txBox="1"/>
          <p:nvPr/>
        </p:nvSpPr>
        <p:spPr>
          <a:xfrm>
            <a:off x="177800" y="3048000"/>
            <a:ext cx="2044700" cy="523220"/>
          </a:xfrm>
          <a:prstGeom prst="rect">
            <a:avLst/>
          </a:prstGeom>
          <a:noFill/>
        </p:spPr>
        <p:txBody>
          <a:bodyPr wrap="square" rtlCol="0">
            <a:spAutoFit/>
          </a:bodyPr>
          <a:lstStyle/>
          <a:p>
            <a:pPr algn="ctr"/>
            <a:r>
              <a:rPr lang="en-US" sz="2800" dirty="0">
                <a:solidFill>
                  <a:schemeClr val="tx1"/>
                </a:solidFill>
              </a:rPr>
              <a:t>EXAMPLE</a:t>
            </a:r>
          </a:p>
        </p:txBody>
      </p:sp>
    </p:spTree>
    <p:extLst>
      <p:ext uri="{BB962C8B-B14F-4D97-AF65-F5344CB8AC3E}">
        <p14:creationId xmlns:p14="http://schemas.microsoft.com/office/powerpoint/2010/main" val="33483004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FDD599-CB26-43A6-880D-B790AE696817}"/>
              </a:ext>
            </a:extLst>
          </p:cNvPr>
          <p:cNvSpPr>
            <a:spLocks noGrp="1"/>
          </p:cNvSpPr>
          <p:nvPr>
            <p:ph type="title"/>
          </p:nvPr>
        </p:nvSpPr>
        <p:spPr>
          <a:xfrm>
            <a:off x="671511" y="295729"/>
            <a:ext cx="9404723" cy="944282"/>
          </a:xfrm>
        </p:spPr>
        <p:txBody>
          <a:bodyPr/>
          <a:lstStyle/>
          <a:p>
            <a:pPr algn="ctr"/>
            <a:r>
              <a:rPr lang="en-US" dirty="0"/>
              <a:t>FUNDRAISERS</a:t>
            </a:r>
          </a:p>
        </p:txBody>
      </p:sp>
      <p:sp>
        <p:nvSpPr>
          <p:cNvPr id="3" name="Content Placeholder 2">
            <a:extLst>
              <a:ext uri="{FF2B5EF4-FFF2-40B4-BE49-F238E27FC236}">
                <a16:creationId xmlns:a16="http://schemas.microsoft.com/office/drawing/2014/main" xmlns="" id="{5BF4462C-A61B-4753-B5C8-972E7E975142}"/>
              </a:ext>
            </a:extLst>
          </p:cNvPr>
          <p:cNvSpPr>
            <a:spLocks noGrp="1"/>
          </p:cNvSpPr>
          <p:nvPr>
            <p:ph idx="1"/>
          </p:nvPr>
        </p:nvSpPr>
        <p:spPr>
          <a:xfrm>
            <a:off x="292100" y="1240012"/>
            <a:ext cx="11404600" cy="5322260"/>
          </a:xfrm>
        </p:spPr>
        <p:txBody>
          <a:bodyPr>
            <a:normAutofit/>
          </a:bodyPr>
          <a:lstStyle/>
          <a:p>
            <a:r>
              <a:rPr lang="en-US" sz="2800" dirty="0"/>
              <a:t>All fundraisers and crowdfunding projects must be approved by the Principal and CSFO or his designee</a:t>
            </a:r>
          </a:p>
          <a:p>
            <a:r>
              <a:rPr lang="en-US" sz="2800" dirty="0"/>
              <a:t>Crowdfunding projects are considered fundraisers (examples:  DonorsChoose and SnapRaise)”GoFundMe projects will not be approved”</a:t>
            </a:r>
          </a:p>
          <a:p>
            <a:r>
              <a:rPr lang="en-US" sz="2800" dirty="0"/>
              <a:t>All items (Monetary and non-monetary) obtained by fundraisers are the property of the Montgomery Public Schools and inventory procedures are applicable</a:t>
            </a:r>
          </a:p>
          <a:p>
            <a:endParaRPr lang="en-US" sz="2800" dirty="0"/>
          </a:p>
          <a:p>
            <a:endParaRPr lang="en-US" sz="3600" dirty="0"/>
          </a:p>
        </p:txBody>
      </p:sp>
      <p:sp>
        <p:nvSpPr>
          <p:cNvPr id="4" name="Slide Number Placeholder 3">
            <a:extLst>
              <a:ext uri="{FF2B5EF4-FFF2-40B4-BE49-F238E27FC236}">
                <a16:creationId xmlns:a16="http://schemas.microsoft.com/office/drawing/2014/main" xmlns="" id="{BE8E5BEE-2E5C-461D-AD21-37FB42CC45D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28616776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4"/>
          <p:cNvSpPr txBox="1">
            <a:spLocks noGrp="1"/>
          </p:cNvSpPr>
          <p:nvPr>
            <p:ph type="title"/>
          </p:nvPr>
        </p:nvSpPr>
        <p:spPr>
          <a:xfrm>
            <a:off x="838200" y="365125"/>
            <a:ext cx="10515600" cy="1044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400"/>
              <a:buFont typeface="Calibri"/>
              <a:buNone/>
            </a:pPr>
            <a:r>
              <a:rPr lang="en-US" sz="5400" b="1" dirty="0" smtClean="0"/>
              <a:t>Fundraiser</a:t>
            </a:r>
            <a:endParaRPr dirty="0"/>
          </a:p>
        </p:txBody>
      </p:sp>
      <p:sp>
        <p:nvSpPr>
          <p:cNvPr id="167" name="Google Shape;167;p24"/>
          <p:cNvSpPr txBox="1">
            <a:spLocks noGrp="1"/>
          </p:cNvSpPr>
          <p:nvPr>
            <p:ph idx="1"/>
          </p:nvPr>
        </p:nvSpPr>
        <p:spPr>
          <a:xfrm>
            <a:off x="378941" y="1642051"/>
            <a:ext cx="11236410" cy="48444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None/>
            </a:pPr>
            <a:endParaRPr sz="2400" dirty="0"/>
          </a:p>
          <a:p>
            <a:pPr>
              <a:lnSpc>
                <a:spcPct val="90000"/>
              </a:lnSpc>
              <a:spcBef>
                <a:spcPts val="0"/>
              </a:spcBef>
              <a:buSzPts val="2800"/>
            </a:pPr>
            <a:r>
              <a:rPr lang="en-US" sz="2400" dirty="0"/>
              <a:t> Within a reasonable time after completion of the fundraising activity, a </a:t>
            </a:r>
            <a:r>
              <a:rPr lang="en-US" sz="2400" b="1" dirty="0"/>
              <a:t>Final Profit Report </a:t>
            </a:r>
            <a:r>
              <a:rPr lang="en-US" sz="2400" dirty="0"/>
              <a:t>form should be submitted to the Principal to summarize the activities of the fundraiser and ensure a profit is realized.</a:t>
            </a:r>
          </a:p>
          <a:p>
            <a:pPr marL="0" indent="0">
              <a:lnSpc>
                <a:spcPct val="90000"/>
              </a:lnSpc>
              <a:spcBef>
                <a:spcPts val="0"/>
              </a:spcBef>
              <a:buSzPts val="2800"/>
              <a:buNone/>
            </a:pPr>
            <a:endParaRPr lang="en-US" sz="2400" dirty="0"/>
          </a:p>
          <a:p>
            <a:pPr>
              <a:lnSpc>
                <a:spcPct val="90000"/>
              </a:lnSpc>
              <a:spcBef>
                <a:spcPts val="0"/>
              </a:spcBef>
              <a:buSzPts val="2800"/>
            </a:pPr>
            <a:r>
              <a:rPr lang="en-US" sz="2400" dirty="0"/>
              <a:t>The Final Profit Form should include all payments received, all expenses or fees incurred, and the resulting profit or loss. Appropriate documentation should be attached</a:t>
            </a:r>
            <a:r>
              <a:rPr lang="en-US" sz="2400" dirty="0" smtClean="0"/>
              <a:t>.</a:t>
            </a:r>
          </a:p>
          <a:p>
            <a:pPr>
              <a:lnSpc>
                <a:spcPct val="90000"/>
              </a:lnSpc>
              <a:spcBef>
                <a:spcPts val="0"/>
              </a:spcBef>
              <a:buSzPts val="2800"/>
            </a:pPr>
            <a:endParaRPr lang="en-US" sz="2400" dirty="0"/>
          </a:p>
          <a:p>
            <a:pPr>
              <a:lnSpc>
                <a:spcPct val="90000"/>
              </a:lnSpc>
              <a:spcBef>
                <a:spcPts val="0"/>
              </a:spcBef>
              <a:buSzPts val="2800"/>
            </a:pPr>
            <a:r>
              <a:rPr lang="en-US" sz="2400" dirty="0"/>
              <a:t>Fundraiser and Crowdfunding approval forms and Final Profit form are available in the Bookkeepers Office or on the MPS Website.</a:t>
            </a:r>
          </a:p>
          <a:p>
            <a:pPr marL="0" indent="0">
              <a:lnSpc>
                <a:spcPct val="90000"/>
              </a:lnSpc>
              <a:spcBef>
                <a:spcPts val="0"/>
              </a:spcBef>
              <a:buSzPts val="2800"/>
              <a:buNone/>
            </a:pPr>
            <a:endParaRPr lang="en-US" sz="2400" dirty="0"/>
          </a:p>
          <a:p>
            <a:pPr>
              <a:lnSpc>
                <a:spcPct val="90000"/>
              </a:lnSpc>
              <a:spcBef>
                <a:spcPts val="0"/>
              </a:spcBef>
              <a:buSzPts val="2800"/>
            </a:pPr>
            <a:endParaRPr lang="en-US" sz="2400" dirty="0"/>
          </a:p>
          <a:p>
            <a:pPr marL="0" indent="0" algn="ctr">
              <a:lnSpc>
                <a:spcPct val="90000"/>
              </a:lnSpc>
              <a:spcBef>
                <a:spcPts val="0"/>
              </a:spcBef>
              <a:buSzPts val="2800"/>
              <a:buNone/>
            </a:pPr>
            <a:r>
              <a:rPr lang="en-US" sz="2400" b="1" i="1" dirty="0"/>
              <a:t>Foods of minimal nutritional value may not be sold during the school day</a:t>
            </a:r>
            <a:endParaRPr lang="en-US" sz="2400" dirty="0"/>
          </a:p>
          <a:p>
            <a:pPr>
              <a:lnSpc>
                <a:spcPct val="90000"/>
              </a:lnSpc>
              <a:spcBef>
                <a:spcPts val="0"/>
              </a:spcBef>
              <a:buSzPts val="2800"/>
            </a:pPr>
            <a:endParaRPr lang="en-US" sz="2400" dirty="0"/>
          </a:p>
          <a:p>
            <a:pPr>
              <a:lnSpc>
                <a:spcPct val="90000"/>
              </a:lnSpc>
              <a:spcBef>
                <a:spcPts val="0"/>
              </a:spcBef>
              <a:buSzPts val="2800"/>
            </a:pPr>
            <a:endParaRPr sz="2400" dirty="0"/>
          </a:p>
          <a:p>
            <a:pPr marL="228600" lvl="0" indent="0" algn="l" rtl="0">
              <a:lnSpc>
                <a:spcPct val="90000"/>
              </a:lnSpc>
              <a:spcBef>
                <a:spcPts val="0"/>
              </a:spcBef>
              <a:spcAft>
                <a:spcPts val="0"/>
              </a:spcAft>
              <a:buNone/>
            </a:pPr>
            <a:endParaRPr sz="2400" dirty="0"/>
          </a:p>
        </p:txBody>
      </p:sp>
      <p:sp>
        <p:nvSpPr>
          <p:cNvPr id="2" name="Slide Number Placeholder 1">
            <a:extLst>
              <a:ext uri="{FF2B5EF4-FFF2-40B4-BE49-F238E27FC236}">
                <a16:creationId xmlns:a16="http://schemas.microsoft.com/office/drawing/2014/main" xmlns="" id="{911F6338-2224-4886-9D66-9370AFA3DAF3}"/>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919507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7538" y="1516314"/>
            <a:ext cx="11029461" cy="3929281"/>
          </a:xfrm>
          <a:prstGeom prst="rect">
            <a:avLst/>
          </a:prstGeom>
        </p:spPr>
        <p:txBody>
          <a:bodyPr wrap="square">
            <a:spAutoFit/>
          </a:bodyPr>
          <a:lstStyle/>
          <a:p>
            <a:pPr marL="476250" lvl="0" indent="-342900">
              <a:lnSpc>
                <a:spcPct val="90000"/>
              </a:lnSpc>
              <a:spcBef>
                <a:spcPts val="1000"/>
              </a:spcBef>
              <a:buSzPts val="1500"/>
              <a:buFont typeface="Wingdings" panose="05000000000000000000" pitchFamily="2" charset="2"/>
              <a:buChar char="Ø"/>
            </a:pPr>
            <a:r>
              <a:rPr lang="en-US" sz="2400" dirty="0">
                <a:solidFill>
                  <a:schemeClr val="tx1"/>
                </a:solidFill>
              </a:rPr>
              <a:t>A Master Receipt should be issued by (school bookkeeper), after counting or verifying the amount of the receipt from (teacher receipt book) at the time the funds are received</a:t>
            </a:r>
          </a:p>
          <a:p>
            <a:pPr marL="476250" lvl="0" indent="-342900">
              <a:lnSpc>
                <a:spcPct val="90000"/>
              </a:lnSpc>
              <a:spcBef>
                <a:spcPts val="1000"/>
              </a:spcBef>
              <a:buSzPts val="1500"/>
              <a:buFont typeface="Wingdings" panose="05000000000000000000" pitchFamily="2" charset="2"/>
              <a:buChar char="Ø"/>
            </a:pPr>
            <a:r>
              <a:rPr lang="en-US" sz="2400" dirty="0">
                <a:solidFill>
                  <a:schemeClr val="tx1"/>
                </a:solidFill>
              </a:rPr>
              <a:t>The person presenting the funds for receipt should wait for a Master Receipt to be prepared and verify the information on the Master Receipt before leaving the office</a:t>
            </a:r>
          </a:p>
          <a:p>
            <a:pPr marL="476250" lvl="0" indent="-342900">
              <a:lnSpc>
                <a:spcPct val="90000"/>
              </a:lnSpc>
              <a:spcBef>
                <a:spcPts val="1000"/>
              </a:spcBef>
              <a:buSzPts val="1500"/>
              <a:buFont typeface="Wingdings" panose="05000000000000000000" pitchFamily="2" charset="2"/>
              <a:buChar char="Ø"/>
            </a:pPr>
            <a:r>
              <a:rPr lang="en-US" sz="2400" dirty="0">
                <a:solidFill>
                  <a:schemeClr val="tx1"/>
                </a:solidFill>
              </a:rPr>
              <a:t>Supporting documentation (</a:t>
            </a:r>
            <a:r>
              <a:rPr lang="en-US" sz="2400" dirty="0">
                <a:solidFill>
                  <a:schemeClr val="accent1"/>
                </a:solidFill>
              </a:rPr>
              <a:t>Physical Inventory Form)</a:t>
            </a:r>
            <a:r>
              <a:rPr lang="en-US" sz="2400" dirty="0">
                <a:solidFill>
                  <a:schemeClr val="tx1"/>
                </a:solidFill>
              </a:rPr>
              <a:t> for items sold must accompany the funds collected</a:t>
            </a:r>
          </a:p>
          <a:p>
            <a:pPr marL="476250" lvl="0" indent="-342900">
              <a:lnSpc>
                <a:spcPct val="90000"/>
              </a:lnSpc>
              <a:spcBef>
                <a:spcPts val="1000"/>
              </a:spcBef>
              <a:buSzPts val="1500"/>
              <a:buFont typeface="Wingdings" panose="05000000000000000000" pitchFamily="2" charset="2"/>
              <a:buChar char="Ø"/>
            </a:pPr>
            <a:endParaRPr lang="en-US" sz="2400" dirty="0">
              <a:solidFill>
                <a:schemeClr val="tx1"/>
              </a:solidFill>
            </a:endParaRPr>
          </a:p>
          <a:p>
            <a:pPr lvl="0" algn="ctr">
              <a:lnSpc>
                <a:spcPct val="90000"/>
              </a:lnSpc>
              <a:spcBef>
                <a:spcPts val="1000"/>
              </a:spcBef>
              <a:buSzPts val="275"/>
            </a:pPr>
            <a:r>
              <a:rPr lang="en-US" sz="2400" b="1" u="sng" dirty="0">
                <a:solidFill>
                  <a:schemeClr val="tx1"/>
                </a:solidFill>
              </a:rPr>
              <a:t>Foods of minimal nutritional value may not be sold during the school day</a:t>
            </a:r>
          </a:p>
        </p:txBody>
      </p:sp>
      <p:sp>
        <p:nvSpPr>
          <p:cNvPr id="5" name="TextBox 4"/>
          <p:cNvSpPr txBox="1"/>
          <p:nvPr/>
        </p:nvSpPr>
        <p:spPr>
          <a:xfrm>
            <a:off x="3192235" y="293914"/>
            <a:ext cx="4735286" cy="830997"/>
          </a:xfrm>
          <a:prstGeom prst="rect">
            <a:avLst/>
          </a:prstGeom>
          <a:noFill/>
        </p:spPr>
        <p:txBody>
          <a:bodyPr wrap="square" rtlCol="0">
            <a:spAutoFit/>
          </a:bodyPr>
          <a:lstStyle/>
          <a:p>
            <a:pPr algn="ctr"/>
            <a:r>
              <a:rPr lang="en-US" sz="4800" dirty="0">
                <a:solidFill>
                  <a:schemeClr val="tx1"/>
                </a:solidFill>
              </a:rPr>
              <a:t>CONCESSIONS</a:t>
            </a:r>
          </a:p>
        </p:txBody>
      </p:sp>
      <p:sp>
        <p:nvSpPr>
          <p:cNvPr id="2" name="Slide Number Placeholder 1">
            <a:extLst>
              <a:ext uri="{FF2B5EF4-FFF2-40B4-BE49-F238E27FC236}">
                <a16:creationId xmlns:a16="http://schemas.microsoft.com/office/drawing/2014/main" xmlns="" id="{B83C11F6-8157-4F9D-92FA-0CAA8B5CE374}"/>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1783845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0538" y="2075114"/>
            <a:ext cx="11435862" cy="5436360"/>
          </a:xfrm>
          <a:prstGeom prst="rect">
            <a:avLst/>
          </a:prstGeom>
        </p:spPr>
        <p:txBody>
          <a:bodyPr wrap="square">
            <a:spAutoFit/>
          </a:bodyPr>
          <a:lstStyle/>
          <a:p>
            <a:pPr marL="476250" indent="-342900">
              <a:lnSpc>
                <a:spcPct val="90000"/>
              </a:lnSpc>
              <a:spcBef>
                <a:spcPts val="1000"/>
              </a:spcBef>
              <a:buSzPts val="1500"/>
              <a:buFont typeface="Wingdings" panose="05000000000000000000" pitchFamily="2" charset="2"/>
              <a:buChar char="Ø"/>
            </a:pPr>
            <a:r>
              <a:rPr lang="en-US" sz="3200" dirty="0">
                <a:solidFill>
                  <a:schemeClr val="tx1"/>
                </a:solidFill>
              </a:rPr>
              <a:t>GoFan is an online platform that offers ticketing for athletic events for Middle and High Schools</a:t>
            </a:r>
          </a:p>
          <a:p>
            <a:pPr marL="476250" lvl="0" indent="-342900">
              <a:lnSpc>
                <a:spcPct val="90000"/>
              </a:lnSpc>
              <a:spcBef>
                <a:spcPts val="1000"/>
              </a:spcBef>
              <a:buSzPts val="1500"/>
              <a:buFont typeface="Wingdings" panose="05000000000000000000" pitchFamily="2" charset="2"/>
              <a:buChar char="Ø"/>
            </a:pPr>
            <a:r>
              <a:rPr lang="en-US" sz="3200" dirty="0">
                <a:solidFill>
                  <a:schemeClr val="tx1"/>
                </a:solidFill>
              </a:rPr>
              <a:t>GoFan is the easiest and best way to buy tickets for all athletic events </a:t>
            </a:r>
          </a:p>
          <a:p>
            <a:pPr marL="476250" lvl="0" indent="-342900">
              <a:lnSpc>
                <a:spcPct val="90000"/>
              </a:lnSpc>
              <a:spcBef>
                <a:spcPts val="1000"/>
              </a:spcBef>
              <a:buSzPts val="1500"/>
              <a:buFont typeface="Wingdings" panose="05000000000000000000" pitchFamily="2" charset="2"/>
              <a:buChar char="Ø"/>
            </a:pPr>
            <a:r>
              <a:rPr lang="en-US" sz="3200" dirty="0">
                <a:solidFill>
                  <a:schemeClr val="tx1"/>
                </a:solidFill>
              </a:rPr>
              <a:t>MPS is expanding GoFan for use for non-athletic events such as Proms, Fall Festivals, Dances, Plays, etc.</a:t>
            </a:r>
          </a:p>
          <a:p>
            <a:pPr marL="476250" lvl="0" indent="-342900">
              <a:lnSpc>
                <a:spcPct val="90000"/>
              </a:lnSpc>
              <a:spcBef>
                <a:spcPts val="1000"/>
              </a:spcBef>
              <a:buSzPts val="1500"/>
              <a:buFont typeface="Wingdings" panose="05000000000000000000" pitchFamily="2" charset="2"/>
              <a:buChar char="Ø"/>
            </a:pPr>
            <a:r>
              <a:rPr lang="en-US" sz="3200" dirty="0">
                <a:solidFill>
                  <a:schemeClr val="tx1"/>
                </a:solidFill>
              </a:rPr>
              <a:t>For more information on GoFan procedures please contact your bookkeeper</a:t>
            </a:r>
          </a:p>
          <a:p>
            <a:pPr lvl="0"/>
            <a:endParaRPr lang="en-US" sz="3200" dirty="0">
              <a:latin typeface="Times New Roman" panose="02020603050405020304" pitchFamily="18" charset="0"/>
              <a:cs typeface="Times New Roman" panose="02020603050405020304" pitchFamily="18" charset="0"/>
            </a:endParaRPr>
          </a:p>
          <a:p>
            <a:pPr marL="476250" lvl="0" indent="-342900">
              <a:lnSpc>
                <a:spcPct val="90000"/>
              </a:lnSpc>
              <a:spcBef>
                <a:spcPts val="1000"/>
              </a:spcBef>
              <a:buSzPts val="1500"/>
              <a:buFont typeface="Wingdings" panose="05000000000000000000" pitchFamily="2" charset="2"/>
              <a:buChar char="Ø"/>
            </a:pPr>
            <a:endParaRPr lang="en-US" sz="2400" dirty="0">
              <a:solidFill>
                <a:schemeClr val="tx1"/>
              </a:solidFill>
            </a:endParaRPr>
          </a:p>
          <a:p>
            <a:pPr lvl="0" algn="ctr">
              <a:lnSpc>
                <a:spcPct val="90000"/>
              </a:lnSpc>
              <a:spcBef>
                <a:spcPts val="1000"/>
              </a:spcBef>
              <a:buSzPts val="275"/>
            </a:pPr>
            <a:r>
              <a:rPr lang="en-US" sz="2400" b="1" u="sng" dirty="0">
                <a:solidFill>
                  <a:schemeClr val="tx1"/>
                </a:solidFill>
              </a:rPr>
              <a:t>y</a:t>
            </a:r>
          </a:p>
        </p:txBody>
      </p:sp>
      <p:sp>
        <p:nvSpPr>
          <p:cNvPr id="5" name="TextBox 4"/>
          <p:cNvSpPr txBox="1"/>
          <p:nvPr/>
        </p:nvSpPr>
        <p:spPr>
          <a:xfrm>
            <a:off x="1460500" y="293914"/>
            <a:ext cx="8394699" cy="1569660"/>
          </a:xfrm>
          <a:prstGeom prst="rect">
            <a:avLst/>
          </a:prstGeom>
          <a:noFill/>
        </p:spPr>
        <p:txBody>
          <a:bodyPr wrap="square" rtlCol="0">
            <a:spAutoFit/>
          </a:bodyPr>
          <a:lstStyle/>
          <a:p>
            <a:pPr algn="ctr"/>
            <a:r>
              <a:rPr lang="en-US" sz="4800" dirty="0">
                <a:solidFill>
                  <a:schemeClr val="tx1"/>
                </a:solidFill>
              </a:rPr>
              <a:t>TICKET SALES AND ADMISSIONS</a:t>
            </a:r>
          </a:p>
        </p:txBody>
      </p:sp>
      <p:sp>
        <p:nvSpPr>
          <p:cNvPr id="2" name="Slide Number Placeholder 1">
            <a:extLst>
              <a:ext uri="{FF2B5EF4-FFF2-40B4-BE49-F238E27FC236}">
                <a16:creationId xmlns:a16="http://schemas.microsoft.com/office/drawing/2014/main" xmlns="" id="{B83C11F6-8157-4F9D-92FA-0CAA8B5CE374}"/>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4137315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0538" y="2075114"/>
            <a:ext cx="11435862" cy="5380960"/>
          </a:xfrm>
          <a:prstGeom prst="rect">
            <a:avLst/>
          </a:prstGeom>
        </p:spPr>
        <p:txBody>
          <a:bodyPr wrap="square">
            <a:spAutoFit/>
          </a:bodyPr>
          <a:lstStyle/>
          <a:p>
            <a:pPr marL="476250" indent="-342900">
              <a:lnSpc>
                <a:spcPct val="90000"/>
              </a:lnSpc>
              <a:spcBef>
                <a:spcPts val="1000"/>
              </a:spcBef>
              <a:buSzPts val="1500"/>
              <a:buFont typeface="Wingdings" panose="05000000000000000000" pitchFamily="2" charset="2"/>
              <a:buChar char="Ø"/>
            </a:pPr>
            <a:r>
              <a:rPr lang="en-US" sz="3600" dirty="0">
                <a:solidFill>
                  <a:schemeClr val="tx1"/>
                </a:solidFill>
              </a:rPr>
              <a:t>Deposits should be made DAILY!</a:t>
            </a:r>
          </a:p>
          <a:p>
            <a:pPr marL="476250" indent="-342900">
              <a:lnSpc>
                <a:spcPct val="90000"/>
              </a:lnSpc>
              <a:spcBef>
                <a:spcPts val="1000"/>
              </a:spcBef>
              <a:buSzPts val="1500"/>
              <a:buFont typeface="Wingdings" panose="05000000000000000000" pitchFamily="2" charset="2"/>
              <a:buChar char="Ø"/>
            </a:pPr>
            <a:r>
              <a:rPr lang="en-US" sz="3600" dirty="0">
                <a:solidFill>
                  <a:schemeClr val="tx1"/>
                </a:solidFill>
              </a:rPr>
              <a:t>Sort money according to denominations (coins, 1’s, 5’s, etc.)</a:t>
            </a:r>
          </a:p>
          <a:p>
            <a:pPr marL="476250" indent="-342900">
              <a:lnSpc>
                <a:spcPct val="90000"/>
              </a:lnSpc>
              <a:spcBef>
                <a:spcPts val="1000"/>
              </a:spcBef>
              <a:buSzPts val="1500"/>
              <a:buFont typeface="Wingdings" panose="05000000000000000000" pitchFamily="2" charset="2"/>
              <a:buChar char="Ø"/>
            </a:pPr>
            <a:r>
              <a:rPr lang="en-US" sz="3600" dirty="0">
                <a:solidFill>
                  <a:schemeClr val="tx1"/>
                </a:solidFill>
              </a:rPr>
              <a:t>Money SHOULD NOT be kept in the classroom overnight </a:t>
            </a:r>
            <a:r>
              <a:rPr lang="en-US" sz="3600" b="1" dirty="0">
                <a:solidFill>
                  <a:schemeClr val="accent1"/>
                </a:solidFill>
              </a:rPr>
              <a:t>(RISKY BUSINESS)</a:t>
            </a:r>
          </a:p>
          <a:p>
            <a:pPr marL="476250" indent="-342900">
              <a:lnSpc>
                <a:spcPct val="90000"/>
              </a:lnSpc>
              <a:spcBef>
                <a:spcPts val="1000"/>
              </a:spcBef>
              <a:buSzPts val="1500"/>
              <a:buFont typeface="Wingdings" panose="05000000000000000000" pitchFamily="2" charset="2"/>
              <a:buChar char="Ø"/>
            </a:pPr>
            <a:r>
              <a:rPr lang="en-US" sz="3600" dirty="0">
                <a:solidFill>
                  <a:schemeClr val="tx1"/>
                </a:solidFill>
              </a:rPr>
              <a:t>Deposits SHOULD NOT be sent to the office by students </a:t>
            </a:r>
            <a:r>
              <a:rPr lang="en-US" sz="3600" b="1" dirty="0">
                <a:solidFill>
                  <a:schemeClr val="accent1"/>
                </a:solidFill>
              </a:rPr>
              <a:t>(SHAKY BUSINESS)</a:t>
            </a:r>
          </a:p>
          <a:p>
            <a:pPr lvl="0"/>
            <a:endParaRPr lang="en-US" sz="3200" dirty="0">
              <a:latin typeface="Times New Roman" panose="02020603050405020304" pitchFamily="18" charset="0"/>
              <a:cs typeface="Times New Roman" panose="02020603050405020304" pitchFamily="18" charset="0"/>
            </a:endParaRPr>
          </a:p>
          <a:p>
            <a:pPr marL="476250" lvl="0" indent="-342900">
              <a:lnSpc>
                <a:spcPct val="90000"/>
              </a:lnSpc>
              <a:spcBef>
                <a:spcPts val="1000"/>
              </a:spcBef>
              <a:buSzPts val="1500"/>
              <a:buFont typeface="Wingdings" panose="05000000000000000000" pitchFamily="2" charset="2"/>
              <a:buChar char="Ø"/>
            </a:pPr>
            <a:endParaRPr lang="en-US" sz="2400" dirty="0">
              <a:solidFill>
                <a:schemeClr val="tx1"/>
              </a:solidFill>
            </a:endParaRPr>
          </a:p>
          <a:p>
            <a:pPr lvl="0" algn="ctr">
              <a:lnSpc>
                <a:spcPct val="90000"/>
              </a:lnSpc>
              <a:spcBef>
                <a:spcPts val="1000"/>
              </a:spcBef>
              <a:buSzPts val="275"/>
            </a:pPr>
            <a:r>
              <a:rPr lang="en-US" sz="2400" b="1" u="sng" dirty="0">
                <a:solidFill>
                  <a:schemeClr val="tx1"/>
                </a:solidFill>
              </a:rPr>
              <a:t>y</a:t>
            </a:r>
          </a:p>
        </p:txBody>
      </p:sp>
      <p:sp>
        <p:nvSpPr>
          <p:cNvPr id="5" name="TextBox 4"/>
          <p:cNvSpPr txBox="1"/>
          <p:nvPr/>
        </p:nvSpPr>
        <p:spPr>
          <a:xfrm>
            <a:off x="1460500" y="293914"/>
            <a:ext cx="8394699" cy="830997"/>
          </a:xfrm>
          <a:prstGeom prst="rect">
            <a:avLst/>
          </a:prstGeom>
          <a:noFill/>
        </p:spPr>
        <p:txBody>
          <a:bodyPr wrap="square" rtlCol="0">
            <a:spAutoFit/>
          </a:bodyPr>
          <a:lstStyle/>
          <a:p>
            <a:pPr algn="ctr"/>
            <a:r>
              <a:rPr lang="en-US" sz="4800" dirty="0">
                <a:solidFill>
                  <a:schemeClr val="tx1"/>
                </a:solidFill>
              </a:rPr>
              <a:t>DEPOSIT PROCEDURES</a:t>
            </a:r>
          </a:p>
        </p:txBody>
      </p:sp>
      <p:sp>
        <p:nvSpPr>
          <p:cNvPr id="2" name="Slide Number Placeholder 1">
            <a:extLst>
              <a:ext uri="{FF2B5EF4-FFF2-40B4-BE49-F238E27FC236}">
                <a16:creationId xmlns:a16="http://schemas.microsoft.com/office/drawing/2014/main" xmlns="" id="{B83C11F6-8157-4F9D-92FA-0CAA8B5CE374}"/>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4282584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0538" y="2075114"/>
            <a:ext cx="11435862" cy="4133439"/>
          </a:xfrm>
          <a:prstGeom prst="rect">
            <a:avLst/>
          </a:prstGeom>
        </p:spPr>
        <p:txBody>
          <a:bodyPr wrap="square">
            <a:spAutoFit/>
          </a:bodyPr>
          <a:lstStyle/>
          <a:p>
            <a:pPr marL="476250" indent="-342900">
              <a:lnSpc>
                <a:spcPct val="90000"/>
              </a:lnSpc>
              <a:spcBef>
                <a:spcPts val="1000"/>
              </a:spcBef>
              <a:buSzPts val="1500"/>
              <a:buFont typeface="Wingdings" panose="05000000000000000000" pitchFamily="2" charset="2"/>
              <a:buChar char="Ø"/>
            </a:pPr>
            <a:r>
              <a:rPr lang="en-US" sz="4000" dirty="0">
                <a:solidFill>
                  <a:schemeClr val="tx1"/>
                </a:solidFill>
              </a:rPr>
              <a:t>Purchase orders are processed on </a:t>
            </a:r>
            <a:r>
              <a:rPr lang="en-US" sz="4000" b="1" dirty="0">
                <a:solidFill>
                  <a:schemeClr val="tx1"/>
                </a:solidFill>
              </a:rPr>
              <a:t>XXXXXXXXX (day of the week)</a:t>
            </a:r>
            <a:endParaRPr lang="en-US" sz="4000" dirty="0">
              <a:solidFill>
                <a:schemeClr val="tx1"/>
              </a:solidFill>
            </a:endParaRPr>
          </a:p>
          <a:p>
            <a:pPr marL="476250" indent="-342900">
              <a:lnSpc>
                <a:spcPct val="90000"/>
              </a:lnSpc>
              <a:spcBef>
                <a:spcPts val="1000"/>
              </a:spcBef>
              <a:buSzPts val="1500"/>
              <a:buFont typeface="Wingdings" panose="05000000000000000000" pitchFamily="2" charset="2"/>
              <a:buChar char="Ø"/>
            </a:pPr>
            <a:endParaRPr lang="en-US" sz="4000" dirty="0">
              <a:solidFill>
                <a:schemeClr val="tx1"/>
              </a:solidFill>
            </a:endParaRPr>
          </a:p>
          <a:p>
            <a:pPr marL="476250" indent="-342900">
              <a:lnSpc>
                <a:spcPct val="90000"/>
              </a:lnSpc>
              <a:spcBef>
                <a:spcPts val="1000"/>
              </a:spcBef>
              <a:buSzPts val="1500"/>
              <a:buFont typeface="Wingdings" panose="05000000000000000000" pitchFamily="2" charset="2"/>
              <a:buChar char="Ø"/>
            </a:pPr>
            <a:r>
              <a:rPr lang="en-US" sz="4000" dirty="0">
                <a:solidFill>
                  <a:schemeClr val="tx1"/>
                </a:solidFill>
              </a:rPr>
              <a:t>The monthly cut-off date for processing purchase orders is the </a:t>
            </a:r>
            <a:r>
              <a:rPr lang="en-US" sz="4000" b="1" dirty="0">
                <a:solidFill>
                  <a:schemeClr val="tx1"/>
                </a:solidFill>
              </a:rPr>
              <a:t>XXTH OF EACH MONTH.</a:t>
            </a:r>
            <a:endParaRPr lang="en-US" sz="4000" b="1" dirty="0">
              <a:latin typeface="Times New Roman" panose="02020603050405020304" pitchFamily="18" charset="0"/>
              <a:cs typeface="Times New Roman" panose="02020603050405020304" pitchFamily="18" charset="0"/>
            </a:endParaRPr>
          </a:p>
          <a:p>
            <a:pPr marL="476250" lvl="0" indent="-342900">
              <a:lnSpc>
                <a:spcPct val="90000"/>
              </a:lnSpc>
              <a:spcBef>
                <a:spcPts val="1000"/>
              </a:spcBef>
              <a:buSzPts val="1500"/>
              <a:buFont typeface="Wingdings" panose="05000000000000000000" pitchFamily="2" charset="2"/>
              <a:buChar char="Ø"/>
            </a:pPr>
            <a:endParaRPr lang="en-US" sz="2400" dirty="0">
              <a:solidFill>
                <a:schemeClr val="tx1"/>
              </a:solidFill>
            </a:endParaRPr>
          </a:p>
        </p:txBody>
      </p:sp>
      <p:sp>
        <p:nvSpPr>
          <p:cNvPr id="5" name="TextBox 4"/>
          <p:cNvSpPr txBox="1"/>
          <p:nvPr/>
        </p:nvSpPr>
        <p:spPr>
          <a:xfrm>
            <a:off x="1460500" y="293914"/>
            <a:ext cx="8394699" cy="830997"/>
          </a:xfrm>
          <a:prstGeom prst="rect">
            <a:avLst/>
          </a:prstGeom>
          <a:noFill/>
        </p:spPr>
        <p:txBody>
          <a:bodyPr wrap="square" rtlCol="0">
            <a:spAutoFit/>
          </a:bodyPr>
          <a:lstStyle/>
          <a:p>
            <a:pPr algn="ctr"/>
            <a:r>
              <a:rPr lang="en-US" sz="4800" dirty="0">
                <a:solidFill>
                  <a:schemeClr val="tx1"/>
                </a:solidFill>
              </a:rPr>
              <a:t>PURCHASE ORDERS</a:t>
            </a:r>
          </a:p>
        </p:txBody>
      </p:sp>
      <p:sp>
        <p:nvSpPr>
          <p:cNvPr id="2" name="Slide Number Placeholder 1">
            <a:extLst>
              <a:ext uri="{FF2B5EF4-FFF2-40B4-BE49-F238E27FC236}">
                <a16:creationId xmlns:a16="http://schemas.microsoft.com/office/drawing/2014/main" xmlns="" id="{B83C11F6-8157-4F9D-92FA-0CAA8B5CE374}"/>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258629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069" y="1351214"/>
            <a:ext cx="11435862" cy="4005199"/>
          </a:xfrm>
          <a:prstGeom prst="rect">
            <a:avLst/>
          </a:prstGeom>
        </p:spPr>
        <p:txBody>
          <a:bodyPr wrap="square">
            <a:spAutoFit/>
          </a:bodyPr>
          <a:lstStyle/>
          <a:p>
            <a:pPr marL="476250" indent="-342900">
              <a:lnSpc>
                <a:spcPct val="90000"/>
              </a:lnSpc>
              <a:spcBef>
                <a:spcPts val="1000"/>
              </a:spcBef>
              <a:buSzPts val="1500"/>
              <a:buFont typeface="Wingdings" panose="05000000000000000000" pitchFamily="2" charset="2"/>
              <a:buChar char="Ø"/>
            </a:pPr>
            <a:r>
              <a:rPr lang="en-US" sz="3200" dirty="0">
                <a:solidFill>
                  <a:schemeClr val="tx1"/>
                </a:solidFill>
              </a:rPr>
              <a:t>Each purchase order will be assigned a number by the computer system, then given to the Principal for approval.  *</a:t>
            </a:r>
            <a:r>
              <a:rPr lang="en-US" sz="3200" b="1" dirty="0">
                <a:solidFill>
                  <a:schemeClr val="tx1"/>
                </a:solidFill>
              </a:rPr>
              <a:t>PLEASE ALLOW AT THE LEAST THREE DAYS FOR PROCESSING*</a:t>
            </a:r>
          </a:p>
          <a:p>
            <a:pPr marL="476250" indent="-342900">
              <a:lnSpc>
                <a:spcPct val="90000"/>
              </a:lnSpc>
              <a:spcBef>
                <a:spcPts val="1000"/>
              </a:spcBef>
              <a:buSzPts val="1500"/>
              <a:buFont typeface="Wingdings" panose="05000000000000000000" pitchFamily="2" charset="2"/>
              <a:buChar char="Ø"/>
            </a:pPr>
            <a:endParaRPr lang="en-US" sz="4000" dirty="0">
              <a:solidFill>
                <a:schemeClr val="tx1"/>
              </a:solidFill>
            </a:endParaRPr>
          </a:p>
          <a:p>
            <a:pPr marL="476250" lvl="0" indent="-342900">
              <a:lnSpc>
                <a:spcPct val="90000"/>
              </a:lnSpc>
              <a:spcBef>
                <a:spcPts val="1000"/>
              </a:spcBef>
              <a:buSzPts val="1500"/>
              <a:buFont typeface="Wingdings" panose="05000000000000000000" pitchFamily="2" charset="2"/>
              <a:buChar char="Ø"/>
            </a:pPr>
            <a:r>
              <a:rPr lang="en-US" sz="3200" dirty="0">
                <a:solidFill>
                  <a:schemeClr val="tx1"/>
                </a:solidFill>
              </a:rPr>
              <a:t>Upon approval, </a:t>
            </a:r>
            <a:r>
              <a:rPr lang="en-US" sz="3200" dirty="0" smtClean="0">
                <a:solidFill>
                  <a:schemeClr val="tx1"/>
                </a:solidFill>
              </a:rPr>
              <a:t>a copy of the original purchase order </a:t>
            </a:r>
            <a:r>
              <a:rPr lang="en-US" sz="3200" dirty="0">
                <a:solidFill>
                  <a:schemeClr val="tx1"/>
                </a:solidFill>
              </a:rPr>
              <a:t>will be provided to the teacher.  The teacher may then place the order either by faxing or emailing.</a:t>
            </a:r>
          </a:p>
        </p:txBody>
      </p:sp>
      <p:sp>
        <p:nvSpPr>
          <p:cNvPr id="5" name="TextBox 4"/>
          <p:cNvSpPr txBox="1"/>
          <p:nvPr/>
        </p:nvSpPr>
        <p:spPr>
          <a:xfrm>
            <a:off x="1460500" y="293914"/>
            <a:ext cx="8394699" cy="830997"/>
          </a:xfrm>
          <a:prstGeom prst="rect">
            <a:avLst/>
          </a:prstGeom>
          <a:noFill/>
        </p:spPr>
        <p:txBody>
          <a:bodyPr wrap="square" rtlCol="0">
            <a:spAutoFit/>
          </a:bodyPr>
          <a:lstStyle/>
          <a:p>
            <a:pPr algn="ctr"/>
            <a:r>
              <a:rPr lang="en-US" sz="4800" dirty="0">
                <a:solidFill>
                  <a:schemeClr val="tx1"/>
                </a:solidFill>
              </a:rPr>
              <a:t>PURCHASE ORDERS (cont.)</a:t>
            </a:r>
          </a:p>
        </p:txBody>
      </p:sp>
      <p:sp>
        <p:nvSpPr>
          <p:cNvPr id="2" name="Slide Number Placeholder 1">
            <a:extLst>
              <a:ext uri="{FF2B5EF4-FFF2-40B4-BE49-F238E27FC236}">
                <a16:creationId xmlns:a16="http://schemas.microsoft.com/office/drawing/2014/main" xmlns="" id="{B83C11F6-8157-4F9D-92FA-0CAA8B5CE374}"/>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2760316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069" y="1351214"/>
            <a:ext cx="11435862" cy="5334794"/>
          </a:xfrm>
          <a:prstGeom prst="rect">
            <a:avLst/>
          </a:prstGeom>
        </p:spPr>
        <p:txBody>
          <a:bodyPr wrap="square">
            <a:spAutoFit/>
          </a:bodyPr>
          <a:lstStyle/>
          <a:p>
            <a:pPr marL="476250" indent="-342900">
              <a:lnSpc>
                <a:spcPct val="90000"/>
              </a:lnSpc>
              <a:spcBef>
                <a:spcPts val="1000"/>
              </a:spcBef>
              <a:buSzPts val="1500"/>
              <a:buFont typeface="Wingdings" panose="05000000000000000000" pitchFamily="2" charset="2"/>
              <a:buChar char="Ø"/>
            </a:pPr>
            <a:r>
              <a:rPr lang="en-US" sz="4000" dirty="0">
                <a:solidFill>
                  <a:schemeClr val="tx1"/>
                </a:solidFill>
              </a:rPr>
              <a:t>All transactions for local school accounting shall be paid by check and no cash payments should be made</a:t>
            </a:r>
            <a:endParaRPr lang="en-US" sz="4000" b="1" dirty="0">
              <a:solidFill>
                <a:schemeClr val="tx1"/>
              </a:solidFill>
            </a:endParaRPr>
          </a:p>
          <a:p>
            <a:pPr marL="476250" indent="-342900">
              <a:lnSpc>
                <a:spcPct val="90000"/>
              </a:lnSpc>
              <a:spcBef>
                <a:spcPts val="1000"/>
              </a:spcBef>
              <a:buSzPts val="1500"/>
              <a:buFont typeface="Wingdings" panose="05000000000000000000" pitchFamily="2" charset="2"/>
              <a:buChar char="Ø"/>
            </a:pPr>
            <a:endParaRPr lang="en-US" sz="4000" dirty="0">
              <a:solidFill>
                <a:schemeClr val="tx1"/>
              </a:solidFill>
            </a:endParaRPr>
          </a:p>
          <a:p>
            <a:pPr marL="476250" lvl="0" indent="-342900">
              <a:lnSpc>
                <a:spcPct val="90000"/>
              </a:lnSpc>
              <a:spcBef>
                <a:spcPts val="1000"/>
              </a:spcBef>
              <a:buSzPts val="1500"/>
              <a:buFont typeface="Wingdings" panose="05000000000000000000" pitchFamily="2" charset="2"/>
              <a:buChar char="Ø"/>
            </a:pPr>
            <a:r>
              <a:rPr lang="en-US" sz="4000" dirty="0">
                <a:solidFill>
                  <a:schemeClr val="tx1"/>
                </a:solidFill>
              </a:rPr>
              <a:t>All funds collected in a school should be spent for the purpose in which they were collected, except as otherwise approved by the superintendent or her designated representative</a:t>
            </a:r>
          </a:p>
        </p:txBody>
      </p:sp>
      <p:sp>
        <p:nvSpPr>
          <p:cNvPr id="5" name="TextBox 4"/>
          <p:cNvSpPr txBox="1"/>
          <p:nvPr/>
        </p:nvSpPr>
        <p:spPr>
          <a:xfrm>
            <a:off x="1460500" y="293914"/>
            <a:ext cx="8394699" cy="830997"/>
          </a:xfrm>
          <a:prstGeom prst="rect">
            <a:avLst/>
          </a:prstGeom>
          <a:noFill/>
        </p:spPr>
        <p:txBody>
          <a:bodyPr wrap="square" rtlCol="0">
            <a:spAutoFit/>
          </a:bodyPr>
          <a:lstStyle/>
          <a:p>
            <a:pPr algn="ctr"/>
            <a:r>
              <a:rPr lang="en-US" sz="4800" dirty="0">
                <a:solidFill>
                  <a:schemeClr val="tx1"/>
                </a:solidFill>
              </a:rPr>
              <a:t>CASH DISBURSEMENTS</a:t>
            </a:r>
          </a:p>
        </p:txBody>
      </p:sp>
      <p:sp>
        <p:nvSpPr>
          <p:cNvPr id="2" name="Slide Number Placeholder 1">
            <a:extLst>
              <a:ext uri="{FF2B5EF4-FFF2-40B4-BE49-F238E27FC236}">
                <a16:creationId xmlns:a16="http://schemas.microsoft.com/office/drawing/2014/main" xmlns="" id="{B83C11F6-8157-4F9D-92FA-0CAA8B5CE374}"/>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194456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069" y="1351214"/>
            <a:ext cx="11435862" cy="4226798"/>
          </a:xfrm>
          <a:prstGeom prst="rect">
            <a:avLst/>
          </a:prstGeom>
        </p:spPr>
        <p:txBody>
          <a:bodyPr wrap="square">
            <a:spAutoFit/>
          </a:bodyPr>
          <a:lstStyle/>
          <a:p>
            <a:pPr marL="476250" indent="-342900">
              <a:lnSpc>
                <a:spcPct val="90000"/>
              </a:lnSpc>
              <a:spcBef>
                <a:spcPts val="1000"/>
              </a:spcBef>
              <a:buSzPts val="1500"/>
              <a:buFont typeface="Wingdings" panose="05000000000000000000" pitchFamily="2" charset="2"/>
              <a:buChar char="Ø"/>
            </a:pPr>
            <a:r>
              <a:rPr lang="en-US" sz="4000" dirty="0">
                <a:solidFill>
                  <a:schemeClr val="tx1"/>
                </a:solidFill>
              </a:rPr>
              <a:t>Normally, checks will be written on XXXXXX and given to the Principal to be signed on XXXXXX.</a:t>
            </a:r>
            <a:endParaRPr lang="en-US" sz="4000" b="1" dirty="0">
              <a:solidFill>
                <a:schemeClr val="tx1"/>
              </a:solidFill>
            </a:endParaRPr>
          </a:p>
          <a:p>
            <a:pPr marL="476250" indent="-342900">
              <a:lnSpc>
                <a:spcPct val="90000"/>
              </a:lnSpc>
              <a:spcBef>
                <a:spcPts val="1000"/>
              </a:spcBef>
              <a:buSzPts val="1500"/>
              <a:buFont typeface="Wingdings" panose="05000000000000000000" pitchFamily="2" charset="2"/>
              <a:buChar char="Ø"/>
            </a:pPr>
            <a:endParaRPr lang="en-US" sz="4000" dirty="0">
              <a:solidFill>
                <a:schemeClr val="tx1"/>
              </a:solidFill>
            </a:endParaRPr>
          </a:p>
          <a:p>
            <a:pPr marL="476250" lvl="0" indent="-342900">
              <a:lnSpc>
                <a:spcPct val="90000"/>
              </a:lnSpc>
              <a:spcBef>
                <a:spcPts val="1000"/>
              </a:spcBef>
              <a:buSzPts val="1500"/>
              <a:buFont typeface="Wingdings" panose="05000000000000000000" pitchFamily="2" charset="2"/>
              <a:buChar char="Ø"/>
            </a:pPr>
            <a:r>
              <a:rPr lang="en-US" sz="4000" dirty="0">
                <a:solidFill>
                  <a:schemeClr val="tx1"/>
                </a:solidFill>
              </a:rPr>
              <a:t>Checks will not be written without an approved purchase order, invoice for payment and verification of goods and services received.</a:t>
            </a:r>
          </a:p>
        </p:txBody>
      </p:sp>
      <p:sp>
        <p:nvSpPr>
          <p:cNvPr id="5" name="TextBox 4"/>
          <p:cNvSpPr txBox="1"/>
          <p:nvPr/>
        </p:nvSpPr>
        <p:spPr>
          <a:xfrm>
            <a:off x="1460500" y="293914"/>
            <a:ext cx="8394699" cy="830997"/>
          </a:xfrm>
          <a:prstGeom prst="rect">
            <a:avLst/>
          </a:prstGeom>
          <a:noFill/>
        </p:spPr>
        <p:txBody>
          <a:bodyPr wrap="square" rtlCol="0">
            <a:spAutoFit/>
          </a:bodyPr>
          <a:lstStyle/>
          <a:p>
            <a:pPr algn="ctr"/>
            <a:r>
              <a:rPr lang="en-US" sz="4800" dirty="0">
                <a:solidFill>
                  <a:schemeClr val="tx1"/>
                </a:solidFill>
              </a:rPr>
              <a:t>CHECKS</a:t>
            </a:r>
          </a:p>
        </p:txBody>
      </p:sp>
      <p:sp>
        <p:nvSpPr>
          <p:cNvPr id="2" name="Slide Number Placeholder 1">
            <a:extLst>
              <a:ext uri="{FF2B5EF4-FFF2-40B4-BE49-F238E27FC236}">
                <a16:creationId xmlns:a16="http://schemas.microsoft.com/office/drawing/2014/main" xmlns="" id="{B83C11F6-8157-4F9D-92FA-0CAA8B5CE374}"/>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1383580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069" y="1351214"/>
            <a:ext cx="11435862" cy="4722318"/>
          </a:xfrm>
          <a:prstGeom prst="rect">
            <a:avLst/>
          </a:prstGeom>
        </p:spPr>
        <p:txBody>
          <a:bodyPr wrap="square">
            <a:spAutoFit/>
          </a:bodyPr>
          <a:lstStyle/>
          <a:p>
            <a:pPr marL="476250" indent="-342900">
              <a:lnSpc>
                <a:spcPct val="90000"/>
              </a:lnSpc>
              <a:spcBef>
                <a:spcPts val="1000"/>
              </a:spcBef>
              <a:buSzPts val="1500"/>
              <a:buFont typeface="Wingdings" panose="05000000000000000000" pitchFamily="2" charset="2"/>
              <a:buChar char="Ø"/>
            </a:pPr>
            <a:r>
              <a:rPr lang="en-US" sz="3600" dirty="0">
                <a:solidFill>
                  <a:schemeClr val="tx1"/>
                </a:solidFill>
              </a:rPr>
              <a:t>Please encourage students to keep their receipts.  A refund is not given without producing a copy of the MPS receipt</a:t>
            </a:r>
            <a:endParaRPr lang="en-US" sz="3600" b="1" dirty="0">
              <a:solidFill>
                <a:schemeClr val="tx1"/>
              </a:solidFill>
            </a:endParaRPr>
          </a:p>
          <a:p>
            <a:pPr marL="476250" indent="-342900">
              <a:lnSpc>
                <a:spcPct val="90000"/>
              </a:lnSpc>
              <a:spcBef>
                <a:spcPts val="1000"/>
              </a:spcBef>
              <a:buSzPts val="1500"/>
              <a:buFont typeface="Wingdings" panose="05000000000000000000" pitchFamily="2" charset="2"/>
              <a:buChar char="Ø"/>
            </a:pPr>
            <a:endParaRPr lang="en-US" sz="3600" dirty="0">
              <a:solidFill>
                <a:schemeClr val="tx1"/>
              </a:solidFill>
            </a:endParaRPr>
          </a:p>
          <a:p>
            <a:pPr marL="133350" lvl="0">
              <a:lnSpc>
                <a:spcPct val="90000"/>
              </a:lnSpc>
              <a:spcBef>
                <a:spcPts val="1000"/>
              </a:spcBef>
              <a:buSzPts val="1500"/>
            </a:pPr>
            <a:endParaRPr lang="en-US" sz="3600" b="1" dirty="0" smtClean="0">
              <a:solidFill>
                <a:schemeClr val="tx1"/>
              </a:solidFill>
            </a:endParaRPr>
          </a:p>
          <a:p>
            <a:pPr marL="133350" lvl="0">
              <a:lnSpc>
                <a:spcPct val="90000"/>
              </a:lnSpc>
              <a:spcBef>
                <a:spcPts val="1000"/>
              </a:spcBef>
              <a:buSzPts val="1500"/>
            </a:pPr>
            <a:endParaRPr lang="en-US" sz="3600" b="1" dirty="0">
              <a:solidFill>
                <a:schemeClr val="tx1"/>
              </a:solidFill>
            </a:endParaRPr>
          </a:p>
          <a:p>
            <a:pPr marL="133350" lvl="0">
              <a:lnSpc>
                <a:spcPct val="90000"/>
              </a:lnSpc>
              <a:spcBef>
                <a:spcPts val="1000"/>
              </a:spcBef>
              <a:buSzPts val="1500"/>
            </a:pPr>
            <a:endParaRPr lang="en-US" sz="3600" b="1" dirty="0" smtClean="0">
              <a:solidFill>
                <a:schemeClr val="tx1"/>
              </a:solidFill>
            </a:endParaRPr>
          </a:p>
          <a:p>
            <a:pPr marL="133350" lvl="0">
              <a:lnSpc>
                <a:spcPct val="90000"/>
              </a:lnSpc>
              <a:spcBef>
                <a:spcPts val="1000"/>
              </a:spcBef>
              <a:buSzPts val="1500"/>
            </a:pPr>
            <a:r>
              <a:rPr lang="en-US" sz="3600" b="1" dirty="0" smtClean="0">
                <a:solidFill>
                  <a:schemeClr val="tx1"/>
                </a:solidFill>
              </a:rPr>
              <a:t>*</a:t>
            </a:r>
            <a:r>
              <a:rPr lang="en-US" sz="3600" b="1" dirty="0">
                <a:solidFill>
                  <a:schemeClr val="tx1"/>
                </a:solidFill>
              </a:rPr>
              <a:t>PRINCIPAL MUST APPROVE ANY EXCEPTIONS*</a:t>
            </a:r>
          </a:p>
        </p:txBody>
      </p:sp>
      <p:sp>
        <p:nvSpPr>
          <p:cNvPr id="5" name="TextBox 4"/>
          <p:cNvSpPr txBox="1"/>
          <p:nvPr/>
        </p:nvSpPr>
        <p:spPr>
          <a:xfrm>
            <a:off x="1460500" y="293914"/>
            <a:ext cx="8394699" cy="830997"/>
          </a:xfrm>
          <a:prstGeom prst="rect">
            <a:avLst/>
          </a:prstGeom>
          <a:noFill/>
        </p:spPr>
        <p:txBody>
          <a:bodyPr wrap="square" rtlCol="0">
            <a:spAutoFit/>
          </a:bodyPr>
          <a:lstStyle/>
          <a:p>
            <a:pPr algn="ctr"/>
            <a:r>
              <a:rPr lang="en-US" sz="4800" dirty="0">
                <a:solidFill>
                  <a:schemeClr val="tx1"/>
                </a:solidFill>
              </a:rPr>
              <a:t>REFUNDS</a:t>
            </a:r>
          </a:p>
        </p:txBody>
      </p:sp>
      <p:sp>
        <p:nvSpPr>
          <p:cNvPr id="2" name="Slide Number Placeholder 1">
            <a:extLst>
              <a:ext uri="{FF2B5EF4-FFF2-40B4-BE49-F238E27FC236}">
                <a16:creationId xmlns:a16="http://schemas.microsoft.com/office/drawing/2014/main" xmlns="" id="{B83C11F6-8157-4F9D-92FA-0CAA8B5CE374}"/>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383960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t>Public Funds Expenditures UNALLOWABLE</a:t>
            </a:r>
          </a:p>
        </p:txBody>
      </p:sp>
      <p:sp>
        <p:nvSpPr>
          <p:cNvPr id="3" name="Content Placeholder 2"/>
          <p:cNvSpPr>
            <a:spLocks noGrp="1"/>
          </p:cNvSpPr>
          <p:nvPr>
            <p:ph idx="1"/>
          </p:nvPr>
        </p:nvSpPr>
        <p:spPr>
          <a:xfrm>
            <a:off x="1001261" y="936798"/>
            <a:ext cx="9956079" cy="5468484"/>
          </a:xfrm>
        </p:spPr>
        <p:txBody>
          <a:bodyPr>
            <a:normAutofit fontScale="92500" lnSpcReduction="10000"/>
          </a:bodyPr>
          <a:lstStyle/>
          <a:p>
            <a:pPr marL="0" indent="0">
              <a:buNone/>
            </a:pPr>
            <a:endParaRPr lang="en-US" sz="2400" b="1" dirty="0"/>
          </a:p>
          <a:p>
            <a:r>
              <a:rPr lang="en-US" sz="2800" b="1" dirty="0"/>
              <a:t>Food items for social gatherings</a:t>
            </a:r>
          </a:p>
          <a:p>
            <a:r>
              <a:rPr lang="en-US" sz="2800" b="1" dirty="0"/>
              <a:t> Meal expenditures for employees' spouses</a:t>
            </a:r>
          </a:p>
          <a:p>
            <a:r>
              <a:rPr lang="en-US" sz="2800" b="1" dirty="0"/>
              <a:t> Faculty &amp; staff Christmas luncheon</a:t>
            </a:r>
          </a:p>
          <a:p>
            <a:r>
              <a:rPr lang="en-US" sz="2800" b="1" dirty="0"/>
              <a:t> Flowers for sickness, death, secretary’s day, etc.</a:t>
            </a:r>
          </a:p>
          <a:p>
            <a:r>
              <a:rPr lang="en-US" sz="2800" b="1" dirty="0"/>
              <a:t> Gifts for faculty/staff birthdays</a:t>
            </a:r>
          </a:p>
          <a:p>
            <a:r>
              <a:rPr lang="en-US" sz="2800" b="1" dirty="0"/>
              <a:t> Faculty appreciation gifts</a:t>
            </a:r>
          </a:p>
          <a:p>
            <a:r>
              <a:rPr lang="en-US" sz="2800" b="1" dirty="0"/>
              <a:t> Championship rings</a:t>
            </a:r>
          </a:p>
          <a:p>
            <a:r>
              <a:rPr lang="en-US" sz="2800" b="1" dirty="0"/>
              <a:t>T-Shirts for office/teachers</a:t>
            </a:r>
          </a:p>
          <a:p>
            <a:r>
              <a:rPr lang="en-US" sz="2800" b="1" dirty="0"/>
              <a:t>Alcoholic beverages</a:t>
            </a:r>
          </a:p>
          <a:p>
            <a:r>
              <a:rPr lang="en-US" sz="2800" b="1" dirty="0"/>
              <a:t>Food items for teacher’s lounge</a:t>
            </a:r>
          </a:p>
        </p:txBody>
      </p:sp>
      <p:sp>
        <p:nvSpPr>
          <p:cNvPr id="4" name="Slide Number Placeholder 3">
            <a:extLst>
              <a:ext uri="{FF2B5EF4-FFF2-40B4-BE49-F238E27FC236}">
                <a16:creationId xmlns:a16="http://schemas.microsoft.com/office/drawing/2014/main" xmlns="" id="{1C1F9C5E-BB21-472C-B447-1852B2F0CBEC}"/>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331442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t>Public Funds Expenditures </a:t>
            </a:r>
            <a:r>
              <a:rPr lang="en-US" sz="3600" b="1" i="1" dirty="0"/>
              <a:t>ALLOWABLE</a:t>
            </a:r>
          </a:p>
        </p:txBody>
      </p:sp>
      <p:sp>
        <p:nvSpPr>
          <p:cNvPr id="3" name="Content Placeholder 2"/>
          <p:cNvSpPr>
            <a:spLocks noGrp="1"/>
          </p:cNvSpPr>
          <p:nvPr>
            <p:ph idx="1"/>
          </p:nvPr>
        </p:nvSpPr>
        <p:spPr>
          <a:xfrm>
            <a:off x="799974" y="1309603"/>
            <a:ext cx="10745915" cy="5095679"/>
          </a:xfrm>
        </p:spPr>
        <p:txBody>
          <a:bodyPr>
            <a:noAutofit/>
          </a:bodyPr>
          <a:lstStyle/>
          <a:p>
            <a:pPr>
              <a:buFont typeface="Wingdings" panose="05000000000000000000" pitchFamily="2" charset="2"/>
              <a:buChar char="Ø"/>
            </a:pPr>
            <a:r>
              <a:rPr lang="en-US" sz="2400" b="1" dirty="0"/>
              <a:t>School landscaping, furnishings, and decorations </a:t>
            </a:r>
          </a:p>
          <a:p>
            <a:pPr>
              <a:buFont typeface="Wingdings" panose="05000000000000000000" pitchFamily="2" charset="2"/>
              <a:buChar char="Ø"/>
            </a:pPr>
            <a:r>
              <a:rPr lang="en-US" sz="2400" b="1" dirty="0"/>
              <a:t> Expenditures for pictures for school office</a:t>
            </a:r>
          </a:p>
          <a:p>
            <a:pPr>
              <a:buFont typeface="Wingdings" panose="05000000000000000000" pitchFamily="2" charset="2"/>
              <a:buChar char="Ø"/>
            </a:pPr>
            <a:r>
              <a:rPr lang="en-US" sz="2400" b="1" dirty="0"/>
              <a:t> Expenditures for flower arrangement for school office</a:t>
            </a:r>
          </a:p>
          <a:p>
            <a:pPr>
              <a:buFont typeface="Wingdings" panose="05000000000000000000" pitchFamily="2" charset="2"/>
              <a:buChar char="Ø"/>
            </a:pPr>
            <a:r>
              <a:rPr lang="en-US" sz="2400" b="1" dirty="0"/>
              <a:t> Membership in professional organizations</a:t>
            </a:r>
          </a:p>
          <a:p>
            <a:pPr>
              <a:buFont typeface="Wingdings" panose="05000000000000000000" pitchFamily="2" charset="2"/>
              <a:buChar char="Ø"/>
            </a:pPr>
            <a:r>
              <a:rPr lang="en-US" sz="2400" b="1" dirty="0"/>
              <a:t> Academic incentives for students</a:t>
            </a:r>
          </a:p>
          <a:p>
            <a:pPr>
              <a:buFont typeface="Wingdings" panose="05000000000000000000" pitchFamily="2" charset="2"/>
              <a:buChar char="Ø"/>
            </a:pPr>
            <a:r>
              <a:rPr lang="en-US" sz="2400" b="1" dirty="0"/>
              <a:t> Athletic and band uniforms for students</a:t>
            </a:r>
          </a:p>
          <a:p>
            <a:pPr>
              <a:buFont typeface="Wingdings" panose="05000000000000000000" pitchFamily="2" charset="2"/>
              <a:buChar char="Ø"/>
            </a:pPr>
            <a:r>
              <a:rPr lang="en-US" sz="2400" b="1" dirty="0"/>
              <a:t> Pregame/Postgame meals for student athletes </a:t>
            </a:r>
          </a:p>
          <a:p>
            <a:pPr marL="0" indent="0">
              <a:buNone/>
            </a:pPr>
            <a:r>
              <a:rPr lang="en-US" sz="2400" b="1" dirty="0"/>
              <a:t>     and coaches (NOT Principals or spouses)</a:t>
            </a:r>
          </a:p>
          <a:p>
            <a:pPr>
              <a:buFont typeface="Wingdings" panose="05000000000000000000" pitchFamily="2" charset="2"/>
              <a:buChar char="Ø"/>
            </a:pPr>
            <a:r>
              <a:rPr lang="en-US" sz="2400" b="1" dirty="0"/>
              <a:t> Transportation to events related to a school sponsored activity</a:t>
            </a:r>
          </a:p>
          <a:p>
            <a:pPr>
              <a:buFont typeface="Arial" panose="020B0604020202020204" pitchFamily="34" charset="0"/>
              <a:buChar char="•"/>
            </a:pPr>
            <a:endParaRPr lang="en-US" sz="2400" b="1" dirty="0"/>
          </a:p>
        </p:txBody>
      </p:sp>
      <p:sp>
        <p:nvSpPr>
          <p:cNvPr id="4" name="Slide Number Placeholder 3">
            <a:extLst>
              <a:ext uri="{FF2B5EF4-FFF2-40B4-BE49-F238E27FC236}">
                <a16:creationId xmlns:a16="http://schemas.microsoft.com/office/drawing/2014/main" xmlns="" id="{7E3A49D0-D6C6-4B24-A61D-16E5E1D9297E}"/>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4035286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9F1EF76C-A9CA-48F6-95A0-7B80240D52F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32</a:t>
            </a:fld>
            <a:endParaRPr lang="en-US"/>
          </a:p>
        </p:txBody>
      </p:sp>
      <p:sp>
        <p:nvSpPr>
          <p:cNvPr id="5" name="TextBox 4">
            <a:extLst>
              <a:ext uri="{FF2B5EF4-FFF2-40B4-BE49-F238E27FC236}">
                <a16:creationId xmlns:a16="http://schemas.microsoft.com/office/drawing/2014/main" xmlns="" id="{6E722210-FDF2-4B83-B689-0A0E24D5E100}"/>
              </a:ext>
            </a:extLst>
          </p:cNvPr>
          <p:cNvSpPr txBox="1"/>
          <p:nvPr/>
        </p:nvSpPr>
        <p:spPr>
          <a:xfrm>
            <a:off x="2192215" y="808892"/>
            <a:ext cx="7291754" cy="1569660"/>
          </a:xfrm>
          <a:prstGeom prst="rect">
            <a:avLst/>
          </a:prstGeom>
          <a:noFill/>
        </p:spPr>
        <p:txBody>
          <a:bodyPr wrap="square" rtlCol="0">
            <a:spAutoFit/>
          </a:bodyPr>
          <a:lstStyle/>
          <a:p>
            <a:pPr algn="ctr"/>
            <a:r>
              <a:rPr lang="en-US" sz="4800" dirty="0">
                <a:solidFill>
                  <a:srgbClr val="00B0F0"/>
                </a:solidFill>
              </a:rPr>
              <a:t>BOOKKEEPING OFFICE HOURS</a:t>
            </a:r>
          </a:p>
        </p:txBody>
      </p:sp>
      <p:sp>
        <p:nvSpPr>
          <p:cNvPr id="6" name="TextBox 5">
            <a:extLst>
              <a:ext uri="{FF2B5EF4-FFF2-40B4-BE49-F238E27FC236}">
                <a16:creationId xmlns:a16="http://schemas.microsoft.com/office/drawing/2014/main" xmlns="" id="{63F907EB-D0D7-4FFF-8F29-E0E14203B641}"/>
              </a:ext>
            </a:extLst>
          </p:cNvPr>
          <p:cNvSpPr txBox="1"/>
          <p:nvPr/>
        </p:nvSpPr>
        <p:spPr>
          <a:xfrm>
            <a:off x="3176953" y="3044279"/>
            <a:ext cx="5322277" cy="769441"/>
          </a:xfrm>
          <a:prstGeom prst="rect">
            <a:avLst/>
          </a:prstGeom>
          <a:noFill/>
        </p:spPr>
        <p:txBody>
          <a:bodyPr wrap="square" rtlCol="0">
            <a:spAutoFit/>
          </a:bodyPr>
          <a:lstStyle/>
          <a:p>
            <a:pPr algn="ctr"/>
            <a:r>
              <a:rPr lang="en-US" sz="4400" dirty="0"/>
              <a:t>MONDAY - FRIDAY</a:t>
            </a:r>
          </a:p>
        </p:txBody>
      </p:sp>
      <p:sp>
        <p:nvSpPr>
          <p:cNvPr id="7" name="TextBox 6">
            <a:extLst>
              <a:ext uri="{FF2B5EF4-FFF2-40B4-BE49-F238E27FC236}">
                <a16:creationId xmlns:a16="http://schemas.microsoft.com/office/drawing/2014/main" xmlns="" id="{ACFF654C-A434-4DF9-A33B-9E80209E105C}"/>
              </a:ext>
            </a:extLst>
          </p:cNvPr>
          <p:cNvSpPr txBox="1"/>
          <p:nvPr/>
        </p:nvSpPr>
        <p:spPr>
          <a:xfrm>
            <a:off x="2954215" y="4747846"/>
            <a:ext cx="5709139" cy="1200329"/>
          </a:xfrm>
          <a:prstGeom prst="rect">
            <a:avLst/>
          </a:prstGeom>
          <a:noFill/>
        </p:spPr>
        <p:txBody>
          <a:bodyPr wrap="square" rtlCol="0">
            <a:spAutoFit/>
          </a:bodyPr>
          <a:lstStyle/>
          <a:p>
            <a:pPr algn="ctr"/>
            <a:r>
              <a:rPr lang="en-US" sz="3600" dirty="0"/>
              <a:t>X:XX A.M. – XX:XX P.M.</a:t>
            </a:r>
          </a:p>
          <a:p>
            <a:pPr algn="ctr"/>
            <a:r>
              <a:rPr lang="en-US" sz="3600" dirty="0"/>
              <a:t>X:00 P.M. – X:00 P.M.</a:t>
            </a:r>
          </a:p>
        </p:txBody>
      </p:sp>
    </p:spTree>
    <p:extLst>
      <p:ext uri="{BB962C8B-B14F-4D97-AF65-F5344CB8AC3E}">
        <p14:creationId xmlns:p14="http://schemas.microsoft.com/office/powerpoint/2010/main" val="16701721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9F1EF76C-A9CA-48F6-95A0-7B80240D52F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33</a:t>
            </a:fld>
            <a:endParaRPr lang="en-US"/>
          </a:p>
        </p:txBody>
      </p:sp>
      <p:sp>
        <p:nvSpPr>
          <p:cNvPr id="5" name="TextBox 4">
            <a:extLst>
              <a:ext uri="{FF2B5EF4-FFF2-40B4-BE49-F238E27FC236}">
                <a16:creationId xmlns:a16="http://schemas.microsoft.com/office/drawing/2014/main" xmlns="" id="{6E722210-FDF2-4B83-B689-0A0E24D5E100}"/>
              </a:ext>
            </a:extLst>
          </p:cNvPr>
          <p:cNvSpPr txBox="1"/>
          <p:nvPr/>
        </p:nvSpPr>
        <p:spPr>
          <a:xfrm>
            <a:off x="2192215" y="808892"/>
            <a:ext cx="7291754" cy="1569660"/>
          </a:xfrm>
          <a:prstGeom prst="rect">
            <a:avLst/>
          </a:prstGeom>
          <a:noFill/>
        </p:spPr>
        <p:txBody>
          <a:bodyPr wrap="square" rtlCol="0">
            <a:spAutoFit/>
          </a:bodyPr>
          <a:lstStyle/>
          <a:p>
            <a:pPr algn="ctr"/>
            <a:r>
              <a:rPr lang="en-US" sz="4800" dirty="0">
                <a:solidFill>
                  <a:srgbClr val="00B0F0"/>
                </a:solidFill>
              </a:rPr>
              <a:t>Receipt of </a:t>
            </a:r>
            <a:r>
              <a:rPr lang="en-US" sz="4800" dirty="0" smtClean="0">
                <a:solidFill>
                  <a:srgbClr val="00B0F0"/>
                </a:solidFill>
              </a:rPr>
              <a:t>Acknowledgement</a:t>
            </a:r>
            <a:endParaRPr lang="en-US" sz="4800" dirty="0">
              <a:solidFill>
                <a:srgbClr val="00B0F0"/>
              </a:solidFill>
            </a:endParaRPr>
          </a:p>
        </p:txBody>
      </p:sp>
      <p:sp>
        <p:nvSpPr>
          <p:cNvPr id="6" name="TextBox 5">
            <a:extLst>
              <a:ext uri="{FF2B5EF4-FFF2-40B4-BE49-F238E27FC236}">
                <a16:creationId xmlns:a16="http://schemas.microsoft.com/office/drawing/2014/main" xmlns="" id="{63F907EB-D0D7-4FFF-8F29-E0E14203B641}"/>
              </a:ext>
            </a:extLst>
          </p:cNvPr>
          <p:cNvSpPr txBox="1"/>
          <p:nvPr/>
        </p:nvSpPr>
        <p:spPr>
          <a:xfrm>
            <a:off x="211014" y="3044279"/>
            <a:ext cx="11652739" cy="2123658"/>
          </a:xfrm>
          <a:prstGeom prst="rect">
            <a:avLst/>
          </a:prstGeom>
          <a:noFill/>
        </p:spPr>
        <p:txBody>
          <a:bodyPr wrap="square" rtlCol="0">
            <a:spAutoFit/>
          </a:bodyPr>
          <a:lstStyle/>
          <a:p>
            <a:pPr algn="ctr"/>
            <a:r>
              <a:rPr lang="en-US" sz="4400" dirty="0"/>
              <a:t>Please click on the following link to access the Google Form </a:t>
            </a:r>
            <a:r>
              <a:rPr lang="en-US" sz="4400" dirty="0" smtClean="0"/>
              <a:t>for </a:t>
            </a:r>
            <a:r>
              <a:rPr lang="en-US" sz="4400" b="1" dirty="0" smtClean="0">
                <a:solidFill>
                  <a:srgbClr val="C00000"/>
                </a:solidFill>
              </a:rPr>
              <a:t>Acknowledge of Local School Accounting Procedures</a:t>
            </a:r>
          </a:p>
        </p:txBody>
      </p:sp>
    </p:spTree>
    <p:extLst>
      <p:ext uri="{BB962C8B-B14F-4D97-AF65-F5344CB8AC3E}">
        <p14:creationId xmlns:p14="http://schemas.microsoft.com/office/powerpoint/2010/main" val="35191665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9376" y="228540"/>
            <a:ext cx="5647765" cy="6369286"/>
          </a:xfrm>
          <a:prstGeom prst="rect">
            <a:avLst/>
          </a:prstGeom>
        </p:spPr>
      </p:pic>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34</a:t>
            </a:fld>
            <a:endParaRPr lang="en-US"/>
          </a:p>
        </p:txBody>
      </p:sp>
    </p:spTree>
    <p:extLst>
      <p:ext uri="{BB962C8B-B14F-4D97-AF65-F5344CB8AC3E}">
        <p14:creationId xmlns:p14="http://schemas.microsoft.com/office/powerpoint/2010/main" val="785094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3577</TotalTime>
  <Words>1652</Words>
  <Application>Microsoft Office PowerPoint</Application>
  <PresentationFormat>Custom</PresentationFormat>
  <Paragraphs>209</Paragraphs>
  <Slides>34</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Ion</vt:lpstr>
      <vt:lpstr>Acrobat Document</vt:lpstr>
      <vt:lpstr>MONTGOMERY PUBLIC SCHOOLS</vt:lpstr>
      <vt:lpstr>INTERNAL CONTROL - CASH RECEIPTS</vt:lpstr>
      <vt:lpstr>RECEIPTING OBJECTIVE</vt:lpstr>
      <vt:lpstr>TEACHER RESPONSIBILITY</vt:lpstr>
      <vt:lpstr>TEACHER RESPONSIBILITY (cont.)</vt:lpstr>
      <vt:lpstr>BOOKKEEPER’S RESPONSIBILITY</vt:lpstr>
      <vt:lpstr>BOOKKEEPER’S RESPONSIBILITY (cont.)</vt:lpstr>
      <vt:lpstr>PowerPoint Presentation</vt:lpstr>
      <vt:lpstr>PowerPoint Presentation</vt:lpstr>
      <vt:lpstr>PowerPoint Presentation</vt:lpstr>
      <vt:lpstr>PowerPoint Presentation</vt:lpstr>
      <vt:lpstr>RECEIPTS</vt:lpstr>
      <vt:lpstr>RECEIPTS (cont.)</vt:lpstr>
      <vt:lpstr>RECEIPTS (cont.)</vt:lpstr>
      <vt:lpstr>RECEIPTING SUMMARY</vt:lpstr>
      <vt:lpstr>PowerPoint Presentation</vt:lpstr>
      <vt:lpstr>PowerPoint Presentation</vt:lpstr>
      <vt:lpstr>PowerPoint Presentation</vt:lpstr>
      <vt:lpstr>PowerPoint Presentation</vt:lpstr>
      <vt:lpstr>FUNDRAISERS</vt:lpstr>
      <vt:lpstr>Fundraiser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Funds Expenditures UNALLOWABLE</vt:lpstr>
      <vt:lpstr>Public Funds Expenditures ALLOWABLE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Findings and  Fundraising Activities</dc:title>
  <dc:creator>Wilburn, Felicia</dc:creator>
  <cp:lastModifiedBy>Randle, Ricardo</cp:lastModifiedBy>
  <cp:revision>41</cp:revision>
  <cp:lastPrinted>2021-11-02T17:09:27Z</cp:lastPrinted>
  <dcterms:modified xsi:type="dcterms:W3CDTF">2021-11-02T17:34:39Z</dcterms:modified>
</cp:coreProperties>
</file>