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9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93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8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2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4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4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0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91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1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7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3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56B43-9A6B-4033-BC72-F86E2FE99592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AF67A-CAE2-473E-8E8E-29C07B13E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9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Renaissance and Reformation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Chapter 14, section 1, pages 344-349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period of creativity, of new ideas and inspirations, is called the </a:t>
            </a:r>
            <a:r>
              <a:rPr lang="en-US" b="1" u="sng" dirty="0" smtClean="0"/>
              <a:t>Renaissance</a:t>
            </a:r>
            <a:r>
              <a:rPr lang="en-US" dirty="0" smtClean="0"/>
              <a:t>(1400’s)</a:t>
            </a: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Renaissance </a:t>
            </a:r>
            <a:r>
              <a:rPr lang="en-US" dirty="0" smtClean="0"/>
              <a:t> began in Italy (cities of Florence and Venice)</a:t>
            </a: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mreyes\AppData\Local\Microsoft\Windows\Temporary Internet Files\Content.IE5\D52YO53G\MP90040322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216" y="3413760"/>
            <a:ext cx="2081784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reyes\AppData\Local\Microsoft\Windows\Temporary Internet Files\Content.IE5\H32QW4N0\MP90040348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950208"/>
            <a:ext cx="3901440" cy="259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46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New Ideas </a:t>
            </a:r>
            <a:r>
              <a:rPr lang="en-US" dirty="0" smtClean="0"/>
              <a:t>of the Renaissance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New Ideas from trade with far off places in Asia</a:t>
            </a:r>
          </a:p>
          <a:p>
            <a:r>
              <a:rPr lang="en-US" dirty="0" smtClean="0"/>
              <a:t>Goods traded made people curious about the larger world</a:t>
            </a:r>
          </a:p>
          <a:p>
            <a:r>
              <a:rPr lang="en-US" dirty="0" smtClean="0"/>
              <a:t>Books written by Ancient Greeks and Romans</a:t>
            </a:r>
          </a:p>
          <a:p>
            <a:pPr marL="0" indent="0">
              <a:buNone/>
            </a:pPr>
            <a:r>
              <a:rPr lang="en-US" dirty="0" smtClean="0"/>
              <a:t>Humanities-history, poetry, grammar</a:t>
            </a:r>
          </a:p>
          <a:p>
            <a:pPr marL="0" indent="0">
              <a:buNone/>
            </a:pPr>
            <a:r>
              <a:rPr lang="en-US" sz="3000" b="1" u="sng" dirty="0" smtClean="0"/>
              <a:t>Humanism</a:t>
            </a:r>
            <a:r>
              <a:rPr lang="en-US" sz="2600" dirty="0" smtClean="0"/>
              <a:t>-emphasized the abilities and accomplishments of human beings.  Humanists believed that people were capable of great things.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7259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Renaissance Art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Art</a:t>
            </a:r>
          </a:p>
          <a:p>
            <a:pPr marL="0" indent="0">
              <a:buNone/>
            </a:pPr>
            <a:r>
              <a:rPr lang="en-US" dirty="0" smtClean="0"/>
              <a:t>-Developed new techniques-perspective (3-D).</a:t>
            </a:r>
          </a:p>
          <a:p>
            <a:pPr marL="0" indent="0">
              <a:buNone/>
            </a:pPr>
            <a:r>
              <a:rPr lang="en-US" dirty="0" smtClean="0"/>
              <a:t>-Artists were humanists-wanted paintings and sculptures to show people’s personalities.</a:t>
            </a:r>
          </a:p>
          <a:p>
            <a:r>
              <a:rPr lang="en-US" dirty="0" smtClean="0"/>
              <a:t>Michelangelo-Italian painter and sculptor</a:t>
            </a:r>
          </a:p>
          <a:p>
            <a:r>
              <a:rPr lang="en-US" dirty="0" smtClean="0"/>
              <a:t>Leonardo da Vinci-painter, sculptor, architect, scientist, engineer and inventor</a:t>
            </a:r>
          </a:p>
          <a:p>
            <a:pPr marL="0" indent="0">
              <a:buNone/>
            </a:pPr>
            <a:r>
              <a:rPr lang="en-US" dirty="0" smtClean="0"/>
              <a:t>Is known as a “</a:t>
            </a:r>
            <a:r>
              <a:rPr lang="en-US" b="1" u="sng" dirty="0" smtClean="0"/>
              <a:t>Renaissance Man</a:t>
            </a:r>
            <a:r>
              <a:rPr lang="en-US" dirty="0" smtClean="0"/>
              <a:t>”-great achiever in many areas.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77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Michelangelo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143000"/>
            <a:ext cx="3000375" cy="292020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3048000" cy="4638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5" y="4267200"/>
            <a:ext cx="2371725" cy="24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4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Leonardo da Vinci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447800"/>
            <a:ext cx="1524000" cy="1981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71600"/>
            <a:ext cx="3047999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276600"/>
            <a:ext cx="1600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69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 Vinci-Inventor/Scientist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05000"/>
            <a:ext cx="1981200" cy="2057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133600"/>
            <a:ext cx="249555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667000"/>
            <a:ext cx="20193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40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Renaissance Literature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William Shakespeare (English)</a:t>
            </a:r>
          </a:p>
          <a:p>
            <a:pPr marL="0" indent="0">
              <a:buNone/>
            </a:pPr>
            <a:r>
              <a:rPr lang="en-US" dirty="0" smtClean="0"/>
              <a:t>-wrote poetry</a:t>
            </a:r>
          </a:p>
          <a:p>
            <a:pPr marL="0" indent="0">
              <a:buNone/>
            </a:pPr>
            <a:r>
              <a:rPr lang="en-US" dirty="0" smtClean="0"/>
              <a:t>-most famous for his plays</a:t>
            </a:r>
          </a:p>
          <a:p>
            <a:pPr marL="0" indent="0">
              <a:buNone/>
            </a:pPr>
            <a:r>
              <a:rPr lang="en-US" dirty="0" smtClean="0"/>
              <a:t>30 comedies, histories and tragedies</a:t>
            </a:r>
          </a:p>
          <a:p>
            <a:pPr marL="0" indent="0">
              <a:buNone/>
            </a:pPr>
            <a:r>
              <a:rPr lang="en-US" i="1" dirty="0" smtClean="0"/>
              <a:t>Julius Caesar, Romeo and Juliet</a:t>
            </a:r>
          </a:p>
          <a:p>
            <a:r>
              <a:rPr lang="en-US" dirty="0" smtClean="0"/>
              <a:t>Renaissance writings were read and enjoyed by many by a new invention. .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71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Renaissance Science</a:t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What Renaissance invention is this?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37" y="1447800"/>
            <a:ext cx="3738563" cy="307260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00200"/>
            <a:ext cx="19050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00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Movable Printing Press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Inventor:  Johann Gutenberg</a:t>
            </a:r>
          </a:p>
          <a:p>
            <a:pPr marL="0" indent="0">
              <a:buNone/>
            </a:pPr>
            <a:r>
              <a:rPr lang="en-US" dirty="0" smtClean="0"/>
              <a:t>-Could print books quickly and cheaply</a:t>
            </a:r>
          </a:p>
          <a:p>
            <a:pPr marL="0" indent="0">
              <a:buNone/>
            </a:pPr>
            <a:r>
              <a:rPr lang="en-US" dirty="0" smtClean="0"/>
              <a:t>-People could share ideas with people in distant lands</a:t>
            </a:r>
          </a:p>
          <a:p>
            <a:pPr marL="0" indent="0">
              <a:buNone/>
            </a:pPr>
            <a:r>
              <a:rPr lang="en-US" dirty="0" smtClean="0"/>
              <a:t>-Helped the Renaissance spread beyond Italy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11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The Reformation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1500s</a:t>
            </a:r>
          </a:p>
          <a:p>
            <a:r>
              <a:rPr lang="en-US" dirty="0" smtClean="0"/>
              <a:t>Distrust of the Catholic Church</a:t>
            </a:r>
          </a:p>
          <a:p>
            <a:r>
              <a:rPr lang="en-US" dirty="0" smtClean="0"/>
              <a:t>The complaints led to the movement called the </a:t>
            </a:r>
            <a:r>
              <a:rPr lang="en-US" b="1" u="sng" dirty="0" smtClean="0"/>
              <a:t>Reformation </a:t>
            </a:r>
            <a:r>
              <a:rPr lang="en-US" dirty="0" smtClean="0"/>
              <a:t>-religious reform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Protestant Reformation</a:t>
            </a:r>
          </a:p>
          <a:p>
            <a:pPr marL="0" indent="0">
              <a:buNone/>
            </a:pPr>
            <a:r>
              <a:rPr lang="en-US" dirty="0" smtClean="0"/>
              <a:t>Began in Germany</a:t>
            </a:r>
          </a:p>
          <a:p>
            <a:pPr marL="0" indent="0">
              <a:buNone/>
            </a:pPr>
            <a:r>
              <a:rPr lang="en-US" dirty="0" smtClean="0"/>
              <a:t>Led by German monk, Martin Luther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0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Martin Luther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German monk </a:t>
            </a:r>
          </a:p>
          <a:p>
            <a:r>
              <a:rPr lang="en-US" dirty="0" smtClean="0"/>
              <a:t>Was one of the first to protest the Catholic Church- thought the leaders corrupt</a:t>
            </a:r>
          </a:p>
          <a:p>
            <a:r>
              <a:rPr lang="en-US" dirty="0" smtClean="0"/>
              <a:t>1517- nailed a list of complaints to church door in Wittenberg</a:t>
            </a:r>
          </a:p>
          <a:p>
            <a:r>
              <a:rPr lang="en-US" dirty="0" smtClean="0"/>
              <a:t>Luther and his followers formed a separate church</a:t>
            </a:r>
          </a:p>
          <a:p>
            <a:r>
              <a:rPr lang="en-US" b="1" u="sng" dirty="0" smtClean="0"/>
              <a:t>Protestants</a:t>
            </a:r>
            <a:r>
              <a:rPr lang="en-US" dirty="0" smtClean="0"/>
              <a:t>, Christians who broke from the Catholic Church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762000"/>
            <a:ext cx="100965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6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King Henry VIII and the Reformation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Pope refused to grant his divorce in 1534.</a:t>
            </a:r>
          </a:p>
          <a:p>
            <a:r>
              <a:rPr lang="en-US" dirty="0" smtClean="0"/>
              <a:t>Broke from the Catholic Church to form</a:t>
            </a:r>
          </a:p>
          <a:p>
            <a:pPr marL="0" indent="0">
              <a:buNone/>
            </a:pPr>
            <a:r>
              <a:rPr lang="en-US" dirty="0" smtClean="0"/>
              <a:t>The Church of England.</a:t>
            </a:r>
          </a:p>
          <a:p>
            <a:r>
              <a:rPr lang="en-US" dirty="0" smtClean="0"/>
              <a:t>John Calvin helped spread the</a:t>
            </a:r>
          </a:p>
          <a:p>
            <a:pPr marL="0" indent="0">
              <a:buNone/>
            </a:pPr>
            <a:r>
              <a:rPr lang="en-US" dirty="0" smtClean="0"/>
              <a:t>Protestant movement throughout</a:t>
            </a:r>
          </a:p>
          <a:p>
            <a:pPr marL="0" indent="0">
              <a:buNone/>
            </a:pPr>
            <a:r>
              <a:rPr lang="en-US" dirty="0" smtClean="0"/>
              <a:t>France and Switzerland.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" y="914400"/>
            <a:ext cx="1266825" cy="1704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191000"/>
            <a:ext cx="260508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3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The Catholic Reformation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Catholics who were dissatisfied with the church</a:t>
            </a:r>
          </a:p>
          <a:p>
            <a:r>
              <a:rPr lang="en-US" b="1" u="sng" dirty="0" smtClean="0"/>
              <a:t>Catholic Reformation</a:t>
            </a:r>
            <a:r>
              <a:rPr lang="en-US" dirty="0" smtClean="0"/>
              <a:t>- a series of reforms within the Catholic Church</a:t>
            </a:r>
          </a:p>
          <a:p>
            <a:r>
              <a:rPr lang="en-US" dirty="0" smtClean="0"/>
              <a:t>Reforms</a:t>
            </a:r>
          </a:p>
          <a:p>
            <a:pPr marL="514350" indent="-514350">
              <a:buAutoNum type="arabicPeriod"/>
            </a:pPr>
            <a:r>
              <a:rPr lang="en-US" dirty="0" smtClean="0"/>
              <a:t>Focus on spiritual concerns</a:t>
            </a:r>
          </a:p>
          <a:p>
            <a:pPr marL="514350" indent="-514350">
              <a:buAutoNum type="arabicPeriod"/>
            </a:pPr>
            <a:r>
              <a:rPr lang="en-US" dirty="0" smtClean="0"/>
              <a:t>Make church teachings easier to understand</a:t>
            </a:r>
          </a:p>
          <a:p>
            <a:pPr marL="514350" indent="-514350">
              <a:buAutoNum type="arabicPeriod"/>
            </a:pPr>
            <a:r>
              <a:rPr lang="en-US" dirty="0" smtClean="0"/>
              <a:t>Spread Catholic teachings throughout the world by missionaries.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5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Religious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Wars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Catholics VS the Protestants</a:t>
            </a:r>
          </a:p>
          <a:p>
            <a:r>
              <a:rPr lang="en-US" dirty="0" smtClean="0"/>
              <a:t>Most lived in peace with one another.</a:t>
            </a:r>
          </a:p>
          <a:p>
            <a:r>
              <a:rPr lang="en-US" dirty="0" smtClean="0"/>
              <a:t>Bloody wars broke out in France, Germany, the Netherlands and Switzerland</a:t>
            </a:r>
          </a:p>
          <a:p>
            <a:r>
              <a:rPr lang="en-US" dirty="0" smtClean="0"/>
              <a:t>Results?</a:t>
            </a:r>
          </a:p>
          <a:p>
            <a:pPr marL="0" indent="0">
              <a:buNone/>
            </a:pPr>
            <a:r>
              <a:rPr lang="en-US" dirty="0" smtClean="0"/>
              <a:t>1.People relied less on the church.</a:t>
            </a:r>
          </a:p>
          <a:p>
            <a:pPr marL="0" indent="0">
              <a:buNone/>
            </a:pPr>
            <a:r>
              <a:rPr lang="en-US" smtClean="0"/>
              <a:t>2.Began </a:t>
            </a:r>
            <a:r>
              <a:rPr lang="en-US" dirty="0" smtClean="0"/>
              <a:t>to look to science for answers.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80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Like Martin Luther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Martin Luther did not like how the Catholic Church was being run.  As a result he made a list of his complaints and nailed them to the church door in Wittenberg.  Do you have any complaints about how HCMS is run?  Make a list of at least 5 suggestions that you think would make our </a:t>
            </a:r>
            <a:r>
              <a:rPr lang="en-US" smtClean="0"/>
              <a:t>school better.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489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The Renaissance and Reformation Chapter 14, section 1, pages 344-349</vt:lpstr>
      <vt:lpstr>New Ideas of the Renaissance</vt:lpstr>
      <vt:lpstr>Renaissance Art </vt:lpstr>
      <vt:lpstr>Michelangelo</vt:lpstr>
      <vt:lpstr>Leonardo da Vinci</vt:lpstr>
      <vt:lpstr>Da Vinci-Inventor/Scientist</vt:lpstr>
      <vt:lpstr>Renaissance Literature</vt:lpstr>
      <vt:lpstr>Renaissance Science What Renaissance invention is this? </vt:lpstr>
      <vt:lpstr>The Movable Printing Press</vt:lpstr>
      <vt:lpstr>The Reformation</vt:lpstr>
      <vt:lpstr>Martin Luther </vt:lpstr>
      <vt:lpstr>King Henry VIII and the Reformation </vt:lpstr>
      <vt:lpstr>The Catholic Reformation</vt:lpstr>
      <vt:lpstr>Religious Wars</vt:lpstr>
      <vt:lpstr>Be Like Martin Luther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 and Reformation Chapter 14, section 1, pages 344-349</dc:title>
  <dc:creator>Melissa Reyes</dc:creator>
  <cp:lastModifiedBy>Melissa Reyes</cp:lastModifiedBy>
  <cp:revision>35</cp:revision>
  <dcterms:created xsi:type="dcterms:W3CDTF">2013-02-07T14:25:29Z</dcterms:created>
  <dcterms:modified xsi:type="dcterms:W3CDTF">2015-02-27T16:40:29Z</dcterms:modified>
</cp:coreProperties>
</file>