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s/slide5.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notesSlides/notesSlide9.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notesSlides/notesSlide4.xml" ContentType="application/vnd.openxmlformats-officedocument.presentationml.notesSlide+xml"/>
  <Override PartName="/ppt/notesSlides/notesSlide7.xml" ContentType="application/vnd.openxmlformats-officedocument.presentationml.notesSlide+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notesSlides/notesSlide3.xml" ContentType="application/vnd.openxmlformats-officedocument.presentationml.notesSlide+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Layouts/slideLayout14.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1"/>
  </p:notesMasterIdLst>
  <p:sldIdLst>
    <p:sldId id="256" r:id="rId2"/>
    <p:sldId id="260" r:id="rId3"/>
    <p:sldId id="261" r:id="rId4"/>
    <p:sldId id="264" r:id="rId5"/>
    <p:sldId id="265" r:id="rId6"/>
    <p:sldId id="268" r:id="rId7"/>
    <p:sldId id="270" r:id="rId8"/>
    <p:sldId id="271" r:id="rId9"/>
    <p:sldId id="275" r:id="rId10"/>
  </p:sldIdLst>
  <p:sldSz cx="9144000" cy="6858000" type="screen4x3"/>
  <p:notesSz cx="6946900" cy="9271000"/>
  <p:embeddedFontLst>
    <p:embeddedFont>
      <p:font typeface="Agency FB" panose="020B0503020202020204" pitchFamily="34" charset="0"/>
      <p:regular r:id="rId12"/>
      <p:bold r:id="rId13"/>
    </p:embeddedFont>
    <p:embeddedFont>
      <p:font typeface="Calibri" panose="020F0502020204030204" pitchFamily="34" charset="0"/>
      <p:regular r:id="rId14"/>
      <p:bold r:id="rId15"/>
      <p:italic r:id="rId16"/>
      <p:boldItalic r:id="rId17"/>
    </p:embeddedFont>
    <p:embeddedFont>
      <p:font typeface="Century Gothic" panose="020B0502020202020204" pitchFamily="34" charset="0"/>
      <p:regular r:id="rId18"/>
      <p:bold r:id="rId19"/>
      <p:italic r:id="rId20"/>
      <p:boldItalic r:id="rId21"/>
    </p:embeddedFont>
    <p:embeddedFont>
      <p:font typeface="Verdana" panose="020B0604030504040204" pitchFamily="34" charset="0"/>
      <p:regular r:id="rId22"/>
      <p:bold r:id="rId23"/>
      <p:italic r:id="rId24"/>
      <p:boldItalic r:id="rId25"/>
    </p:embeddedFont>
    <p:embeddedFont>
      <p:font typeface="Arial Narrow" panose="020B0606020202030204" pitchFamily="34"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5" roundtripDataSignature="AMtx7mh8pr5/NyR9vDUIdT1nQZyRehYWO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23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font" Target="fonts/font15.fntdata"/><Relationship Id="rId39" Type="http://schemas.openxmlformats.org/officeDocument/2006/relationships/tableStyles" Target="tableStyles.xml"/><Relationship Id="rId21" Type="http://schemas.openxmlformats.org/officeDocument/2006/relationships/font" Target="fonts/font10.fntdata"/><Relationship Id="rId42"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font" Target="fonts/font18.fntdata"/><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font" Target="fonts/font13.fntdata"/><Relationship Id="rId37" Type="http://schemas.openxmlformats.org/officeDocument/2006/relationships/viewProps" Target="viewProps.xml"/><Relationship Id="rId40"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font" Target="fonts/font17.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font" Target="fonts/font16.fntdata"/><Relationship Id="rId35" Type="http://customschemas.google.com/relationships/presentationmetadata" Target="meta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58025" y="695325"/>
            <a:ext cx="4631475" cy="34766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94675" y="4403725"/>
            <a:ext cx="5557500" cy="417195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06646063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notes"/>
          <p:cNvSpPr txBox="1">
            <a:spLocks noGrp="1"/>
          </p:cNvSpPr>
          <p:nvPr>
            <p:ph type="body" idx="1"/>
          </p:nvPr>
        </p:nvSpPr>
        <p:spPr>
          <a:xfrm>
            <a:off x="694675" y="4403725"/>
            <a:ext cx="5557500" cy="41719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1:notes"/>
          <p:cNvSpPr>
            <a:spLocks noGrp="1" noRot="1" noChangeAspect="1"/>
          </p:cNvSpPr>
          <p:nvPr>
            <p:ph type="sldImg" idx="2"/>
          </p:nvPr>
        </p:nvSpPr>
        <p:spPr>
          <a:xfrm>
            <a:off x="11557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1899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94675" y="4403725"/>
            <a:ext cx="5557500" cy="41719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7" name="Google Shape;187;p6:notes"/>
          <p:cNvSpPr>
            <a:spLocks noGrp="1" noRot="1" noChangeAspect="1"/>
          </p:cNvSpPr>
          <p:nvPr>
            <p:ph type="sldImg" idx="2"/>
          </p:nvPr>
        </p:nvSpPr>
        <p:spPr>
          <a:xfrm>
            <a:off x="11557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98414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7:notes"/>
          <p:cNvSpPr txBox="1">
            <a:spLocks noGrp="1"/>
          </p:cNvSpPr>
          <p:nvPr>
            <p:ph type="body" idx="1"/>
          </p:nvPr>
        </p:nvSpPr>
        <p:spPr>
          <a:xfrm>
            <a:off x="694675" y="4403725"/>
            <a:ext cx="5557500" cy="41719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p7:notes"/>
          <p:cNvSpPr>
            <a:spLocks noGrp="1" noRot="1" noChangeAspect="1"/>
          </p:cNvSpPr>
          <p:nvPr>
            <p:ph type="sldImg" idx="2"/>
          </p:nvPr>
        </p:nvSpPr>
        <p:spPr>
          <a:xfrm>
            <a:off x="11557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4756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0:notes"/>
          <p:cNvSpPr txBox="1">
            <a:spLocks noGrp="1"/>
          </p:cNvSpPr>
          <p:nvPr>
            <p:ph type="body" idx="1"/>
          </p:nvPr>
        </p:nvSpPr>
        <p:spPr>
          <a:xfrm>
            <a:off x="694675" y="4403725"/>
            <a:ext cx="5557500" cy="41719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1" name="Google Shape;211;p10:notes"/>
          <p:cNvSpPr>
            <a:spLocks noGrp="1" noRot="1" noChangeAspect="1"/>
          </p:cNvSpPr>
          <p:nvPr>
            <p:ph type="sldImg" idx="2"/>
          </p:nvPr>
        </p:nvSpPr>
        <p:spPr>
          <a:xfrm>
            <a:off x="11557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1332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1:notes"/>
          <p:cNvSpPr txBox="1">
            <a:spLocks noGrp="1"/>
          </p:cNvSpPr>
          <p:nvPr>
            <p:ph type="body" idx="1"/>
          </p:nvPr>
        </p:nvSpPr>
        <p:spPr>
          <a:xfrm>
            <a:off x="694675" y="4403725"/>
            <a:ext cx="5557500" cy="41719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11:notes"/>
          <p:cNvSpPr>
            <a:spLocks noGrp="1" noRot="1" noChangeAspect="1"/>
          </p:cNvSpPr>
          <p:nvPr>
            <p:ph type="sldImg" idx="2"/>
          </p:nvPr>
        </p:nvSpPr>
        <p:spPr>
          <a:xfrm>
            <a:off x="11557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08101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931628c700_1_38:notes"/>
          <p:cNvSpPr txBox="1">
            <a:spLocks noGrp="1"/>
          </p:cNvSpPr>
          <p:nvPr>
            <p:ph type="body" idx="1"/>
          </p:nvPr>
        </p:nvSpPr>
        <p:spPr>
          <a:xfrm>
            <a:off x="694675" y="4403725"/>
            <a:ext cx="5557500" cy="4172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g931628c700_1_38:notes"/>
          <p:cNvSpPr>
            <a:spLocks noGrp="1" noRot="1" noChangeAspect="1"/>
          </p:cNvSpPr>
          <p:nvPr>
            <p:ph type="sldImg" idx="2"/>
          </p:nvPr>
        </p:nvSpPr>
        <p:spPr>
          <a:xfrm>
            <a:off x="11557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12324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4:notes"/>
          <p:cNvSpPr txBox="1">
            <a:spLocks noGrp="1"/>
          </p:cNvSpPr>
          <p:nvPr>
            <p:ph type="body" idx="1"/>
          </p:nvPr>
        </p:nvSpPr>
        <p:spPr>
          <a:xfrm>
            <a:off x="694675" y="4403725"/>
            <a:ext cx="5557500" cy="41719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9" name="Google Shape;249;p14:notes"/>
          <p:cNvSpPr>
            <a:spLocks noGrp="1" noRot="1" noChangeAspect="1"/>
          </p:cNvSpPr>
          <p:nvPr>
            <p:ph type="sldImg" idx="2"/>
          </p:nvPr>
        </p:nvSpPr>
        <p:spPr>
          <a:xfrm>
            <a:off x="11557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78188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931628c700_2_21:notes"/>
          <p:cNvSpPr txBox="1">
            <a:spLocks noGrp="1"/>
          </p:cNvSpPr>
          <p:nvPr>
            <p:ph type="body" idx="1"/>
          </p:nvPr>
        </p:nvSpPr>
        <p:spPr>
          <a:xfrm>
            <a:off x="694675" y="4403725"/>
            <a:ext cx="5557500" cy="4172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5" name="Google Shape;255;g931628c700_2_21:notes"/>
          <p:cNvSpPr>
            <a:spLocks noGrp="1" noRot="1" noChangeAspect="1"/>
          </p:cNvSpPr>
          <p:nvPr>
            <p:ph type="sldImg" idx="2"/>
          </p:nvPr>
        </p:nvSpPr>
        <p:spPr>
          <a:xfrm>
            <a:off x="11557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6036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937ff1b4e7_0_12:notes"/>
          <p:cNvSpPr>
            <a:spLocks noGrp="1" noRot="1" noChangeAspect="1"/>
          </p:cNvSpPr>
          <p:nvPr>
            <p:ph type="sldImg" idx="2"/>
          </p:nvPr>
        </p:nvSpPr>
        <p:spPr>
          <a:xfrm>
            <a:off x="11557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937ff1b4e7_0_12:notes"/>
          <p:cNvSpPr txBox="1">
            <a:spLocks noGrp="1"/>
          </p:cNvSpPr>
          <p:nvPr>
            <p:ph type="body" idx="1"/>
          </p:nvPr>
        </p:nvSpPr>
        <p:spPr>
          <a:xfrm>
            <a:off x="694675" y="4403725"/>
            <a:ext cx="5557500" cy="4172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1087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8"/>
        <p:cNvGrpSpPr/>
        <p:nvPr/>
      </p:nvGrpSpPr>
      <p:grpSpPr>
        <a:xfrm>
          <a:off x="0" y="0"/>
          <a:ext cx="0" cy="0"/>
          <a:chOff x="0" y="0"/>
          <a:chExt cx="0" cy="0"/>
        </a:xfrm>
      </p:grpSpPr>
      <p:sp>
        <p:nvSpPr>
          <p:cNvPr id="39" name="Google Shape;39;p19"/>
          <p:cNvSpPr txBox="1">
            <a:spLocks noGrp="1"/>
          </p:cNvSpPr>
          <p:nvPr>
            <p:ph type="ctrTitle"/>
          </p:nvPr>
        </p:nvSpPr>
        <p:spPr>
          <a:xfrm>
            <a:off x="1942416" y="2514601"/>
            <a:ext cx="6600451" cy="226278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5400"/>
              <a:buFont typeface="Century Gothic"/>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9"/>
          <p:cNvSpPr txBox="1">
            <a:spLocks noGrp="1"/>
          </p:cNvSpPr>
          <p:nvPr>
            <p:ph type="subTitle" idx="1"/>
          </p:nvPr>
        </p:nvSpPr>
        <p:spPr>
          <a:xfrm>
            <a:off x="1942416" y="4777380"/>
            <a:ext cx="6600451" cy="1126283"/>
          </a:xfrm>
          <a:prstGeom prst="rect">
            <a:avLst/>
          </a:prstGeom>
          <a:noFill/>
          <a:ln>
            <a:noFill/>
          </a:ln>
        </p:spPr>
        <p:txBody>
          <a:bodyPr spcFirstLastPara="1" wrap="square" lIns="91425" tIns="45700" rIns="91425" bIns="45700" anchor="t" anchorCtr="0">
            <a:normAutofit/>
          </a:bodyPr>
          <a:lstStyle>
            <a:lvl1pPr lvl="0" algn="l">
              <a:spcBef>
                <a:spcPts val="1000"/>
              </a:spcBef>
              <a:spcAft>
                <a:spcPts val="0"/>
              </a:spcAft>
              <a:buSzPts val="1800"/>
              <a:buNone/>
              <a:defRPr>
                <a:solidFill>
                  <a:srgbClr val="595959"/>
                </a:solidFill>
              </a:defRPr>
            </a:lvl1pPr>
            <a:lvl2pPr lvl="1" algn="ctr">
              <a:spcBef>
                <a:spcPts val="1000"/>
              </a:spcBef>
              <a:spcAft>
                <a:spcPts val="0"/>
              </a:spcAft>
              <a:buSzPts val="1600"/>
              <a:buNone/>
              <a:defRPr>
                <a:solidFill>
                  <a:srgbClr val="888888"/>
                </a:solidFill>
              </a:defRPr>
            </a:lvl2pPr>
            <a:lvl3pPr lvl="2" algn="ctr">
              <a:spcBef>
                <a:spcPts val="1000"/>
              </a:spcBef>
              <a:spcAft>
                <a:spcPts val="0"/>
              </a:spcAft>
              <a:buSzPts val="1400"/>
              <a:buNone/>
              <a:defRPr>
                <a:solidFill>
                  <a:srgbClr val="888888"/>
                </a:solidFill>
              </a:defRPr>
            </a:lvl3pPr>
            <a:lvl4pPr lvl="3" algn="ctr">
              <a:spcBef>
                <a:spcPts val="1000"/>
              </a:spcBef>
              <a:spcAft>
                <a:spcPts val="0"/>
              </a:spcAft>
              <a:buSzPts val="1200"/>
              <a:buNone/>
              <a:defRPr>
                <a:solidFill>
                  <a:srgbClr val="888888"/>
                </a:solidFill>
              </a:defRPr>
            </a:lvl4pPr>
            <a:lvl5pPr lvl="4" algn="ctr">
              <a:spcBef>
                <a:spcPts val="1000"/>
              </a:spcBef>
              <a:spcAft>
                <a:spcPts val="0"/>
              </a:spcAft>
              <a:buSzPts val="1200"/>
              <a:buNone/>
              <a:defRPr>
                <a:solidFill>
                  <a:srgbClr val="888888"/>
                </a:solidFill>
              </a:defRPr>
            </a:lvl5pPr>
            <a:lvl6pPr lvl="5" algn="ctr">
              <a:spcBef>
                <a:spcPts val="1000"/>
              </a:spcBef>
              <a:spcAft>
                <a:spcPts val="0"/>
              </a:spcAft>
              <a:buSzPts val="1200"/>
              <a:buNone/>
              <a:defRPr>
                <a:solidFill>
                  <a:srgbClr val="888888"/>
                </a:solidFill>
              </a:defRPr>
            </a:lvl6pPr>
            <a:lvl7pPr lvl="6" algn="ctr">
              <a:spcBef>
                <a:spcPts val="1000"/>
              </a:spcBef>
              <a:spcAft>
                <a:spcPts val="0"/>
              </a:spcAft>
              <a:buSzPts val="1200"/>
              <a:buNone/>
              <a:defRPr>
                <a:solidFill>
                  <a:srgbClr val="888888"/>
                </a:solidFill>
              </a:defRPr>
            </a:lvl7pPr>
            <a:lvl8pPr lvl="7" algn="ctr">
              <a:spcBef>
                <a:spcPts val="1000"/>
              </a:spcBef>
              <a:spcAft>
                <a:spcPts val="0"/>
              </a:spcAft>
              <a:buSzPts val="1200"/>
              <a:buNone/>
              <a:defRPr>
                <a:solidFill>
                  <a:srgbClr val="888888"/>
                </a:solidFill>
              </a:defRPr>
            </a:lvl8pPr>
            <a:lvl9pPr lvl="8" algn="ctr">
              <a:spcBef>
                <a:spcPts val="1000"/>
              </a:spcBef>
              <a:spcAft>
                <a:spcPts val="0"/>
              </a:spcAft>
              <a:buSzPts val="1200"/>
              <a:buNone/>
              <a:defRPr>
                <a:solidFill>
                  <a:srgbClr val="888888"/>
                </a:solidFill>
              </a:defRPr>
            </a:lvl9pPr>
          </a:lstStyle>
          <a:p>
            <a:endParaRPr/>
          </a:p>
        </p:txBody>
      </p:sp>
      <p:sp>
        <p:nvSpPr>
          <p:cNvPr id="41" name="Google Shape;41;p19"/>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9"/>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9"/>
          <p:cNvSpPr/>
          <p:nvPr/>
        </p:nvSpPr>
        <p:spPr>
          <a:xfrm>
            <a:off x="-31719" y="4321158"/>
            <a:ext cx="1395473" cy="781781"/>
          </a:xfrm>
          <a:custGeom>
            <a:avLst/>
            <a:gdLst/>
            <a:ahLst/>
            <a:cxnLst/>
            <a:rect l="l" t="t" r="r" b="b"/>
            <a:pathLst>
              <a:path w="8042" h="10000" extrusionOk="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19"/>
          <p:cNvSpPr txBox="1">
            <a:spLocks noGrp="1"/>
          </p:cNvSpPr>
          <p:nvPr>
            <p:ph type="sldNum" idx="12"/>
          </p:nvPr>
        </p:nvSpPr>
        <p:spPr>
          <a:xfrm>
            <a:off x="423334" y="4529541"/>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5"/>
        <p:cNvGrpSpPr/>
        <p:nvPr/>
      </p:nvGrpSpPr>
      <p:grpSpPr>
        <a:xfrm>
          <a:off x="0" y="0"/>
          <a:ext cx="0" cy="0"/>
          <a:chOff x="0" y="0"/>
          <a:chExt cx="0" cy="0"/>
        </a:xfrm>
      </p:grpSpPr>
      <p:sp>
        <p:nvSpPr>
          <p:cNvPr id="46" name="Google Shape;46;p20"/>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0"/>
          <p:cNvSpPr txBox="1">
            <a:spLocks noGrp="1"/>
          </p:cNvSpPr>
          <p:nvPr>
            <p:ph type="body" idx="1"/>
          </p:nvPr>
        </p:nvSpPr>
        <p:spPr>
          <a:xfrm>
            <a:off x="1942415" y="2133600"/>
            <a:ext cx="6591985" cy="3777622"/>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48" name="Google Shape;48;p20"/>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0"/>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20"/>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0"/>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2"/>
        <p:cNvGrpSpPr/>
        <p:nvPr/>
      </p:nvGrpSpPr>
      <p:grpSpPr>
        <a:xfrm>
          <a:off x="0" y="0"/>
          <a:ext cx="0" cy="0"/>
          <a:chOff x="0" y="0"/>
          <a:chExt cx="0" cy="0"/>
        </a:xfrm>
      </p:grpSpPr>
      <p:sp>
        <p:nvSpPr>
          <p:cNvPr id="53" name="Google Shape;53;p21"/>
          <p:cNvSpPr txBox="1">
            <a:spLocks noGrp="1"/>
          </p:cNvSpPr>
          <p:nvPr>
            <p:ph type="title"/>
          </p:nvPr>
        </p:nvSpPr>
        <p:spPr>
          <a:xfrm>
            <a:off x="1945200" y="624110"/>
            <a:ext cx="6589200"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1"/>
          <p:cNvSpPr txBox="1">
            <a:spLocks noGrp="1"/>
          </p:cNvSpPr>
          <p:nvPr>
            <p:ph type="body" idx="1"/>
          </p:nvPr>
        </p:nvSpPr>
        <p:spPr>
          <a:xfrm>
            <a:off x="1942416" y="2136706"/>
            <a:ext cx="3197531" cy="3767397"/>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55" name="Google Shape;55;p21"/>
          <p:cNvSpPr txBox="1">
            <a:spLocks noGrp="1"/>
          </p:cNvSpPr>
          <p:nvPr>
            <p:ph type="body" idx="2"/>
          </p:nvPr>
        </p:nvSpPr>
        <p:spPr>
          <a:xfrm>
            <a:off x="5337307" y="2136706"/>
            <a:ext cx="3197093" cy="3767397"/>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56" name="Google Shape;56;p21"/>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1"/>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21"/>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1"/>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0"/>
        <p:cNvGrpSpPr/>
        <p:nvPr/>
      </p:nvGrpSpPr>
      <p:grpSpPr>
        <a:xfrm>
          <a:off x="0" y="0"/>
          <a:ext cx="0" cy="0"/>
          <a:chOff x="0" y="0"/>
          <a:chExt cx="0" cy="0"/>
        </a:xfrm>
      </p:grpSpPr>
      <p:sp>
        <p:nvSpPr>
          <p:cNvPr id="61" name="Google Shape;61;p22"/>
          <p:cNvSpPr txBox="1">
            <a:spLocks noGrp="1"/>
          </p:cNvSpPr>
          <p:nvPr>
            <p:ph type="title"/>
          </p:nvPr>
        </p:nvSpPr>
        <p:spPr>
          <a:xfrm>
            <a:off x="1942415" y="2074562"/>
            <a:ext cx="6591985" cy="1468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4000"/>
              <a:buFont typeface="Century Gothic"/>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22"/>
          <p:cNvSpPr txBox="1">
            <a:spLocks noGrp="1"/>
          </p:cNvSpPr>
          <p:nvPr>
            <p:ph type="body" idx="1"/>
          </p:nvPr>
        </p:nvSpPr>
        <p:spPr>
          <a:xfrm>
            <a:off x="1942415" y="3581400"/>
            <a:ext cx="6591985"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2000"/>
              <a:buNone/>
              <a:defRPr sz="2000">
                <a:solidFill>
                  <a:srgbClr val="595959"/>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63" name="Google Shape;63;p22"/>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2"/>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2"/>
          <p:cNvSpPr/>
          <p:nvPr/>
        </p:nvSpPr>
        <p:spPr>
          <a:xfrm rot="10800000" flipH="1">
            <a:off x="58" y="3166527"/>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2"/>
          <p:cNvSpPr txBox="1">
            <a:spLocks noGrp="1"/>
          </p:cNvSpPr>
          <p:nvPr>
            <p:ph type="sldNum" idx="12"/>
          </p:nvPr>
        </p:nvSpPr>
        <p:spPr>
          <a:xfrm>
            <a:off x="511228" y="3244140"/>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7"/>
        <p:cNvGrpSpPr/>
        <p:nvPr/>
      </p:nvGrpSpPr>
      <p:grpSpPr>
        <a:xfrm>
          <a:off x="0" y="0"/>
          <a:ext cx="0" cy="0"/>
          <a:chOff x="0" y="0"/>
          <a:chExt cx="0" cy="0"/>
        </a:xfrm>
      </p:grpSpPr>
      <p:sp>
        <p:nvSpPr>
          <p:cNvPr id="68" name="Google Shape;68;p23"/>
          <p:cNvSpPr txBox="1">
            <a:spLocks noGrp="1"/>
          </p:cNvSpPr>
          <p:nvPr>
            <p:ph type="title"/>
          </p:nvPr>
        </p:nvSpPr>
        <p:spPr>
          <a:xfrm>
            <a:off x="1945200" y="624110"/>
            <a:ext cx="6589200"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23"/>
          <p:cNvSpPr txBox="1">
            <a:spLocks noGrp="1"/>
          </p:cNvSpPr>
          <p:nvPr>
            <p:ph type="body" idx="1"/>
          </p:nvPr>
        </p:nvSpPr>
        <p:spPr>
          <a:xfrm>
            <a:off x="2265352" y="2226626"/>
            <a:ext cx="2874596"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None/>
              <a:defRPr sz="2400" b="0"/>
            </a:lvl1pPr>
            <a:lvl2pPr marL="914400" lvl="1" indent="-228600" algn="l">
              <a:spcBef>
                <a:spcPts val="1000"/>
              </a:spcBef>
              <a:spcAft>
                <a:spcPts val="0"/>
              </a:spcAft>
              <a:buSzPts val="2000"/>
              <a:buNone/>
              <a:defRPr sz="2000" b="1"/>
            </a:lvl2pPr>
            <a:lvl3pPr marL="1371600" lvl="2" indent="-228600" algn="l">
              <a:spcBef>
                <a:spcPts val="1000"/>
              </a:spcBef>
              <a:spcAft>
                <a:spcPts val="0"/>
              </a:spcAft>
              <a:buSzPts val="1800"/>
              <a:buNone/>
              <a:defRPr sz="1800" b="1"/>
            </a:lvl3pPr>
            <a:lvl4pPr marL="1828800" lvl="3" indent="-228600" algn="l">
              <a:spcBef>
                <a:spcPts val="1000"/>
              </a:spcBef>
              <a:spcAft>
                <a:spcPts val="0"/>
              </a:spcAft>
              <a:buSzPts val="1600"/>
              <a:buNone/>
              <a:defRPr sz="1600" b="1"/>
            </a:lvl4pPr>
            <a:lvl5pPr marL="2286000" lvl="4" indent="-228600" algn="l">
              <a:spcBef>
                <a:spcPts val="1000"/>
              </a:spcBef>
              <a:spcAft>
                <a:spcPts val="0"/>
              </a:spcAft>
              <a:buSzPts val="1600"/>
              <a:buNone/>
              <a:defRPr sz="1600" b="1"/>
            </a:lvl5pPr>
            <a:lvl6pPr marL="2743200" lvl="5" indent="-228600" algn="l">
              <a:spcBef>
                <a:spcPts val="1000"/>
              </a:spcBef>
              <a:spcAft>
                <a:spcPts val="0"/>
              </a:spcAft>
              <a:buSzPts val="1600"/>
              <a:buNone/>
              <a:defRPr sz="1600" b="1"/>
            </a:lvl6pPr>
            <a:lvl7pPr marL="3200400" lvl="6" indent="-228600" algn="l">
              <a:spcBef>
                <a:spcPts val="1000"/>
              </a:spcBef>
              <a:spcAft>
                <a:spcPts val="0"/>
              </a:spcAft>
              <a:buSzPts val="1600"/>
              <a:buNone/>
              <a:defRPr sz="1600" b="1"/>
            </a:lvl7pPr>
            <a:lvl8pPr marL="3657600" lvl="7" indent="-228600" algn="l">
              <a:spcBef>
                <a:spcPts val="1000"/>
              </a:spcBef>
              <a:spcAft>
                <a:spcPts val="0"/>
              </a:spcAft>
              <a:buSzPts val="1600"/>
              <a:buNone/>
              <a:defRPr sz="1600" b="1"/>
            </a:lvl8pPr>
            <a:lvl9pPr marL="4114800" lvl="8" indent="-228600" algn="l">
              <a:spcBef>
                <a:spcPts val="1000"/>
              </a:spcBef>
              <a:spcAft>
                <a:spcPts val="0"/>
              </a:spcAft>
              <a:buSzPts val="1600"/>
              <a:buNone/>
              <a:defRPr sz="1600" b="1"/>
            </a:lvl9pPr>
          </a:lstStyle>
          <a:p>
            <a:endParaRPr/>
          </a:p>
        </p:txBody>
      </p:sp>
      <p:sp>
        <p:nvSpPr>
          <p:cNvPr id="70" name="Google Shape;70;p23"/>
          <p:cNvSpPr txBox="1">
            <a:spLocks noGrp="1"/>
          </p:cNvSpPr>
          <p:nvPr>
            <p:ph type="body" idx="2"/>
          </p:nvPr>
        </p:nvSpPr>
        <p:spPr>
          <a:xfrm>
            <a:off x="1942415" y="2802888"/>
            <a:ext cx="3197532" cy="3105703"/>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71" name="Google Shape;71;p23"/>
          <p:cNvSpPr txBox="1">
            <a:spLocks noGrp="1"/>
          </p:cNvSpPr>
          <p:nvPr>
            <p:ph type="body" idx="3"/>
          </p:nvPr>
        </p:nvSpPr>
        <p:spPr>
          <a:xfrm>
            <a:off x="5656154" y="2223398"/>
            <a:ext cx="2873239"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None/>
              <a:defRPr sz="2400" b="0"/>
            </a:lvl1pPr>
            <a:lvl2pPr marL="914400" lvl="1" indent="-228600" algn="l">
              <a:spcBef>
                <a:spcPts val="1000"/>
              </a:spcBef>
              <a:spcAft>
                <a:spcPts val="0"/>
              </a:spcAft>
              <a:buSzPts val="2000"/>
              <a:buNone/>
              <a:defRPr sz="2000" b="1"/>
            </a:lvl2pPr>
            <a:lvl3pPr marL="1371600" lvl="2" indent="-228600" algn="l">
              <a:spcBef>
                <a:spcPts val="1000"/>
              </a:spcBef>
              <a:spcAft>
                <a:spcPts val="0"/>
              </a:spcAft>
              <a:buSzPts val="1800"/>
              <a:buNone/>
              <a:defRPr sz="1800" b="1"/>
            </a:lvl3pPr>
            <a:lvl4pPr marL="1828800" lvl="3" indent="-228600" algn="l">
              <a:spcBef>
                <a:spcPts val="1000"/>
              </a:spcBef>
              <a:spcAft>
                <a:spcPts val="0"/>
              </a:spcAft>
              <a:buSzPts val="1600"/>
              <a:buNone/>
              <a:defRPr sz="1600" b="1"/>
            </a:lvl4pPr>
            <a:lvl5pPr marL="2286000" lvl="4" indent="-228600" algn="l">
              <a:spcBef>
                <a:spcPts val="1000"/>
              </a:spcBef>
              <a:spcAft>
                <a:spcPts val="0"/>
              </a:spcAft>
              <a:buSzPts val="1600"/>
              <a:buNone/>
              <a:defRPr sz="1600" b="1"/>
            </a:lvl5pPr>
            <a:lvl6pPr marL="2743200" lvl="5" indent="-228600" algn="l">
              <a:spcBef>
                <a:spcPts val="1000"/>
              </a:spcBef>
              <a:spcAft>
                <a:spcPts val="0"/>
              </a:spcAft>
              <a:buSzPts val="1600"/>
              <a:buNone/>
              <a:defRPr sz="1600" b="1"/>
            </a:lvl6pPr>
            <a:lvl7pPr marL="3200400" lvl="6" indent="-228600" algn="l">
              <a:spcBef>
                <a:spcPts val="1000"/>
              </a:spcBef>
              <a:spcAft>
                <a:spcPts val="0"/>
              </a:spcAft>
              <a:buSzPts val="1600"/>
              <a:buNone/>
              <a:defRPr sz="1600" b="1"/>
            </a:lvl7pPr>
            <a:lvl8pPr marL="3657600" lvl="7" indent="-228600" algn="l">
              <a:spcBef>
                <a:spcPts val="1000"/>
              </a:spcBef>
              <a:spcAft>
                <a:spcPts val="0"/>
              </a:spcAft>
              <a:buSzPts val="1600"/>
              <a:buNone/>
              <a:defRPr sz="1600" b="1"/>
            </a:lvl8pPr>
            <a:lvl9pPr marL="4114800" lvl="8" indent="-228600" algn="l">
              <a:spcBef>
                <a:spcPts val="1000"/>
              </a:spcBef>
              <a:spcAft>
                <a:spcPts val="0"/>
              </a:spcAft>
              <a:buSzPts val="1600"/>
              <a:buNone/>
              <a:defRPr sz="1600" b="1"/>
            </a:lvl9pPr>
          </a:lstStyle>
          <a:p>
            <a:endParaRPr/>
          </a:p>
        </p:txBody>
      </p:sp>
      <p:sp>
        <p:nvSpPr>
          <p:cNvPr id="72" name="Google Shape;72;p23"/>
          <p:cNvSpPr txBox="1">
            <a:spLocks noGrp="1"/>
          </p:cNvSpPr>
          <p:nvPr>
            <p:ph type="body" idx="4"/>
          </p:nvPr>
        </p:nvSpPr>
        <p:spPr>
          <a:xfrm>
            <a:off x="5333715" y="2799660"/>
            <a:ext cx="3195680" cy="3105703"/>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73" name="Google Shape;73;p23"/>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23"/>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23"/>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3"/>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7"/>
        <p:cNvGrpSpPr/>
        <p:nvPr/>
      </p:nvGrpSpPr>
      <p:grpSpPr>
        <a:xfrm>
          <a:off x="0" y="0"/>
          <a:ext cx="0" cy="0"/>
          <a:chOff x="0" y="0"/>
          <a:chExt cx="0" cy="0"/>
        </a:xfrm>
      </p:grpSpPr>
      <p:sp>
        <p:nvSpPr>
          <p:cNvPr id="78" name="Google Shape;78;p24"/>
          <p:cNvSpPr txBox="1">
            <a:spLocks noGrp="1"/>
          </p:cNvSpPr>
          <p:nvPr>
            <p:ph type="title"/>
          </p:nvPr>
        </p:nvSpPr>
        <p:spPr>
          <a:xfrm>
            <a:off x="1945200" y="624110"/>
            <a:ext cx="6589200"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4"/>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24"/>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24"/>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4"/>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3"/>
        <p:cNvGrpSpPr/>
        <p:nvPr/>
      </p:nvGrpSpPr>
      <p:grpSpPr>
        <a:xfrm>
          <a:off x="0" y="0"/>
          <a:ext cx="0" cy="0"/>
          <a:chOff x="0" y="0"/>
          <a:chExt cx="0" cy="0"/>
        </a:xfrm>
      </p:grpSpPr>
      <p:sp>
        <p:nvSpPr>
          <p:cNvPr id="84" name="Google Shape;84;p25"/>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25"/>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25"/>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5"/>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8"/>
        <p:cNvGrpSpPr/>
        <p:nvPr/>
      </p:nvGrpSpPr>
      <p:grpSpPr>
        <a:xfrm>
          <a:off x="0" y="0"/>
          <a:ext cx="0" cy="0"/>
          <a:chOff x="0" y="0"/>
          <a:chExt cx="0" cy="0"/>
        </a:xfrm>
      </p:grpSpPr>
      <p:sp>
        <p:nvSpPr>
          <p:cNvPr id="89" name="Google Shape;89;p26"/>
          <p:cNvSpPr txBox="1">
            <a:spLocks noGrp="1"/>
          </p:cNvSpPr>
          <p:nvPr>
            <p:ph type="title"/>
          </p:nvPr>
        </p:nvSpPr>
        <p:spPr>
          <a:xfrm>
            <a:off x="1942415" y="446088"/>
            <a:ext cx="2629584" cy="97631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2000"/>
              <a:buFont typeface="Century Gothic"/>
              <a:buNone/>
              <a:defRPr sz="20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26"/>
          <p:cNvSpPr txBox="1">
            <a:spLocks noGrp="1"/>
          </p:cNvSpPr>
          <p:nvPr>
            <p:ph type="body" idx="1"/>
          </p:nvPr>
        </p:nvSpPr>
        <p:spPr>
          <a:xfrm>
            <a:off x="4743494" y="446089"/>
            <a:ext cx="3790906" cy="5414963"/>
          </a:xfrm>
          <a:prstGeom prst="rect">
            <a:avLst/>
          </a:prstGeom>
          <a:noFill/>
          <a:ln>
            <a:noFill/>
          </a:ln>
        </p:spPr>
        <p:txBody>
          <a:bodyPr spcFirstLastPara="1" wrap="square" lIns="91425" tIns="45700" rIns="91425" bIns="45700" anchor="ctr"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91" name="Google Shape;91;p26"/>
          <p:cNvSpPr txBox="1">
            <a:spLocks noGrp="1"/>
          </p:cNvSpPr>
          <p:nvPr>
            <p:ph type="body" idx="2"/>
          </p:nvPr>
        </p:nvSpPr>
        <p:spPr>
          <a:xfrm>
            <a:off x="1942415" y="1598613"/>
            <a:ext cx="2629584" cy="4262436"/>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00"/>
              <a:buNone/>
              <a:defRPr sz="1400"/>
            </a:lvl1pPr>
            <a:lvl2pPr marL="914400" lvl="1" indent="-228600" algn="l">
              <a:spcBef>
                <a:spcPts val="1000"/>
              </a:spcBef>
              <a:spcAft>
                <a:spcPts val="0"/>
              </a:spcAft>
              <a:buSzPts val="1200"/>
              <a:buNone/>
              <a:defRPr sz="1200"/>
            </a:lvl2pPr>
            <a:lvl3pPr marL="1371600" lvl="2" indent="-228600" algn="l">
              <a:spcBef>
                <a:spcPts val="1000"/>
              </a:spcBef>
              <a:spcAft>
                <a:spcPts val="0"/>
              </a:spcAft>
              <a:buSzPts val="1000"/>
              <a:buNone/>
              <a:defRPr sz="1000"/>
            </a:lvl3pPr>
            <a:lvl4pPr marL="1828800" lvl="3" indent="-228600" algn="l">
              <a:spcBef>
                <a:spcPts val="1000"/>
              </a:spcBef>
              <a:spcAft>
                <a:spcPts val="0"/>
              </a:spcAft>
              <a:buSzPts val="900"/>
              <a:buNone/>
              <a:defRPr sz="900"/>
            </a:lvl4pPr>
            <a:lvl5pPr marL="2286000" lvl="4" indent="-228600" algn="l">
              <a:spcBef>
                <a:spcPts val="1000"/>
              </a:spcBef>
              <a:spcAft>
                <a:spcPts val="0"/>
              </a:spcAft>
              <a:buSzPts val="900"/>
              <a:buNone/>
              <a:defRPr sz="900"/>
            </a:lvl5pPr>
            <a:lvl6pPr marL="2743200" lvl="5" indent="-228600" algn="l">
              <a:spcBef>
                <a:spcPts val="1000"/>
              </a:spcBef>
              <a:spcAft>
                <a:spcPts val="0"/>
              </a:spcAft>
              <a:buSzPts val="900"/>
              <a:buNone/>
              <a:defRPr sz="900"/>
            </a:lvl6pPr>
            <a:lvl7pPr marL="3200400" lvl="6" indent="-228600" algn="l">
              <a:spcBef>
                <a:spcPts val="1000"/>
              </a:spcBef>
              <a:spcAft>
                <a:spcPts val="0"/>
              </a:spcAft>
              <a:buSzPts val="900"/>
              <a:buNone/>
              <a:defRPr sz="900"/>
            </a:lvl7pPr>
            <a:lvl8pPr marL="3657600" lvl="7" indent="-228600" algn="l">
              <a:spcBef>
                <a:spcPts val="1000"/>
              </a:spcBef>
              <a:spcAft>
                <a:spcPts val="0"/>
              </a:spcAft>
              <a:buSzPts val="900"/>
              <a:buNone/>
              <a:defRPr sz="900"/>
            </a:lvl8pPr>
            <a:lvl9pPr marL="4114800" lvl="8" indent="-228600" algn="l">
              <a:spcBef>
                <a:spcPts val="1000"/>
              </a:spcBef>
              <a:spcAft>
                <a:spcPts val="0"/>
              </a:spcAft>
              <a:buSzPts val="900"/>
              <a:buNone/>
              <a:defRPr sz="900"/>
            </a:lvl9pPr>
          </a:lstStyle>
          <a:p>
            <a:endParaRPr/>
          </a:p>
        </p:txBody>
      </p:sp>
      <p:sp>
        <p:nvSpPr>
          <p:cNvPr id="92" name="Google Shape;92;p26"/>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26"/>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26"/>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6"/>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6"/>
        <p:cNvGrpSpPr/>
        <p:nvPr/>
      </p:nvGrpSpPr>
      <p:grpSpPr>
        <a:xfrm>
          <a:off x="0" y="0"/>
          <a:ext cx="0" cy="0"/>
          <a:chOff x="0" y="0"/>
          <a:chExt cx="0" cy="0"/>
        </a:xfrm>
      </p:grpSpPr>
      <p:sp>
        <p:nvSpPr>
          <p:cNvPr id="97" name="Google Shape;97;p27"/>
          <p:cNvSpPr txBox="1">
            <a:spLocks noGrp="1"/>
          </p:cNvSpPr>
          <p:nvPr>
            <p:ph type="title"/>
          </p:nvPr>
        </p:nvSpPr>
        <p:spPr>
          <a:xfrm>
            <a:off x="1942415" y="4800600"/>
            <a:ext cx="6591985"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2400"/>
              <a:buFont typeface="Century Gothic"/>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27"/>
          <p:cNvSpPr>
            <a:spLocks noGrp="1"/>
          </p:cNvSpPr>
          <p:nvPr>
            <p:ph type="pic" idx="2"/>
          </p:nvPr>
        </p:nvSpPr>
        <p:spPr>
          <a:xfrm>
            <a:off x="1942415" y="634965"/>
            <a:ext cx="6591985" cy="3854970"/>
          </a:xfrm>
          <a:prstGeom prst="rect">
            <a:avLst/>
          </a:prstGeom>
          <a:noFill/>
          <a:ln>
            <a:noFill/>
          </a:ln>
        </p:spPr>
        <p:txBody>
          <a:bodyPr spcFirstLastPara="1" wrap="square" lIns="91425" tIns="45700" rIns="91425" bIns="45700" anchor="t" anchorCtr="0">
            <a:normAutofit/>
          </a:bodyPr>
          <a:lstStyle>
            <a:lvl1pPr marR="0" lvl="0" algn="ctr"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1pPr>
            <a:lvl2pPr marR="0" lvl="1"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2pPr>
            <a:lvl3pPr marR="0" lvl="2"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3pPr>
            <a:lvl4pPr marR="0" lvl="3"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4pPr>
            <a:lvl5pPr marR="0" lvl="4"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5pPr>
            <a:lvl6pPr marR="0" lvl="5"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6pPr>
            <a:lvl7pPr marR="0" lvl="6"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7pPr>
            <a:lvl8pPr marR="0" lvl="7"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8pPr>
            <a:lvl9pPr marR="0" lvl="8"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9pPr>
          </a:lstStyle>
          <a:p>
            <a:endParaRPr/>
          </a:p>
        </p:txBody>
      </p:sp>
      <p:sp>
        <p:nvSpPr>
          <p:cNvPr id="99" name="Google Shape;99;p27"/>
          <p:cNvSpPr txBox="1">
            <a:spLocks noGrp="1"/>
          </p:cNvSpPr>
          <p:nvPr>
            <p:ph type="body" idx="1"/>
          </p:nvPr>
        </p:nvSpPr>
        <p:spPr>
          <a:xfrm>
            <a:off x="1942415" y="5367338"/>
            <a:ext cx="6591985" cy="49371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200"/>
              <a:buNone/>
              <a:defRPr sz="1200"/>
            </a:lvl1pPr>
            <a:lvl2pPr marL="914400" lvl="1" indent="-228600" algn="l">
              <a:spcBef>
                <a:spcPts val="1000"/>
              </a:spcBef>
              <a:spcAft>
                <a:spcPts val="0"/>
              </a:spcAft>
              <a:buSzPts val="1200"/>
              <a:buNone/>
              <a:defRPr sz="1200"/>
            </a:lvl2pPr>
            <a:lvl3pPr marL="1371600" lvl="2" indent="-228600" algn="l">
              <a:spcBef>
                <a:spcPts val="1000"/>
              </a:spcBef>
              <a:spcAft>
                <a:spcPts val="0"/>
              </a:spcAft>
              <a:buSzPts val="1000"/>
              <a:buNone/>
              <a:defRPr sz="1000"/>
            </a:lvl3pPr>
            <a:lvl4pPr marL="1828800" lvl="3" indent="-228600" algn="l">
              <a:spcBef>
                <a:spcPts val="1000"/>
              </a:spcBef>
              <a:spcAft>
                <a:spcPts val="0"/>
              </a:spcAft>
              <a:buSzPts val="900"/>
              <a:buNone/>
              <a:defRPr sz="900"/>
            </a:lvl4pPr>
            <a:lvl5pPr marL="2286000" lvl="4" indent="-228600" algn="l">
              <a:spcBef>
                <a:spcPts val="1000"/>
              </a:spcBef>
              <a:spcAft>
                <a:spcPts val="0"/>
              </a:spcAft>
              <a:buSzPts val="900"/>
              <a:buNone/>
              <a:defRPr sz="900"/>
            </a:lvl5pPr>
            <a:lvl6pPr marL="2743200" lvl="5" indent="-228600" algn="l">
              <a:spcBef>
                <a:spcPts val="1000"/>
              </a:spcBef>
              <a:spcAft>
                <a:spcPts val="0"/>
              </a:spcAft>
              <a:buSzPts val="900"/>
              <a:buNone/>
              <a:defRPr sz="900"/>
            </a:lvl6pPr>
            <a:lvl7pPr marL="3200400" lvl="6" indent="-228600" algn="l">
              <a:spcBef>
                <a:spcPts val="1000"/>
              </a:spcBef>
              <a:spcAft>
                <a:spcPts val="0"/>
              </a:spcAft>
              <a:buSzPts val="900"/>
              <a:buNone/>
              <a:defRPr sz="900"/>
            </a:lvl7pPr>
            <a:lvl8pPr marL="3657600" lvl="7" indent="-228600" algn="l">
              <a:spcBef>
                <a:spcPts val="1000"/>
              </a:spcBef>
              <a:spcAft>
                <a:spcPts val="0"/>
              </a:spcAft>
              <a:buSzPts val="900"/>
              <a:buNone/>
              <a:defRPr sz="900"/>
            </a:lvl8pPr>
            <a:lvl9pPr marL="4114800" lvl="8" indent="-228600" algn="l">
              <a:spcBef>
                <a:spcPts val="1000"/>
              </a:spcBef>
              <a:spcAft>
                <a:spcPts val="0"/>
              </a:spcAft>
              <a:buSzPts val="900"/>
              <a:buNone/>
              <a:defRPr sz="900"/>
            </a:lvl9pPr>
          </a:lstStyle>
          <a:p>
            <a:endParaRPr/>
          </a:p>
        </p:txBody>
      </p:sp>
      <p:sp>
        <p:nvSpPr>
          <p:cNvPr id="100" name="Google Shape;100;p27"/>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27"/>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27"/>
          <p:cNvSpPr/>
          <p:nvPr/>
        </p:nvSpPr>
        <p:spPr>
          <a:xfrm rot="10800000" flipH="1">
            <a:off x="58" y="4910660"/>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7"/>
          <p:cNvSpPr txBox="1">
            <a:spLocks noGrp="1"/>
          </p:cNvSpPr>
          <p:nvPr>
            <p:ph type="sldNum" idx="12"/>
          </p:nvPr>
        </p:nvSpPr>
        <p:spPr>
          <a:xfrm>
            <a:off x="511228" y="4983088"/>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104"/>
        <p:cNvGrpSpPr/>
        <p:nvPr/>
      </p:nvGrpSpPr>
      <p:grpSpPr>
        <a:xfrm>
          <a:off x="0" y="0"/>
          <a:ext cx="0" cy="0"/>
          <a:chOff x="0" y="0"/>
          <a:chExt cx="0" cy="0"/>
        </a:xfrm>
      </p:grpSpPr>
      <p:sp>
        <p:nvSpPr>
          <p:cNvPr id="105" name="Google Shape;105;p28"/>
          <p:cNvSpPr txBox="1">
            <a:spLocks noGrp="1"/>
          </p:cNvSpPr>
          <p:nvPr>
            <p:ph type="title"/>
          </p:nvPr>
        </p:nvSpPr>
        <p:spPr>
          <a:xfrm>
            <a:off x="1942415" y="609600"/>
            <a:ext cx="6591985" cy="311704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4800"/>
              <a:buFont typeface="Century Gothic"/>
              <a:buNone/>
              <a:defRPr sz="48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8"/>
          <p:cNvSpPr txBox="1">
            <a:spLocks noGrp="1"/>
          </p:cNvSpPr>
          <p:nvPr>
            <p:ph type="body" idx="1"/>
          </p:nvPr>
        </p:nvSpPr>
        <p:spPr>
          <a:xfrm>
            <a:off x="1942415" y="4354046"/>
            <a:ext cx="6591985" cy="1555864"/>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800"/>
              <a:buNone/>
              <a:defRPr sz="1800">
                <a:solidFill>
                  <a:srgbClr val="595959"/>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107" name="Google Shape;107;p28"/>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28"/>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28"/>
          <p:cNvSpPr/>
          <p:nvPr/>
        </p:nvSpPr>
        <p:spPr>
          <a:xfrm rot="10800000" flipH="1">
            <a:off x="58" y="3166527"/>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8"/>
          <p:cNvSpPr txBox="1">
            <a:spLocks noGrp="1"/>
          </p:cNvSpPr>
          <p:nvPr>
            <p:ph type="sldNum" idx="12"/>
          </p:nvPr>
        </p:nvSpPr>
        <p:spPr>
          <a:xfrm>
            <a:off x="511228" y="3244140"/>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11"/>
        <p:cNvGrpSpPr/>
        <p:nvPr/>
      </p:nvGrpSpPr>
      <p:grpSpPr>
        <a:xfrm>
          <a:off x="0" y="0"/>
          <a:ext cx="0" cy="0"/>
          <a:chOff x="0" y="0"/>
          <a:chExt cx="0" cy="0"/>
        </a:xfrm>
      </p:grpSpPr>
      <p:sp>
        <p:nvSpPr>
          <p:cNvPr id="112" name="Google Shape;112;p29"/>
          <p:cNvSpPr txBox="1">
            <a:spLocks noGrp="1"/>
          </p:cNvSpPr>
          <p:nvPr>
            <p:ph type="title"/>
          </p:nvPr>
        </p:nvSpPr>
        <p:spPr>
          <a:xfrm>
            <a:off x="2188123" y="609600"/>
            <a:ext cx="6109587" cy="2895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4800"/>
              <a:buFont typeface="Century Gothic"/>
              <a:buNone/>
              <a:defRPr sz="48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9"/>
          <p:cNvSpPr txBox="1">
            <a:spLocks noGrp="1"/>
          </p:cNvSpPr>
          <p:nvPr>
            <p:ph type="body" idx="1"/>
          </p:nvPr>
        </p:nvSpPr>
        <p:spPr>
          <a:xfrm>
            <a:off x="2415972" y="3505200"/>
            <a:ext cx="5653888" cy="381000"/>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600"/>
              <a:buFont typeface="Century Gothic"/>
              <a:buNone/>
              <a:defRPr sz="1600">
                <a:solidFill>
                  <a:srgbClr val="7F7F7F"/>
                </a:solidFill>
              </a:defRPr>
            </a:lvl1pPr>
            <a:lvl2pPr marL="914400" lvl="1" indent="-228600" algn="l">
              <a:spcBef>
                <a:spcPts val="1000"/>
              </a:spcBef>
              <a:spcAft>
                <a:spcPts val="0"/>
              </a:spcAft>
              <a:buSzPts val="1600"/>
              <a:buFont typeface="Century Gothic"/>
              <a:buNone/>
              <a:defRPr/>
            </a:lvl2pPr>
            <a:lvl3pPr marL="1371600" lvl="2" indent="-228600" algn="l">
              <a:spcBef>
                <a:spcPts val="1000"/>
              </a:spcBef>
              <a:spcAft>
                <a:spcPts val="0"/>
              </a:spcAft>
              <a:buSzPts val="1400"/>
              <a:buFont typeface="Century Gothic"/>
              <a:buNone/>
              <a:defRPr/>
            </a:lvl3pPr>
            <a:lvl4pPr marL="1828800" lvl="3" indent="-228600" algn="l">
              <a:spcBef>
                <a:spcPts val="1000"/>
              </a:spcBef>
              <a:spcAft>
                <a:spcPts val="0"/>
              </a:spcAft>
              <a:buSzPts val="1200"/>
              <a:buFont typeface="Century Gothic"/>
              <a:buNone/>
              <a:defRPr/>
            </a:lvl4pPr>
            <a:lvl5pPr marL="2286000" lvl="4" indent="-228600" algn="l">
              <a:spcBef>
                <a:spcPts val="1000"/>
              </a:spcBef>
              <a:spcAft>
                <a:spcPts val="0"/>
              </a:spcAft>
              <a:buSzPts val="1200"/>
              <a:buFont typeface="Century Gothic"/>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14" name="Google Shape;114;p29"/>
          <p:cNvSpPr txBox="1">
            <a:spLocks noGrp="1"/>
          </p:cNvSpPr>
          <p:nvPr>
            <p:ph type="body" idx="2"/>
          </p:nvPr>
        </p:nvSpPr>
        <p:spPr>
          <a:xfrm>
            <a:off x="1942415" y="4354046"/>
            <a:ext cx="6591985" cy="1555864"/>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800"/>
              <a:buNone/>
              <a:defRPr sz="1800">
                <a:solidFill>
                  <a:srgbClr val="595959"/>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115" name="Google Shape;115;p29"/>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29"/>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29"/>
          <p:cNvSpPr/>
          <p:nvPr/>
        </p:nvSpPr>
        <p:spPr>
          <a:xfrm rot="10800000" flipH="1">
            <a:off x="58" y="3166527"/>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9"/>
          <p:cNvSpPr txBox="1">
            <a:spLocks noGrp="1"/>
          </p:cNvSpPr>
          <p:nvPr>
            <p:ph type="sldNum" idx="12"/>
          </p:nvPr>
        </p:nvSpPr>
        <p:spPr>
          <a:xfrm>
            <a:off x="511228" y="3244140"/>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19" name="Google Shape;119;p29"/>
          <p:cNvSpPr txBox="1"/>
          <p:nvPr/>
        </p:nvSpPr>
        <p:spPr>
          <a:xfrm>
            <a:off x="1808316" y="648005"/>
            <a:ext cx="457319"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chemeClr val="accent1"/>
                </a:solidFill>
                <a:latin typeface="Arial"/>
                <a:ea typeface="Arial"/>
                <a:cs typeface="Arial"/>
                <a:sym typeface="Arial"/>
              </a:rPr>
              <a:t>“</a:t>
            </a:r>
            <a:endParaRPr/>
          </a:p>
        </p:txBody>
      </p:sp>
      <p:sp>
        <p:nvSpPr>
          <p:cNvPr id="120" name="Google Shape;120;p29"/>
          <p:cNvSpPr txBox="1"/>
          <p:nvPr/>
        </p:nvSpPr>
        <p:spPr>
          <a:xfrm>
            <a:off x="8169533" y="2905306"/>
            <a:ext cx="457319"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chemeClr val="accent1"/>
                </a:solidFill>
                <a:latin typeface="Arial"/>
                <a:ea typeface="Arial"/>
                <a:cs typeface="Arial"/>
                <a:sym typeface="Arial"/>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21"/>
        <p:cNvGrpSpPr/>
        <p:nvPr/>
      </p:nvGrpSpPr>
      <p:grpSpPr>
        <a:xfrm>
          <a:off x="0" y="0"/>
          <a:ext cx="0" cy="0"/>
          <a:chOff x="0" y="0"/>
          <a:chExt cx="0" cy="0"/>
        </a:xfrm>
      </p:grpSpPr>
      <p:sp>
        <p:nvSpPr>
          <p:cNvPr id="122" name="Google Shape;122;p30"/>
          <p:cNvSpPr txBox="1">
            <a:spLocks noGrp="1"/>
          </p:cNvSpPr>
          <p:nvPr>
            <p:ph type="title"/>
          </p:nvPr>
        </p:nvSpPr>
        <p:spPr>
          <a:xfrm>
            <a:off x="1942415" y="2438401"/>
            <a:ext cx="6591985" cy="2724845"/>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4800"/>
              <a:buFont typeface="Century Gothic"/>
              <a:buNone/>
              <a:defRPr sz="4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30"/>
          <p:cNvSpPr txBox="1">
            <a:spLocks noGrp="1"/>
          </p:cNvSpPr>
          <p:nvPr>
            <p:ph type="body" idx="1"/>
          </p:nvPr>
        </p:nvSpPr>
        <p:spPr>
          <a:xfrm>
            <a:off x="1942415" y="5181600"/>
            <a:ext cx="6591985" cy="72962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800"/>
              <a:buNone/>
              <a:defRPr>
                <a:solidFill>
                  <a:srgbClr val="595959"/>
                </a:solidFill>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24" name="Google Shape;124;p30"/>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30"/>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30"/>
          <p:cNvSpPr/>
          <p:nvPr/>
        </p:nvSpPr>
        <p:spPr>
          <a:xfrm rot="10800000" flipH="1">
            <a:off x="58" y="4910660"/>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30"/>
          <p:cNvSpPr txBox="1">
            <a:spLocks noGrp="1"/>
          </p:cNvSpPr>
          <p:nvPr>
            <p:ph type="sldNum" idx="12"/>
          </p:nvPr>
        </p:nvSpPr>
        <p:spPr>
          <a:xfrm>
            <a:off x="511228" y="4983088"/>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28"/>
        <p:cNvGrpSpPr/>
        <p:nvPr/>
      </p:nvGrpSpPr>
      <p:grpSpPr>
        <a:xfrm>
          <a:off x="0" y="0"/>
          <a:ext cx="0" cy="0"/>
          <a:chOff x="0" y="0"/>
          <a:chExt cx="0" cy="0"/>
        </a:xfrm>
      </p:grpSpPr>
      <p:sp>
        <p:nvSpPr>
          <p:cNvPr id="129" name="Google Shape;129;p31"/>
          <p:cNvSpPr txBox="1">
            <a:spLocks noGrp="1"/>
          </p:cNvSpPr>
          <p:nvPr>
            <p:ph type="title"/>
          </p:nvPr>
        </p:nvSpPr>
        <p:spPr>
          <a:xfrm>
            <a:off x="2188123" y="609600"/>
            <a:ext cx="6109587" cy="2895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4800"/>
              <a:buFont typeface="Century Gothic"/>
              <a:buNone/>
              <a:defRPr sz="48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31"/>
          <p:cNvSpPr txBox="1">
            <a:spLocks noGrp="1"/>
          </p:cNvSpPr>
          <p:nvPr>
            <p:ph type="body" idx="1"/>
          </p:nvPr>
        </p:nvSpPr>
        <p:spPr>
          <a:xfrm>
            <a:off x="1942415" y="4343400"/>
            <a:ext cx="6688292" cy="838200"/>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Font typeface="Century Gothic"/>
              <a:buNone/>
              <a:defRPr sz="2400">
                <a:solidFill>
                  <a:schemeClr val="accent1"/>
                </a:solidFill>
              </a:defRPr>
            </a:lvl1pPr>
            <a:lvl2pPr marL="914400" lvl="1" indent="-228600" algn="l">
              <a:spcBef>
                <a:spcPts val="1000"/>
              </a:spcBef>
              <a:spcAft>
                <a:spcPts val="0"/>
              </a:spcAft>
              <a:buSzPts val="1600"/>
              <a:buFont typeface="Century Gothic"/>
              <a:buNone/>
              <a:defRPr/>
            </a:lvl2pPr>
            <a:lvl3pPr marL="1371600" lvl="2" indent="-228600" algn="l">
              <a:spcBef>
                <a:spcPts val="1000"/>
              </a:spcBef>
              <a:spcAft>
                <a:spcPts val="0"/>
              </a:spcAft>
              <a:buSzPts val="1400"/>
              <a:buFont typeface="Century Gothic"/>
              <a:buNone/>
              <a:defRPr/>
            </a:lvl3pPr>
            <a:lvl4pPr marL="1828800" lvl="3" indent="-228600" algn="l">
              <a:spcBef>
                <a:spcPts val="1000"/>
              </a:spcBef>
              <a:spcAft>
                <a:spcPts val="0"/>
              </a:spcAft>
              <a:buSzPts val="1200"/>
              <a:buFont typeface="Century Gothic"/>
              <a:buNone/>
              <a:defRPr/>
            </a:lvl4pPr>
            <a:lvl5pPr marL="2286000" lvl="4" indent="-228600" algn="l">
              <a:spcBef>
                <a:spcPts val="1000"/>
              </a:spcBef>
              <a:spcAft>
                <a:spcPts val="0"/>
              </a:spcAft>
              <a:buSzPts val="1200"/>
              <a:buFont typeface="Century Gothic"/>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31" name="Google Shape;131;p31"/>
          <p:cNvSpPr txBox="1">
            <a:spLocks noGrp="1"/>
          </p:cNvSpPr>
          <p:nvPr>
            <p:ph type="body" idx="2"/>
          </p:nvPr>
        </p:nvSpPr>
        <p:spPr>
          <a:xfrm>
            <a:off x="1942415" y="5181600"/>
            <a:ext cx="6688292" cy="72962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800"/>
              <a:buNone/>
              <a:defRPr>
                <a:solidFill>
                  <a:srgbClr val="595959"/>
                </a:solidFill>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32" name="Google Shape;132;p31"/>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31"/>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31"/>
          <p:cNvSpPr/>
          <p:nvPr/>
        </p:nvSpPr>
        <p:spPr>
          <a:xfrm rot="10800000" flipH="1">
            <a:off x="58" y="4910660"/>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31"/>
          <p:cNvSpPr txBox="1">
            <a:spLocks noGrp="1"/>
          </p:cNvSpPr>
          <p:nvPr>
            <p:ph type="sldNum" idx="12"/>
          </p:nvPr>
        </p:nvSpPr>
        <p:spPr>
          <a:xfrm>
            <a:off x="511228" y="4983088"/>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36" name="Google Shape;136;p31"/>
          <p:cNvSpPr txBox="1"/>
          <p:nvPr/>
        </p:nvSpPr>
        <p:spPr>
          <a:xfrm>
            <a:off x="1808316" y="648005"/>
            <a:ext cx="457319"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chemeClr val="accent1"/>
                </a:solidFill>
                <a:latin typeface="Arial"/>
                <a:ea typeface="Arial"/>
                <a:cs typeface="Arial"/>
                <a:sym typeface="Arial"/>
              </a:rPr>
              <a:t>“</a:t>
            </a:r>
            <a:endParaRPr/>
          </a:p>
        </p:txBody>
      </p:sp>
      <p:sp>
        <p:nvSpPr>
          <p:cNvPr id="137" name="Google Shape;137;p31"/>
          <p:cNvSpPr txBox="1"/>
          <p:nvPr/>
        </p:nvSpPr>
        <p:spPr>
          <a:xfrm>
            <a:off x="8169533" y="2905306"/>
            <a:ext cx="457319"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chemeClr val="accent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38"/>
        <p:cNvGrpSpPr/>
        <p:nvPr/>
      </p:nvGrpSpPr>
      <p:grpSpPr>
        <a:xfrm>
          <a:off x="0" y="0"/>
          <a:ext cx="0" cy="0"/>
          <a:chOff x="0" y="0"/>
          <a:chExt cx="0" cy="0"/>
        </a:xfrm>
      </p:grpSpPr>
      <p:sp>
        <p:nvSpPr>
          <p:cNvPr id="139" name="Google Shape;139;p32"/>
          <p:cNvSpPr txBox="1">
            <a:spLocks noGrp="1"/>
          </p:cNvSpPr>
          <p:nvPr>
            <p:ph type="title"/>
          </p:nvPr>
        </p:nvSpPr>
        <p:spPr>
          <a:xfrm>
            <a:off x="1942416" y="627407"/>
            <a:ext cx="6591984" cy="288002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4800"/>
              <a:buFont typeface="Century Gothic"/>
              <a:buNone/>
              <a:defRPr sz="4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32"/>
          <p:cNvSpPr txBox="1">
            <a:spLocks noGrp="1"/>
          </p:cNvSpPr>
          <p:nvPr>
            <p:ph type="body" idx="1"/>
          </p:nvPr>
        </p:nvSpPr>
        <p:spPr>
          <a:xfrm>
            <a:off x="1942415" y="4343400"/>
            <a:ext cx="6591985" cy="838200"/>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Font typeface="Century Gothic"/>
              <a:buNone/>
              <a:defRPr sz="2400">
                <a:solidFill>
                  <a:schemeClr val="accent1"/>
                </a:solidFill>
              </a:defRPr>
            </a:lvl1pPr>
            <a:lvl2pPr marL="914400" lvl="1" indent="-228600" algn="l">
              <a:spcBef>
                <a:spcPts val="1000"/>
              </a:spcBef>
              <a:spcAft>
                <a:spcPts val="0"/>
              </a:spcAft>
              <a:buSzPts val="1600"/>
              <a:buFont typeface="Century Gothic"/>
              <a:buNone/>
              <a:defRPr/>
            </a:lvl2pPr>
            <a:lvl3pPr marL="1371600" lvl="2" indent="-228600" algn="l">
              <a:spcBef>
                <a:spcPts val="1000"/>
              </a:spcBef>
              <a:spcAft>
                <a:spcPts val="0"/>
              </a:spcAft>
              <a:buSzPts val="1400"/>
              <a:buFont typeface="Century Gothic"/>
              <a:buNone/>
              <a:defRPr/>
            </a:lvl3pPr>
            <a:lvl4pPr marL="1828800" lvl="3" indent="-228600" algn="l">
              <a:spcBef>
                <a:spcPts val="1000"/>
              </a:spcBef>
              <a:spcAft>
                <a:spcPts val="0"/>
              </a:spcAft>
              <a:buSzPts val="1200"/>
              <a:buFont typeface="Century Gothic"/>
              <a:buNone/>
              <a:defRPr/>
            </a:lvl4pPr>
            <a:lvl5pPr marL="2286000" lvl="4" indent="-228600" algn="l">
              <a:spcBef>
                <a:spcPts val="1000"/>
              </a:spcBef>
              <a:spcAft>
                <a:spcPts val="0"/>
              </a:spcAft>
              <a:buSzPts val="1200"/>
              <a:buFont typeface="Century Gothic"/>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41" name="Google Shape;141;p32"/>
          <p:cNvSpPr txBox="1">
            <a:spLocks noGrp="1"/>
          </p:cNvSpPr>
          <p:nvPr>
            <p:ph type="body" idx="2"/>
          </p:nvPr>
        </p:nvSpPr>
        <p:spPr>
          <a:xfrm>
            <a:off x="1942415" y="5181600"/>
            <a:ext cx="6591985" cy="72962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800"/>
              <a:buNone/>
              <a:defRPr>
                <a:solidFill>
                  <a:srgbClr val="595959"/>
                </a:solidFill>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42" name="Google Shape;142;p32"/>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32"/>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32"/>
          <p:cNvSpPr/>
          <p:nvPr/>
        </p:nvSpPr>
        <p:spPr>
          <a:xfrm rot="10800000" flipH="1">
            <a:off x="58" y="4910660"/>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32"/>
          <p:cNvSpPr txBox="1">
            <a:spLocks noGrp="1"/>
          </p:cNvSpPr>
          <p:nvPr>
            <p:ph type="sldNum" idx="12"/>
          </p:nvPr>
        </p:nvSpPr>
        <p:spPr>
          <a:xfrm>
            <a:off x="511228" y="4983088"/>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6"/>
        <p:cNvGrpSpPr/>
        <p:nvPr/>
      </p:nvGrpSpPr>
      <p:grpSpPr>
        <a:xfrm>
          <a:off x="0" y="0"/>
          <a:ext cx="0" cy="0"/>
          <a:chOff x="0" y="0"/>
          <a:chExt cx="0" cy="0"/>
        </a:xfrm>
      </p:grpSpPr>
      <p:sp>
        <p:nvSpPr>
          <p:cNvPr id="147" name="Google Shape;147;p33"/>
          <p:cNvSpPr txBox="1">
            <a:spLocks noGrp="1"/>
          </p:cNvSpPr>
          <p:nvPr>
            <p:ph type="title"/>
          </p:nvPr>
        </p:nvSpPr>
        <p:spPr>
          <a:xfrm>
            <a:off x="1945200" y="624110"/>
            <a:ext cx="6589200"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33"/>
          <p:cNvSpPr txBox="1">
            <a:spLocks noGrp="1"/>
          </p:cNvSpPr>
          <p:nvPr>
            <p:ph type="body" idx="1"/>
          </p:nvPr>
        </p:nvSpPr>
        <p:spPr>
          <a:xfrm rot="5400000">
            <a:off x="3295307" y="780708"/>
            <a:ext cx="3886200" cy="6591985"/>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49" name="Google Shape;149;p33"/>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33"/>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33"/>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33"/>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34"/>
          <p:cNvSpPr txBox="1">
            <a:spLocks noGrp="1"/>
          </p:cNvSpPr>
          <p:nvPr>
            <p:ph type="title"/>
          </p:nvPr>
        </p:nvSpPr>
        <p:spPr>
          <a:xfrm rot="5400000">
            <a:off x="5064693" y="2441249"/>
            <a:ext cx="5283817" cy="1656132"/>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34"/>
          <p:cNvSpPr txBox="1">
            <a:spLocks noGrp="1"/>
          </p:cNvSpPr>
          <p:nvPr>
            <p:ph type="body" idx="1"/>
          </p:nvPr>
        </p:nvSpPr>
        <p:spPr>
          <a:xfrm rot="5400000">
            <a:off x="1658682" y="911140"/>
            <a:ext cx="5283817" cy="4716348"/>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56" name="Google Shape;156;p34"/>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34"/>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34"/>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34"/>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5"/>
        <p:cNvGrpSpPr/>
        <p:nvPr/>
      </p:nvGrpSpPr>
      <p:grpSpPr>
        <a:xfrm>
          <a:off x="0" y="0"/>
          <a:ext cx="0" cy="0"/>
          <a:chOff x="0" y="0"/>
          <a:chExt cx="0" cy="0"/>
        </a:xfrm>
      </p:grpSpPr>
      <p:grpSp>
        <p:nvGrpSpPr>
          <p:cNvPr id="6" name="Google Shape;6;p18"/>
          <p:cNvGrpSpPr/>
          <p:nvPr/>
        </p:nvGrpSpPr>
        <p:grpSpPr>
          <a:xfrm>
            <a:off x="1" y="228600"/>
            <a:ext cx="1981200" cy="6638628"/>
            <a:chOff x="2487613" y="285750"/>
            <a:chExt cx="2428875" cy="5654676"/>
          </a:xfrm>
        </p:grpSpPr>
        <p:sp>
          <p:nvSpPr>
            <p:cNvPr id="7" name="Google Shape;7;p18"/>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p18"/>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18"/>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18"/>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18"/>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8"/>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8"/>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18"/>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18"/>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8"/>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18"/>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18"/>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 name="Google Shape;19;p18"/>
          <p:cNvGrpSpPr/>
          <p:nvPr/>
        </p:nvGrpSpPr>
        <p:grpSpPr>
          <a:xfrm>
            <a:off x="20421" y="285"/>
            <a:ext cx="1952272" cy="6852968"/>
            <a:chOff x="6627813" y="195717"/>
            <a:chExt cx="1952625" cy="5678034"/>
          </a:xfrm>
        </p:grpSpPr>
        <p:sp>
          <p:nvSpPr>
            <p:cNvPr id="20" name="Google Shape;20;p18"/>
            <p:cNvSpPr/>
            <p:nvPr/>
          </p:nvSpPr>
          <p:spPr>
            <a:xfrm>
              <a:off x="6627813" y="195717"/>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18"/>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18"/>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18"/>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18"/>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18"/>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18"/>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18"/>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18"/>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18"/>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18"/>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18"/>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 name="Google Shape;32;p18"/>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8"/>
          <p:cNvSpPr txBox="1">
            <a:spLocks noGrp="1"/>
          </p:cNvSpPr>
          <p:nvPr>
            <p:ph type="title"/>
          </p:nvPr>
        </p:nvSpPr>
        <p:spPr>
          <a:xfrm>
            <a:off x="1945200" y="624110"/>
            <a:ext cx="6589200" cy="128089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262626"/>
              </a:buClr>
              <a:buSzPts val="3600"/>
              <a:buFont typeface="Century Gothic"/>
              <a:buNone/>
              <a:defRPr sz="3600" b="0" i="0" u="none" strike="noStrike" cap="none">
                <a:solidFill>
                  <a:srgbClr val="262626"/>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34" name="Google Shape;34;p18"/>
          <p:cNvSpPr txBox="1">
            <a:spLocks noGrp="1"/>
          </p:cNvSpPr>
          <p:nvPr>
            <p:ph type="body" idx="1"/>
          </p:nvPr>
        </p:nvSpPr>
        <p:spPr>
          <a:xfrm>
            <a:off x="1942415" y="2133600"/>
            <a:ext cx="6591985" cy="3886200"/>
          </a:xfrm>
          <a:prstGeom prst="rect">
            <a:avLst/>
          </a:prstGeom>
          <a:noFill/>
          <a:ln>
            <a:noFill/>
          </a:ln>
        </p:spPr>
        <p:txBody>
          <a:bodyPr spcFirstLastPara="1" wrap="square" lIns="91425" tIns="45700" rIns="91425" bIns="45700" anchor="t" anchorCtr="0">
            <a:normAutofit/>
          </a:bodyPr>
          <a:lstStyle>
            <a:lvl1pPr marL="457200" marR="0" lvl="0" indent="-342900" algn="l" rtl="0">
              <a:spcBef>
                <a:spcPts val="1000"/>
              </a:spcBef>
              <a:spcAft>
                <a:spcPts val="0"/>
              </a:spcAft>
              <a:buClr>
                <a:schemeClr val="accent1"/>
              </a:buClr>
              <a:buSzPts val="1800"/>
              <a:buFont typeface="Noto Sans Symbols"/>
              <a:buChar char="🠶"/>
              <a:defRPr sz="1800" b="0" i="0" u="none" strike="noStrike" cap="none">
                <a:solidFill>
                  <a:srgbClr val="3F3F3F"/>
                </a:solidFill>
                <a:latin typeface="Century Gothic"/>
                <a:ea typeface="Century Gothic"/>
                <a:cs typeface="Century Gothic"/>
                <a:sym typeface="Century Gothic"/>
              </a:defRPr>
            </a:lvl1pPr>
            <a:lvl2pPr marL="914400" marR="0" lvl="1" indent="-330200" algn="l" rtl="0">
              <a:spcBef>
                <a:spcPts val="1000"/>
              </a:spcBef>
              <a:spcAft>
                <a:spcPts val="0"/>
              </a:spcAft>
              <a:buClr>
                <a:schemeClr val="accent1"/>
              </a:buClr>
              <a:buSzPts val="160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317500" algn="l" rtl="0">
              <a:spcBef>
                <a:spcPts val="1000"/>
              </a:spcBef>
              <a:spcAft>
                <a:spcPts val="0"/>
              </a:spcAft>
              <a:buClr>
                <a:schemeClr val="accent1"/>
              </a:buClr>
              <a:buSzPts val="140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828800" marR="0" lvl="3"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35" name="Google Shape;35;p18"/>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6" name="Google Shape;36;p18"/>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7" name="Google Shape;37;p18"/>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000" b="0" i="0" u="none" strike="noStrike" cap="none">
                <a:solidFill>
                  <a:srgbClr val="FEFFFF"/>
                </a:solidFill>
                <a:latin typeface="Century Gothic"/>
                <a:ea typeface="Century Gothic"/>
                <a:cs typeface="Century Gothic"/>
                <a:sym typeface="Century Gothic"/>
              </a:defRPr>
            </a:lvl1pPr>
            <a:lvl2pPr marL="0" marR="0" lvl="1" indent="0" algn="r" rtl="0">
              <a:spcBef>
                <a:spcPts val="0"/>
              </a:spcBef>
              <a:buNone/>
              <a:defRPr sz="2000" b="0" i="0" u="none" strike="noStrike" cap="none">
                <a:solidFill>
                  <a:srgbClr val="FEFFFF"/>
                </a:solidFill>
                <a:latin typeface="Century Gothic"/>
                <a:ea typeface="Century Gothic"/>
                <a:cs typeface="Century Gothic"/>
                <a:sym typeface="Century Gothic"/>
              </a:defRPr>
            </a:lvl2pPr>
            <a:lvl3pPr marL="0" marR="0" lvl="2" indent="0" algn="r" rtl="0">
              <a:spcBef>
                <a:spcPts val="0"/>
              </a:spcBef>
              <a:buNone/>
              <a:defRPr sz="2000" b="0" i="0" u="none" strike="noStrike" cap="none">
                <a:solidFill>
                  <a:srgbClr val="FEFFFF"/>
                </a:solidFill>
                <a:latin typeface="Century Gothic"/>
                <a:ea typeface="Century Gothic"/>
                <a:cs typeface="Century Gothic"/>
                <a:sym typeface="Century Gothic"/>
              </a:defRPr>
            </a:lvl3pPr>
            <a:lvl4pPr marL="0" marR="0" lvl="3" indent="0" algn="r" rtl="0">
              <a:spcBef>
                <a:spcPts val="0"/>
              </a:spcBef>
              <a:buNone/>
              <a:defRPr sz="2000" b="0" i="0" u="none" strike="noStrike" cap="none">
                <a:solidFill>
                  <a:srgbClr val="FEFFFF"/>
                </a:solidFill>
                <a:latin typeface="Century Gothic"/>
                <a:ea typeface="Century Gothic"/>
                <a:cs typeface="Century Gothic"/>
                <a:sym typeface="Century Gothic"/>
              </a:defRPr>
            </a:lvl4pPr>
            <a:lvl5pPr marL="0" marR="0" lvl="4" indent="0" algn="r" rtl="0">
              <a:spcBef>
                <a:spcPts val="0"/>
              </a:spcBef>
              <a:buNone/>
              <a:defRPr sz="2000" b="0" i="0" u="none" strike="noStrike" cap="none">
                <a:solidFill>
                  <a:srgbClr val="FEFFFF"/>
                </a:solidFill>
                <a:latin typeface="Century Gothic"/>
                <a:ea typeface="Century Gothic"/>
                <a:cs typeface="Century Gothic"/>
                <a:sym typeface="Century Gothic"/>
              </a:defRPr>
            </a:lvl5pPr>
            <a:lvl6pPr marL="0" marR="0" lvl="5" indent="0" algn="r" rtl="0">
              <a:spcBef>
                <a:spcPts val="0"/>
              </a:spcBef>
              <a:buNone/>
              <a:defRPr sz="2000" b="0" i="0" u="none" strike="noStrike" cap="none">
                <a:solidFill>
                  <a:srgbClr val="FEFFFF"/>
                </a:solidFill>
                <a:latin typeface="Century Gothic"/>
                <a:ea typeface="Century Gothic"/>
                <a:cs typeface="Century Gothic"/>
                <a:sym typeface="Century Gothic"/>
              </a:defRPr>
            </a:lvl6pPr>
            <a:lvl7pPr marL="0" marR="0" lvl="6" indent="0" algn="r" rtl="0">
              <a:spcBef>
                <a:spcPts val="0"/>
              </a:spcBef>
              <a:buNone/>
              <a:defRPr sz="2000" b="0" i="0" u="none" strike="noStrike" cap="none">
                <a:solidFill>
                  <a:srgbClr val="FEFFFF"/>
                </a:solidFill>
                <a:latin typeface="Century Gothic"/>
                <a:ea typeface="Century Gothic"/>
                <a:cs typeface="Century Gothic"/>
                <a:sym typeface="Century Gothic"/>
              </a:defRPr>
            </a:lvl7pPr>
            <a:lvl8pPr marL="0" marR="0" lvl="7" indent="0" algn="r" rtl="0">
              <a:spcBef>
                <a:spcPts val="0"/>
              </a:spcBef>
              <a:buNone/>
              <a:defRPr sz="2000" b="0" i="0" u="none" strike="noStrike" cap="none">
                <a:solidFill>
                  <a:srgbClr val="FEFFFF"/>
                </a:solidFill>
                <a:latin typeface="Century Gothic"/>
                <a:ea typeface="Century Gothic"/>
                <a:cs typeface="Century Gothic"/>
                <a:sym typeface="Century Gothic"/>
              </a:defRPr>
            </a:lvl8pPr>
            <a:lvl9pPr marL="0" marR="0" lvl="8" indent="0" algn="r" rtl="0">
              <a:spcBef>
                <a:spcPts val="0"/>
              </a:spcBef>
              <a:buNone/>
              <a:defRPr sz="2000" b="0" i="0" u="none" strike="noStrike" cap="none">
                <a:solidFill>
                  <a:srgbClr val="FEFFF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www.davidson.edu/admission-and-financial-aid/financial-aid/merit-scholarships/nomination-scholarships/john-m-belk-scholarship"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www3.davidson.edu/cms/x383.xml" TargetMode="External"/><Relationship Id="rId5" Type="http://schemas.openxmlformats.org/officeDocument/2006/relationships/hyperlink" Target="http://www3.davidson.edu/cms/x386.xml" TargetMode="External"/><Relationship Id="rId4" Type="http://schemas.openxmlformats.org/officeDocument/2006/relationships/hyperlink" Target="http://www.davidson.edu/"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mx.technolutions.net/ss/c/gsby7xed_Q9kJKoUKuDGdMBUG3-78NQfNkUnQGia9F8V-xNN8c3BJdcnQxjLAj_56JFYLStC4QVrZXHzor3r_nMOlD5JmO35mr60UAsWM9fh0rs11ghaG9S0sCSjlNCg508GVbKO1XprlRxQL6bGGFc0QChfdF8dufZ0vIGnr6fApv3V0_g__-Cm2nY2CXHL/34p/8wLBCnPCSgOBBHtv90HvXw/h1/56IOwFm52e-d88fWB2DTDiS4a8y1i_oHaPyQsZ_Yw6o"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mx.technolutions.net/ss/c/XXc6adqa997Wg7dFYCT9Vr-KOFvId7rHPxDp5Qw9CQr0yy1ltjCvS95lEIeu4X4V/34p/8wLBCnPCSgOBBHtv90HvXw/h2/d8k-aBXqvld6819rgysx9w81yUUlt4XHzYKNeZmALIw"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forms.gle/fcAf6q8GvBDjFZbg7"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mailto:Jennifer.stephens@cms.k12.nc.u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
          <p:cNvSpPr txBox="1">
            <a:spLocks noGrp="1"/>
          </p:cNvSpPr>
          <p:nvPr>
            <p:ph type="ctrTitle"/>
          </p:nvPr>
        </p:nvSpPr>
        <p:spPr>
          <a:xfrm>
            <a:off x="895740" y="609601"/>
            <a:ext cx="7647128" cy="2133599"/>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262626"/>
              </a:buClr>
              <a:buSzPts val="3600"/>
              <a:buFont typeface="Century Gothic"/>
              <a:buNone/>
            </a:pPr>
            <a:r>
              <a:rPr lang="en-US" sz="4400" dirty="0" smtClean="0"/>
              <a:t>Fab 4 - Scholarship </a:t>
            </a:r>
            <a:r>
              <a:rPr lang="en-US" sz="4400" dirty="0"/>
              <a:t>Opportunities Information </a:t>
            </a:r>
            <a:endParaRPr sz="4400" dirty="0"/>
          </a:p>
        </p:txBody>
      </p:sp>
      <p:sp>
        <p:nvSpPr>
          <p:cNvPr id="165" name="Google Shape;165;p1"/>
          <p:cNvSpPr txBox="1">
            <a:spLocks noGrp="1"/>
          </p:cNvSpPr>
          <p:nvPr>
            <p:ph type="subTitle" idx="1"/>
          </p:nvPr>
        </p:nvSpPr>
        <p:spPr>
          <a:xfrm>
            <a:off x="1295399" y="2743200"/>
            <a:ext cx="7247468" cy="3581400"/>
          </a:xfrm>
          <a:prstGeom prst="rect">
            <a:avLst/>
          </a:prstGeom>
          <a:noFill/>
          <a:ln>
            <a:noFill/>
          </a:ln>
        </p:spPr>
        <p:txBody>
          <a:bodyPr spcFirstLastPara="1" wrap="square" lIns="91425" tIns="45700" rIns="91425" bIns="45700" anchor="t" anchorCtr="0">
            <a:noAutofit/>
          </a:bodyPr>
          <a:lstStyle/>
          <a:p>
            <a:pPr marL="0" lvl="0" indent="0" algn="l" rtl="0">
              <a:spcBef>
                <a:spcPts val="1000"/>
              </a:spcBef>
              <a:spcAft>
                <a:spcPts val="0"/>
              </a:spcAft>
              <a:buSzPts val="3200"/>
              <a:buNone/>
            </a:pPr>
            <a:r>
              <a:rPr lang="en-US" sz="3200" b="1" dirty="0" smtClean="0"/>
              <a:t>The </a:t>
            </a:r>
            <a:r>
              <a:rPr lang="en-US" sz="3200" b="1" dirty="0"/>
              <a:t>Belk, The Bryan (Davidson)</a:t>
            </a:r>
            <a:endParaRPr dirty="0"/>
          </a:p>
          <a:p>
            <a:pPr marL="0" lvl="0" indent="0" algn="l" rtl="0">
              <a:spcBef>
                <a:spcPts val="1000"/>
              </a:spcBef>
              <a:spcAft>
                <a:spcPts val="0"/>
              </a:spcAft>
              <a:buSzPts val="3200"/>
              <a:buNone/>
            </a:pPr>
            <a:r>
              <a:rPr lang="en-US" sz="3200" b="1" dirty="0"/>
              <a:t>The Park (NC State)</a:t>
            </a:r>
            <a:endParaRPr dirty="0"/>
          </a:p>
          <a:p>
            <a:pPr marL="0" lvl="0" indent="0" algn="l" rtl="0">
              <a:spcBef>
                <a:spcPts val="1000"/>
              </a:spcBef>
              <a:spcAft>
                <a:spcPts val="0"/>
              </a:spcAft>
              <a:buSzPts val="3200"/>
              <a:buNone/>
            </a:pPr>
            <a:r>
              <a:rPr lang="en-US" sz="3200" b="1" dirty="0"/>
              <a:t>The Levine (UNCC)</a:t>
            </a:r>
            <a:endParaRPr dirty="0"/>
          </a:p>
          <a:p>
            <a:pPr marL="0" lvl="0" indent="0" algn="l" rtl="0">
              <a:spcBef>
                <a:spcPts val="1000"/>
              </a:spcBef>
              <a:spcAft>
                <a:spcPts val="0"/>
              </a:spcAft>
              <a:buSzPts val="3200"/>
              <a:buNone/>
            </a:pPr>
            <a:r>
              <a:rPr lang="en-US" sz="3200" b="1" dirty="0"/>
              <a:t>Jefferson Scholars (</a:t>
            </a:r>
            <a:r>
              <a:rPr lang="en-US" sz="3200" b="1" dirty="0" err="1"/>
              <a:t>Univ</a:t>
            </a:r>
            <a:r>
              <a:rPr lang="en-US" sz="3200" b="1" dirty="0"/>
              <a:t> of Virginia)</a:t>
            </a:r>
            <a:endParaRPr sz="3200" b="1" dirty="0"/>
          </a:p>
          <a:p>
            <a:pPr marL="0" lvl="0" indent="0" algn="l" rtl="0">
              <a:spcBef>
                <a:spcPts val="1000"/>
              </a:spcBef>
              <a:spcAft>
                <a:spcPts val="0"/>
              </a:spcAft>
              <a:buSzPts val="2000"/>
              <a:buNone/>
            </a:pPr>
            <a:endParaRPr sz="2000" b="1" dirty="0"/>
          </a:p>
          <a:p>
            <a:pPr marL="0" lvl="0" indent="0" algn="l" rtl="0">
              <a:spcBef>
                <a:spcPts val="1000"/>
              </a:spcBef>
              <a:spcAft>
                <a:spcPts val="0"/>
              </a:spcAft>
              <a:buSzPts val="2000"/>
              <a:buNone/>
            </a:pPr>
            <a:endParaRPr sz="2000"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6"/>
          <p:cNvSpPr txBox="1">
            <a:spLocks noGrp="1"/>
          </p:cNvSpPr>
          <p:nvPr>
            <p:ph type="ctrTitle"/>
          </p:nvPr>
        </p:nvSpPr>
        <p:spPr>
          <a:xfrm>
            <a:off x="1942416" y="533400"/>
            <a:ext cx="6600451" cy="1371599"/>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62626"/>
              </a:buClr>
              <a:buSzPts val="3200"/>
              <a:buFont typeface="Century Gothic"/>
              <a:buNone/>
            </a:pPr>
            <a:r>
              <a:rPr lang="en-US" sz="3200" b="1"/>
              <a:t>North Carolina State University</a:t>
            </a:r>
            <a:br>
              <a:rPr lang="en-US" sz="3200" b="1"/>
            </a:br>
            <a:r>
              <a:rPr lang="en-US" sz="3200"/>
              <a:t>The Park Scholarship</a:t>
            </a:r>
            <a:endParaRPr sz="3200"/>
          </a:p>
        </p:txBody>
      </p:sp>
      <p:sp>
        <p:nvSpPr>
          <p:cNvPr id="190" name="Google Shape;190;p6"/>
          <p:cNvSpPr txBox="1">
            <a:spLocks noGrp="1"/>
          </p:cNvSpPr>
          <p:nvPr>
            <p:ph type="subTitle" idx="1"/>
          </p:nvPr>
        </p:nvSpPr>
        <p:spPr>
          <a:xfrm>
            <a:off x="1942416" y="2209800"/>
            <a:ext cx="6600451" cy="3693863"/>
          </a:xfrm>
          <a:prstGeom prst="rect">
            <a:avLst/>
          </a:prstGeom>
          <a:noFill/>
          <a:ln>
            <a:noFill/>
          </a:ln>
        </p:spPr>
        <p:txBody>
          <a:bodyPr spcFirstLastPara="1" wrap="square" lIns="91425" tIns="45700" rIns="91425" bIns="45700" anchor="t" anchorCtr="0">
            <a:normAutofit/>
          </a:bodyPr>
          <a:lstStyle/>
          <a:p>
            <a:pPr marL="285750" lvl="0" indent="-285750" algn="l" rtl="0">
              <a:spcBef>
                <a:spcPts val="0"/>
              </a:spcBef>
              <a:spcAft>
                <a:spcPts val="0"/>
              </a:spcAft>
              <a:buSzPts val="1800"/>
              <a:buFont typeface="Wingdings" panose="05000000000000000000" pitchFamily="2" charset="2"/>
              <a:buChar char="v"/>
            </a:pPr>
            <a:r>
              <a:rPr lang="en-US" dirty="0">
                <a:solidFill>
                  <a:schemeClr val="dk1"/>
                </a:solidFill>
                <a:latin typeface="Arial Narrow" panose="020B0606020202030204" pitchFamily="34" charset="0"/>
                <a:ea typeface="Arial Narrow"/>
                <a:cs typeface="Arial Narrow"/>
                <a:sym typeface="Arial Narrow"/>
              </a:rPr>
              <a:t>The </a:t>
            </a:r>
            <a:r>
              <a:rPr lang="en-US" b="1" dirty="0">
                <a:solidFill>
                  <a:schemeClr val="dk1"/>
                </a:solidFill>
                <a:latin typeface="Arial Narrow" panose="020B0606020202030204" pitchFamily="34" charset="0"/>
                <a:ea typeface="Arial Narrow"/>
                <a:cs typeface="Arial Narrow"/>
                <a:sym typeface="Arial Narrow"/>
              </a:rPr>
              <a:t>Park Scholarship</a:t>
            </a:r>
            <a:r>
              <a:rPr lang="en-US" dirty="0">
                <a:solidFill>
                  <a:schemeClr val="dk1"/>
                </a:solidFill>
                <a:latin typeface="Arial Narrow" panose="020B0606020202030204" pitchFamily="34" charset="0"/>
                <a:ea typeface="Arial Narrow"/>
                <a:cs typeface="Arial Narrow"/>
                <a:sym typeface="Arial Narrow"/>
              </a:rPr>
              <a:t> is a four-year scholarship awarded on the basis of outstanding accomplishments and potential in scholarship, leadership, service, and character.</a:t>
            </a:r>
            <a:endParaRPr dirty="0">
              <a:latin typeface="Arial Narrow" panose="020B0606020202030204" pitchFamily="34" charset="0"/>
            </a:endParaRPr>
          </a:p>
          <a:p>
            <a:pPr marL="285750" lvl="0" indent="-285750" algn="l" rtl="0">
              <a:spcBef>
                <a:spcPts val="1000"/>
              </a:spcBef>
              <a:spcAft>
                <a:spcPts val="0"/>
              </a:spcAft>
              <a:buSzPts val="1800"/>
              <a:buFont typeface="Wingdings" panose="05000000000000000000" pitchFamily="2" charset="2"/>
              <a:buChar char="v"/>
            </a:pPr>
            <a:r>
              <a:rPr lang="en-US" dirty="0">
                <a:solidFill>
                  <a:schemeClr val="dk1"/>
                </a:solidFill>
                <a:latin typeface="Arial Narrow" panose="020B0606020202030204" pitchFamily="34" charset="0"/>
              </a:rPr>
              <a:t>Four-year scholarship valued at $112,000 for in-state students and $203,000 for out-of-state students, including tuition and fees, room and board, books and supplies, travel, and personal expenses</a:t>
            </a:r>
            <a:endParaRPr dirty="0">
              <a:latin typeface="Arial Narrow" panose="020B0606020202030204" pitchFamily="34" charset="0"/>
            </a:endParaRPr>
          </a:p>
          <a:p>
            <a:pPr marL="285750" lvl="0" indent="-285750" algn="l" rtl="0">
              <a:spcBef>
                <a:spcPts val="1000"/>
              </a:spcBef>
              <a:spcAft>
                <a:spcPts val="0"/>
              </a:spcAft>
              <a:buSzPts val="1800"/>
              <a:buFont typeface="Wingdings" panose="05000000000000000000" pitchFamily="2" charset="2"/>
              <a:buChar char="v"/>
            </a:pPr>
            <a:r>
              <a:rPr lang="en-US" dirty="0">
                <a:solidFill>
                  <a:schemeClr val="dk1"/>
                </a:solidFill>
                <a:latin typeface="Arial Narrow" panose="020B0606020202030204" pitchFamily="34" charset="0"/>
              </a:rPr>
              <a:t>Grants to fund professional and personal enrichment experiences, such as research projects, service activities, and conferences in the United States and abroad</a:t>
            </a:r>
            <a:endParaRPr dirty="0">
              <a:latin typeface="Arial Narrow" panose="020B0606020202030204" pitchFamily="34" charset="0"/>
            </a:endParaRPr>
          </a:p>
          <a:p>
            <a:pPr marL="285750" lvl="0" indent="-285750" algn="l" rtl="0">
              <a:spcBef>
                <a:spcPts val="1000"/>
              </a:spcBef>
              <a:spcAft>
                <a:spcPts val="0"/>
              </a:spcAft>
              <a:buSzPts val="1800"/>
              <a:buFont typeface="Wingdings" panose="05000000000000000000" pitchFamily="2" charset="2"/>
              <a:buChar char="v"/>
            </a:pPr>
            <a:r>
              <a:rPr lang="en-US" dirty="0">
                <a:solidFill>
                  <a:schemeClr val="dk1"/>
                </a:solidFill>
                <a:latin typeface="Arial Narrow" panose="020B0606020202030204" pitchFamily="34" charset="0"/>
              </a:rPr>
              <a:t>Early course registration</a:t>
            </a:r>
            <a:endParaRPr dirty="0">
              <a:latin typeface="Arial Narrow" panose="020B0606020202030204" pitchFamily="34" charset="0"/>
            </a:endParaRPr>
          </a:p>
          <a:p>
            <a:pPr marL="285750" lvl="0" indent="-285750" algn="l" rtl="0">
              <a:spcBef>
                <a:spcPts val="1000"/>
              </a:spcBef>
              <a:spcAft>
                <a:spcPts val="0"/>
              </a:spcAft>
              <a:buSzPts val="1800"/>
              <a:buFont typeface="Wingdings" panose="05000000000000000000" pitchFamily="2" charset="2"/>
              <a:buChar char="v"/>
            </a:pPr>
            <a:endParaRPr b="1" dirty="0">
              <a:latin typeface="Arial Narrow"/>
              <a:ea typeface="Arial Narrow"/>
              <a:cs typeface="Arial Narrow"/>
              <a:sym typeface="Arial Narrow"/>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7"/>
          <p:cNvSpPr txBox="1">
            <a:spLocks noGrp="1"/>
          </p:cNvSpPr>
          <p:nvPr>
            <p:ph type="ctrTitle"/>
          </p:nvPr>
        </p:nvSpPr>
        <p:spPr>
          <a:xfrm>
            <a:off x="1942416" y="177283"/>
            <a:ext cx="6600451" cy="1138333"/>
          </a:xfrm>
          <a:prstGeom prst="rect">
            <a:avLst/>
          </a:prstGeom>
          <a:noFill/>
          <a:ln>
            <a:noFill/>
          </a:ln>
        </p:spPr>
        <p:txBody>
          <a:bodyPr spcFirstLastPara="1" wrap="square" lIns="91425" tIns="45700" rIns="91425" bIns="45700" anchor="b" anchorCtr="0">
            <a:normAutofit/>
          </a:bodyPr>
          <a:lstStyle/>
          <a:p>
            <a:pPr marL="0" lvl="0" indent="0" algn="r" rtl="0">
              <a:spcBef>
                <a:spcPts val="0"/>
              </a:spcBef>
              <a:spcAft>
                <a:spcPts val="0"/>
              </a:spcAft>
              <a:buClr>
                <a:srgbClr val="262626"/>
              </a:buClr>
              <a:buSzPts val="2400"/>
              <a:buFont typeface="Century Gothic"/>
              <a:buNone/>
            </a:pPr>
            <a:r>
              <a:rPr lang="en-US" sz="3200" b="1" dirty="0"/>
              <a:t>Davidson College</a:t>
            </a:r>
            <a:r>
              <a:rPr lang="en-US" sz="3200" dirty="0"/>
              <a:t/>
            </a:r>
            <a:br>
              <a:rPr lang="en-US" sz="3200" dirty="0"/>
            </a:br>
            <a:r>
              <a:rPr lang="en-US" sz="3200" dirty="0"/>
              <a:t>The John Belk Scholarship</a:t>
            </a:r>
            <a:endParaRPr sz="3200" dirty="0"/>
          </a:p>
        </p:txBody>
      </p:sp>
      <p:sp>
        <p:nvSpPr>
          <p:cNvPr id="196" name="Google Shape;196;p7"/>
          <p:cNvSpPr txBox="1">
            <a:spLocks noGrp="1"/>
          </p:cNvSpPr>
          <p:nvPr>
            <p:ph type="subTitle" idx="1"/>
          </p:nvPr>
        </p:nvSpPr>
        <p:spPr>
          <a:xfrm>
            <a:off x="1143000" y="1502229"/>
            <a:ext cx="7399867" cy="4746171"/>
          </a:xfrm>
          <a:prstGeom prst="rect">
            <a:avLst/>
          </a:prstGeom>
          <a:noFill/>
          <a:ln>
            <a:noFill/>
          </a:ln>
        </p:spPr>
        <p:txBody>
          <a:bodyPr spcFirstLastPara="1" wrap="square" lIns="91425" tIns="45700" rIns="91425" bIns="45700" anchor="t" anchorCtr="0">
            <a:normAutofit/>
          </a:bodyPr>
          <a:lstStyle/>
          <a:p>
            <a:pPr marL="0" lvl="0" indent="0" algn="l" rtl="0">
              <a:lnSpc>
                <a:spcPct val="115000"/>
              </a:lnSpc>
              <a:spcBef>
                <a:spcPts val="1200"/>
              </a:spcBef>
              <a:spcAft>
                <a:spcPts val="0"/>
              </a:spcAft>
              <a:buClr>
                <a:schemeClr val="dk1"/>
              </a:buClr>
              <a:buSzPts val="1100"/>
              <a:buFont typeface="Arial"/>
              <a:buNone/>
            </a:pPr>
            <a:r>
              <a:rPr lang="en-US" sz="1450" b="1" u="sng" dirty="0">
                <a:solidFill>
                  <a:schemeClr val="dk1"/>
                </a:solidFill>
                <a:latin typeface="Verdana"/>
                <a:ea typeface="Verdana"/>
                <a:cs typeface="Verdana"/>
                <a:sym typeface="Verdana"/>
              </a:rPr>
              <a:t>John M. Belk </a:t>
            </a:r>
            <a:r>
              <a:rPr lang="en-US" sz="1450" b="1" u="sng" dirty="0" smtClean="0">
                <a:solidFill>
                  <a:schemeClr val="dk1"/>
                </a:solidFill>
                <a:latin typeface="Verdana"/>
                <a:ea typeface="Verdana"/>
                <a:cs typeface="Verdana"/>
                <a:sym typeface="Verdana"/>
              </a:rPr>
              <a:t>Scholarship</a:t>
            </a:r>
          </a:p>
          <a:p>
            <a:pPr marL="0" lvl="0" indent="0">
              <a:lnSpc>
                <a:spcPct val="115000"/>
              </a:lnSpc>
              <a:spcBef>
                <a:spcPts val="1200"/>
              </a:spcBef>
              <a:buClr>
                <a:schemeClr val="dk1"/>
              </a:buClr>
              <a:buSzPts val="1100"/>
            </a:pPr>
            <a:r>
              <a:rPr lang="en-US" sz="1600" dirty="0">
                <a:hlinkClick r:id="rId3"/>
              </a:rPr>
              <a:t>https://</a:t>
            </a:r>
            <a:r>
              <a:rPr lang="en-US" sz="1600" dirty="0" smtClean="0">
                <a:hlinkClick r:id="rId3"/>
              </a:rPr>
              <a:t>www.davidson.edu/admission-and-financial-aid/financial-aid/merit-scholarships/nomination-scholarships/john-m-belk-scholarship</a:t>
            </a:r>
            <a:endParaRPr sz="1450" b="1" u="sng" dirty="0">
              <a:solidFill>
                <a:schemeClr val="dk1"/>
              </a:solidFill>
              <a:latin typeface="Verdana"/>
              <a:ea typeface="Verdana"/>
              <a:cs typeface="Verdana"/>
              <a:sym typeface="Verdana"/>
            </a:endParaRPr>
          </a:p>
          <a:p>
            <a:pPr marL="0" lvl="0" indent="0" algn="l" rtl="0">
              <a:lnSpc>
                <a:spcPct val="115000"/>
              </a:lnSpc>
              <a:spcBef>
                <a:spcPts val="1200"/>
              </a:spcBef>
              <a:spcAft>
                <a:spcPts val="0"/>
              </a:spcAft>
              <a:buClr>
                <a:schemeClr val="dk1"/>
              </a:buClr>
              <a:buSzPts val="1100"/>
              <a:buFont typeface="Arial"/>
              <a:buNone/>
            </a:pPr>
            <a:r>
              <a:rPr lang="en-US" sz="1200" dirty="0">
                <a:solidFill>
                  <a:schemeClr val="dk1"/>
                </a:solidFill>
                <a:latin typeface="Verdana"/>
                <a:ea typeface="Verdana"/>
                <a:cs typeface="Verdana"/>
                <a:sym typeface="Verdana"/>
              </a:rPr>
              <a:t>The John M. Belk Scholarship recognizes powerful students with demonstrated academic excellence, integrity, intellectual curiosity, willingness to take risks, and potential to be change agents in both their local and global communities. The scholarship provides</a:t>
            </a:r>
            <a:r>
              <a:rPr lang="en-US" sz="1450" dirty="0">
                <a:solidFill>
                  <a:schemeClr val="dk1"/>
                </a:solidFill>
                <a:latin typeface="Verdana"/>
                <a:ea typeface="Verdana"/>
                <a:cs typeface="Verdana"/>
                <a:sym typeface="Verdana"/>
              </a:rPr>
              <a:t>: </a:t>
            </a:r>
            <a:endParaRPr sz="1450" dirty="0">
              <a:solidFill>
                <a:schemeClr val="dk1"/>
              </a:solidFill>
              <a:latin typeface="Verdana"/>
              <a:ea typeface="Verdana"/>
              <a:cs typeface="Verdana"/>
              <a:sym typeface="Verdana"/>
            </a:endParaRPr>
          </a:p>
          <a:p>
            <a:pPr marL="457200" lvl="0" indent="-323850" algn="l" rtl="0">
              <a:lnSpc>
                <a:spcPct val="115000"/>
              </a:lnSpc>
              <a:spcBef>
                <a:spcPts val="1200"/>
              </a:spcBef>
              <a:spcAft>
                <a:spcPts val="0"/>
              </a:spcAft>
              <a:buClr>
                <a:schemeClr val="dk1"/>
              </a:buClr>
              <a:buSzPts val="1500"/>
              <a:buFont typeface="Arial"/>
              <a:buChar char="●"/>
            </a:pPr>
            <a:r>
              <a:rPr lang="en-US" sz="1200" b="1" dirty="0">
                <a:solidFill>
                  <a:schemeClr val="tx1"/>
                </a:solidFill>
                <a:latin typeface="Verdana" panose="020B0604030504040204" pitchFamily="34" charset="0"/>
                <a:ea typeface="Verdana" panose="020B0604030504040204" pitchFamily="34" charset="0"/>
                <a:cs typeface="Verdana" panose="020B0604030504040204" pitchFamily="34" charset="0"/>
                <a:sym typeface="Verdana"/>
              </a:rPr>
              <a:t>a four-year scholarship</a:t>
            </a:r>
            <a:r>
              <a:rPr lang="en-US" sz="1200" dirty="0">
                <a:solidFill>
                  <a:schemeClr val="tx1"/>
                </a:solidFill>
                <a:latin typeface="Verdana" panose="020B0604030504040204" pitchFamily="34" charset="0"/>
                <a:ea typeface="Verdana" panose="020B0604030504040204" pitchFamily="34" charset="0"/>
                <a:cs typeface="Verdana" panose="020B0604030504040204" pitchFamily="34" charset="0"/>
                <a:sym typeface="Verdana"/>
              </a:rPr>
              <a:t> covering tuition, fees, room and board </a:t>
            </a:r>
            <a:r>
              <a:rPr lang="en-US" sz="1200" b="1" dirty="0">
                <a:solidFill>
                  <a:schemeClr val="tx1"/>
                </a:solidFill>
                <a:latin typeface="Verdana" panose="020B0604030504040204" pitchFamily="34" charset="0"/>
                <a:ea typeface="Verdana" panose="020B0604030504040204" pitchFamily="34" charset="0"/>
                <a:cs typeface="Verdana" panose="020B0604030504040204" pitchFamily="34" charset="0"/>
                <a:sym typeface="Verdana"/>
              </a:rPr>
              <a:t>two special study stipends</a:t>
            </a:r>
            <a:r>
              <a:rPr lang="en-US" sz="1200" dirty="0">
                <a:solidFill>
                  <a:schemeClr val="tx1"/>
                </a:solidFill>
                <a:latin typeface="Verdana" panose="020B0604030504040204" pitchFamily="34" charset="0"/>
                <a:ea typeface="Verdana" panose="020B0604030504040204" pitchFamily="34" charset="0"/>
                <a:cs typeface="Verdana" panose="020B0604030504040204" pitchFamily="34" charset="0"/>
                <a:sym typeface="Verdana"/>
              </a:rPr>
              <a:t> ($3000 each)   </a:t>
            </a:r>
            <a:endParaRPr sz="1200" dirty="0">
              <a:solidFill>
                <a:schemeClr val="tx1"/>
              </a:solidFill>
              <a:latin typeface="Verdana" panose="020B0604030504040204" pitchFamily="34" charset="0"/>
              <a:ea typeface="Verdana" panose="020B0604030504040204" pitchFamily="34" charset="0"/>
              <a:cs typeface="Verdana" panose="020B0604030504040204" pitchFamily="34" charset="0"/>
              <a:sym typeface="Verdana"/>
            </a:endParaRPr>
          </a:p>
          <a:p>
            <a:pPr marL="457200" lvl="0" indent="-285750" algn="l" rtl="0">
              <a:lnSpc>
                <a:spcPct val="115000"/>
              </a:lnSpc>
              <a:spcBef>
                <a:spcPts val="0"/>
              </a:spcBef>
              <a:spcAft>
                <a:spcPts val="0"/>
              </a:spcAft>
              <a:buClr>
                <a:schemeClr val="dk1"/>
              </a:buClr>
              <a:buSzPts val="900"/>
              <a:buFont typeface="Arial"/>
              <a:buChar char="●"/>
            </a:pPr>
            <a:r>
              <a:rPr lang="en-US" sz="1200" b="1" dirty="0">
                <a:solidFill>
                  <a:schemeClr val="tx1"/>
                </a:solidFill>
                <a:latin typeface="Verdana" panose="020B0604030504040204" pitchFamily="34" charset="0"/>
                <a:ea typeface="Verdana" panose="020B0604030504040204" pitchFamily="34" charset="0"/>
                <a:cs typeface="Verdana" panose="020B0604030504040204" pitchFamily="34" charset="0"/>
                <a:sym typeface="Verdana"/>
              </a:rPr>
              <a:t>Belk Scholars benefit from all the opportunities </a:t>
            </a:r>
            <a:r>
              <a:rPr lang="en-US" sz="1200" b="1" u="sng" dirty="0">
                <a:solidFill>
                  <a:schemeClr val="tx1"/>
                </a:solidFill>
                <a:latin typeface="Verdana" panose="020B0604030504040204" pitchFamily="34" charset="0"/>
                <a:ea typeface="Verdana" panose="020B0604030504040204" pitchFamily="34" charset="0"/>
                <a:cs typeface="Verdana" panose="020B0604030504040204" pitchFamily="34" charset="0"/>
                <a:sym typeface="Verdana"/>
                <a:hlinkClick r:id="rId4"/>
              </a:rPr>
              <a:t>Davidson College</a:t>
            </a:r>
            <a:r>
              <a:rPr lang="en-US" sz="1200" b="1" dirty="0">
                <a:solidFill>
                  <a:schemeClr val="tx1"/>
                </a:solidFill>
                <a:latin typeface="Verdana" panose="020B0604030504040204" pitchFamily="34" charset="0"/>
                <a:ea typeface="Verdana" panose="020B0604030504040204" pitchFamily="34" charset="0"/>
                <a:cs typeface="Verdana" panose="020B0604030504040204" pitchFamily="34" charset="0"/>
                <a:sym typeface="Verdana"/>
              </a:rPr>
              <a:t> offers: a rigorous and rewarding </a:t>
            </a:r>
            <a:r>
              <a:rPr lang="en-US" sz="1200" b="1" u="sng" dirty="0">
                <a:solidFill>
                  <a:schemeClr val="tx1"/>
                </a:solidFill>
                <a:latin typeface="Verdana" panose="020B0604030504040204" pitchFamily="34" charset="0"/>
                <a:ea typeface="Verdana" panose="020B0604030504040204" pitchFamily="34" charset="0"/>
                <a:cs typeface="Verdana" panose="020B0604030504040204" pitchFamily="34" charset="0"/>
                <a:sym typeface="Verdana"/>
                <a:hlinkClick r:id="rId5"/>
              </a:rPr>
              <a:t>curriculum</a:t>
            </a:r>
            <a:r>
              <a:rPr lang="en-US" sz="1200" b="1" dirty="0">
                <a:solidFill>
                  <a:schemeClr val="tx1"/>
                </a:solidFill>
                <a:latin typeface="Verdana" panose="020B0604030504040204" pitchFamily="34" charset="0"/>
                <a:ea typeface="Verdana" panose="020B0604030504040204" pitchFamily="34" charset="0"/>
                <a:cs typeface="Verdana" panose="020B0604030504040204" pitchFamily="34" charset="0"/>
                <a:sym typeface="Verdana"/>
              </a:rPr>
              <a:t>; challenging and engaging faculty; world-class facilities for science, the arts, humanities, and athletics; and </a:t>
            </a:r>
            <a:r>
              <a:rPr lang="en-US" sz="1200" b="1" u="sng" dirty="0">
                <a:solidFill>
                  <a:schemeClr val="tx1"/>
                </a:solidFill>
                <a:latin typeface="Verdana" panose="020B0604030504040204" pitchFamily="34" charset="0"/>
                <a:ea typeface="Verdana" panose="020B0604030504040204" pitchFamily="34" charset="0"/>
                <a:cs typeface="Verdana" panose="020B0604030504040204" pitchFamily="34" charset="0"/>
                <a:sym typeface="Verdana"/>
                <a:hlinkClick r:id="rId6"/>
              </a:rPr>
              <a:t>broad experiences</a:t>
            </a:r>
            <a:r>
              <a:rPr lang="en-US" sz="1200" b="1" dirty="0">
                <a:solidFill>
                  <a:schemeClr val="tx1"/>
                </a:solidFill>
                <a:latin typeface="Verdana" panose="020B0604030504040204" pitchFamily="34" charset="0"/>
                <a:ea typeface="Verdana" panose="020B0604030504040204" pitchFamily="34" charset="0"/>
                <a:cs typeface="Verdana" panose="020B0604030504040204" pitchFamily="34" charset="0"/>
                <a:sym typeface="Verdana"/>
              </a:rPr>
              <a:t> in leadership, service, and international </a:t>
            </a:r>
            <a:r>
              <a:rPr lang="en-US" sz="1200" b="1" dirty="0" smtClean="0">
                <a:solidFill>
                  <a:schemeClr val="tx1"/>
                </a:solidFill>
                <a:latin typeface="Verdana" panose="020B0604030504040204" pitchFamily="34" charset="0"/>
                <a:ea typeface="Verdana" panose="020B0604030504040204" pitchFamily="34" charset="0"/>
                <a:cs typeface="Verdana" panose="020B0604030504040204" pitchFamily="34" charset="0"/>
                <a:sym typeface="Verdana"/>
              </a:rPr>
              <a:t>travel</a:t>
            </a:r>
          </a:p>
          <a:p>
            <a:pPr marL="457200" lvl="0" indent="-285750" algn="l" rtl="0">
              <a:lnSpc>
                <a:spcPct val="115000"/>
              </a:lnSpc>
              <a:spcBef>
                <a:spcPts val="0"/>
              </a:spcBef>
              <a:spcAft>
                <a:spcPts val="0"/>
              </a:spcAft>
              <a:buClr>
                <a:schemeClr val="dk1"/>
              </a:buClr>
              <a:buSzPts val="900"/>
              <a:buFont typeface="Arial"/>
              <a:buChar char="●"/>
            </a:pPr>
            <a:endParaRPr sz="1200" b="1" dirty="0">
              <a:solidFill>
                <a:schemeClr val="tx1"/>
              </a:solidFill>
              <a:latin typeface="Verdana" panose="020B0604030504040204" pitchFamily="34" charset="0"/>
              <a:ea typeface="Verdana" panose="020B0604030504040204" pitchFamily="34" charset="0"/>
              <a:cs typeface="Verdana" panose="020B0604030504040204" pitchFamily="34" charset="0"/>
              <a:sym typeface="Verdana"/>
            </a:endParaRPr>
          </a:p>
          <a:p>
            <a:pPr marL="0" lvl="0" indent="0" algn="l" rtl="0">
              <a:spcBef>
                <a:spcPts val="1200"/>
              </a:spcBef>
              <a:spcAft>
                <a:spcPts val="0"/>
              </a:spcAft>
              <a:buSzPts val="1900"/>
              <a:buNone/>
            </a:pPr>
            <a:endParaRPr sz="2400" dirty="0">
              <a:latin typeface="Arial Narrow"/>
              <a:ea typeface="Arial Narrow"/>
              <a:cs typeface="Arial Narrow"/>
              <a:sym typeface="Arial Narrow"/>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10"/>
          <p:cNvSpPr txBox="1">
            <a:spLocks noGrp="1"/>
          </p:cNvSpPr>
          <p:nvPr>
            <p:ph type="title"/>
          </p:nvPr>
        </p:nvSpPr>
        <p:spPr>
          <a:xfrm>
            <a:off x="1268075" y="304800"/>
            <a:ext cx="6961500" cy="2166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rgbClr val="262626"/>
              </a:buClr>
              <a:buSzPts val="1600"/>
              <a:buFont typeface="Century Gothic"/>
              <a:buNone/>
            </a:pPr>
            <a:r>
              <a:rPr lang="en-US" sz="1800" b="1" dirty="0"/>
              <a:t>Davidson College</a:t>
            </a:r>
            <a:r>
              <a:rPr lang="en-US" sz="1800" dirty="0"/>
              <a:t/>
            </a:r>
            <a:br>
              <a:rPr lang="en-US" sz="1800" dirty="0"/>
            </a:br>
            <a:r>
              <a:rPr lang="en-US" sz="1800" dirty="0"/>
              <a:t>Bryan Scholars Program</a:t>
            </a:r>
            <a:br>
              <a:rPr lang="en-US" sz="1800" dirty="0"/>
            </a:br>
            <a:r>
              <a:rPr lang="en-US" sz="1400" dirty="0">
                <a:highlight>
                  <a:srgbClr val="FFFF00"/>
                </a:highlight>
              </a:rPr>
              <a:t>Coach Ashley will nominate student athletes</a:t>
            </a:r>
            <a:endParaRPr sz="1800" dirty="0">
              <a:highlight>
                <a:srgbClr val="FFFF00"/>
              </a:highlight>
            </a:endParaRPr>
          </a:p>
          <a:p>
            <a:pPr marL="0" lvl="0" indent="0" algn="l" rtl="0">
              <a:lnSpc>
                <a:spcPct val="115000"/>
              </a:lnSpc>
              <a:spcBef>
                <a:spcPts val="1200"/>
              </a:spcBef>
              <a:spcAft>
                <a:spcPts val="0"/>
              </a:spcAft>
              <a:buClr>
                <a:schemeClr val="dk1"/>
              </a:buClr>
              <a:buSzPts val="1100"/>
              <a:buFont typeface="Arial"/>
              <a:buNone/>
            </a:pPr>
            <a:r>
              <a:rPr lang="en-US" sz="1250" dirty="0">
                <a:solidFill>
                  <a:schemeClr val="dk1"/>
                </a:solidFill>
                <a:latin typeface="Verdana"/>
                <a:ea typeface="Verdana"/>
                <a:cs typeface="Verdana"/>
                <a:sym typeface="Verdana"/>
              </a:rPr>
              <a:t>The Lowell L. Bryan Scholarship recognizes scholar athletes who are strong leaders and performers in the classroom and impact players at the NCAA D-I level on one of our</a:t>
            </a:r>
            <a:r>
              <a:rPr lang="en-US" sz="1250" dirty="0">
                <a:solidFill>
                  <a:schemeClr val="dk1"/>
                </a:solidFill>
                <a:uFill>
                  <a:noFill/>
                </a:uFill>
                <a:latin typeface="Verdana"/>
                <a:ea typeface="Verdana"/>
                <a:cs typeface="Verdana"/>
                <a:sym typeface="Verdana"/>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US" sz="1250" u="sng" dirty="0">
                <a:solidFill>
                  <a:schemeClr val="hlink"/>
                </a:solidFill>
                <a:latin typeface="Verdana"/>
                <a:ea typeface="Verdana"/>
                <a:cs typeface="Verdana"/>
                <a:sym typeface="Verdana"/>
                <a:hlinkClick r:id="rId3"/>
              </a:rPr>
              <a:t>18 eligible </a:t>
            </a:r>
            <a:r>
              <a:rPr lang="en-US" sz="1250" u="sng" dirty="0" err="1">
                <a:solidFill>
                  <a:schemeClr val="hlink"/>
                </a:solidFill>
                <a:latin typeface="Verdana"/>
                <a:ea typeface="Verdana"/>
                <a:cs typeface="Verdana"/>
                <a:sym typeface="Verdana"/>
                <a:hlinkClick r:id="rId3"/>
              </a:rPr>
              <a:t>teams</a:t>
            </a:r>
            <a:r>
              <a:rPr lang="en-US" sz="1250" dirty="0" err="1">
                <a:solidFill>
                  <a:schemeClr val="dk1"/>
                </a:solidFill>
                <a:latin typeface="Verdana"/>
                <a:ea typeface="Verdana"/>
                <a:cs typeface="Verdana"/>
                <a:sym typeface="Verdana"/>
              </a:rPr>
              <a:t>.Davidson</a:t>
            </a:r>
            <a:r>
              <a:rPr lang="en-US" sz="1250" dirty="0">
                <a:solidFill>
                  <a:schemeClr val="dk1"/>
                </a:solidFill>
                <a:latin typeface="Verdana"/>
                <a:ea typeface="Verdana"/>
                <a:cs typeface="Verdana"/>
                <a:sym typeface="Verdana"/>
              </a:rPr>
              <a:t> awards</a:t>
            </a:r>
            <a:r>
              <a:rPr lang="en-US" sz="1250" b="1" dirty="0">
                <a:solidFill>
                  <a:schemeClr val="dk1"/>
                </a:solidFill>
                <a:latin typeface="Verdana"/>
                <a:ea typeface="Verdana"/>
                <a:cs typeface="Verdana"/>
                <a:sym typeface="Verdana"/>
              </a:rPr>
              <a:t> </a:t>
            </a:r>
            <a:r>
              <a:rPr lang="en-US" sz="1250" dirty="0">
                <a:solidFill>
                  <a:schemeClr val="dk1"/>
                </a:solidFill>
                <a:latin typeface="Verdana"/>
                <a:ea typeface="Verdana"/>
                <a:cs typeface="Verdana"/>
                <a:sym typeface="Verdana"/>
              </a:rPr>
              <a:t>two full tuition Bryan Scholarships to one female and one male athlete in each incoming class. Coach will nominate</a:t>
            </a:r>
            <a:r>
              <a:rPr lang="en-US" sz="1300" dirty="0">
                <a:solidFill>
                  <a:schemeClr val="dk1"/>
                </a:solidFill>
                <a:latin typeface="Verdana"/>
                <a:ea typeface="Verdana"/>
                <a:cs typeface="Verdana"/>
                <a:sym typeface="Verdana"/>
              </a:rPr>
              <a:t> </a:t>
            </a:r>
            <a:r>
              <a:rPr lang="en-US" sz="1250" dirty="0">
                <a:solidFill>
                  <a:schemeClr val="dk1"/>
                </a:solidFill>
                <a:latin typeface="Verdana"/>
                <a:ea typeface="Verdana"/>
                <a:cs typeface="Verdana"/>
                <a:sym typeface="Verdana"/>
              </a:rPr>
              <a:t>up to three students for the Bryan Scholarship.</a:t>
            </a:r>
            <a:r>
              <a:rPr lang="en-US" sz="1250" b="1" dirty="0">
                <a:solidFill>
                  <a:schemeClr val="dk1"/>
                </a:solidFill>
                <a:latin typeface="Verdana"/>
                <a:ea typeface="Verdana"/>
                <a:cs typeface="Verdana"/>
                <a:sym typeface="Verdana"/>
              </a:rPr>
              <a:t> </a:t>
            </a:r>
            <a:r>
              <a:rPr lang="en-US" sz="1250" dirty="0">
                <a:solidFill>
                  <a:schemeClr val="dk1"/>
                </a:solidFill>
                <a:latin typeface="Verdana"/>
                <a:ea typeface="Verdana"/>
                <a:cs typeface="Verdana"/>
                <a:sym typeface="Verdana"/>
              </a:rPr>
              <a:t>Nominations are due by </a:t>
            </a:r>
            <a:r>
              <a:rPr lang="en-US" sz="1250" b="1" dirty="0">
                <a:solidFill>
                  <a:schemeClr val="dk1"/>
                </a:solidFill>
                <a:latin typeface="Verdana"/>
                <a:ea typeface="Verdana"/>
                <a:cs typeface="Verdana"/>
                <a:sym typeface="Verdana"/>
              </a:rPr>
              <a:t>September 28, 2020.</a:t>
            </a:r>
            <a:r>
              <a:rPr lang="en-US" sz="1250" dirty="0">
                <a:solidFill>
                  <a:schemeClr val="dk1"/>
                </a:solidFill>
                <a:latin typeface="Verdana"/>
                <a:ea typeface="Verdana"/>
                <a:cs typeface="Verdana"/>
                <a:sym typeface="Verdana"/>
              </a:rPr>
              <a:t> Learn more and nominate your student(s) at: </a:t>
            </a:r>
            <a:r>
              <a:rPr lang="en-US" sz="1250" b="1" u="sng" dirty="0">
                <a:solidFill>
                  <a:schemeClr val="hlink"/>
                </a:solidFill>
                <a:latin typeface="Verdana"/>
                <a:ea typeface="Verdana"/>
                <a:cs typeface="Verdana"/>
                <a:sym typeface="Verdana"/>
                <a:hlinkClick r:id="rId4"/>
              </a:rPr>
              <a:t>www.davidson.edu/bryan</a:t>
            </a:r>
            <a:r>
              <a:rPr lang="en-US" sz="1250" dirty="0">
                <a:solidFill>
                  <a:schemeClr val="dk1"/>
                </a:solidFill>
                <a:latin typeface="Verdana"/>
                <a:ea typeface="Verdana"/>
                <a:cs typeface="Verdana"/>
                <a:sym typeface="Verdana"/>
              </a:rPr>
              <a:t>.</a:t>
            </a:r>
            <a:endParaRPr sz="1250" dirty="0">
              <a:solidFill>
                <a:schemeClr val="dk1"/>
              </a:solidFill>
              <a:latin typeface="Verdana"/>
              <a:ea typeface="Verdana"/>
              <a:cs typeface="Verdana"/>
              <a:sym typeface="Verdana"/>
            </a:endParaRPr>
          </a:p>
          <a:p>
            <a:pPr marL="0" lvl="0" indent="0" algn="r" rtl="0">
              <a:spcBef>
                <a:spcPts val="1200"/>
              </a:spcBef>
              <a:spcAft>
                <a:spcPts val="0"/>
              </a:spcAft>
              <a:buClr>
                <a:srgbClr val="262626"/>
              </a:buClr>
              <a:buSzPts val="1600"/>
              <a:buFont typeface="Century Gothic"/>
              <a:buNone/>
            </a:pPr>
            <a:r>
              <a:rPr lang="en-US" sz="1600" dirty="0"/>
              <a:t/>
            </a:r>
            <a:br>
              <a:rPr lang="en-US" sz="1600" dirty="0"/>
            </a:br>
            <a:endParaRPr sz="1600" dirty="0"/>
          </a:p>
        </p:txBody>
      </p:sp>
      <p:sp>
        <p:nvSpPr>
          <p:cNvPr id="214" name="Google Shape;214;p10"/>
          <p:cNvSpPr txBox="1">
            <a:spLocks noGrp="1"/>
          </p:cNvSpPr>
          <p:nvPr>
            <p:ph type="body" idx="1"/>
          </p:nvPr>
        </p:nvSpPr>
        <p:spPr>
          <a:xfrm>
            <a:off x="1828800" y="2667000"/>
            <a:ext cx="2802900" cy="3961800"/>
          </a:xfrm>
          <a:prstGeom prst="rect">
            <a:avLst/>
          </a:prstGeom>
          <a:noFill/>
          <a:ln>
            <a:noFill/>
          </a:ln>
        </p:spPr>
        <p:txBody>
          <a:bodyPr spcFirstLastPara="1" wrap="square" lIns="91425" tIns="45700" rIns="91425" bIns="45700" anchor="t" anchorCtr="0">
            <a:normAutofit/>
          </a:bodyPr>
          <a:lstStyle/>
          <a:p>
            <a:pPr lvl="0" indent="-457200" algn="ctr" rtl="0">
              <a:lnSpc>
                <a:spcPct val="80000"/>
              </a:lnSpc>
              <a:spcBef>
                <a:spcPts val="0"/>
              </a:spcBef>
              <a:spcAft>
                <a:spcPts val="0"/>
              </a:spcAft>
              <a:buSzPts val="2805"/>
              <a:buFont typeface="Courier New" panose="02070309020205020404" pitchFamily="49" charset="0"/>
              <a:buChar char="o"/>
            </a:pPr>
            <a:r>
              <a:rPr lang="en-US" sz="2805" b="1" dirty="0"/>
              <a:t>MEN*</a:t>
            </a:r>
            <a:endParaRPr dirty="0"/>
          </a:p>
          <a:p>
            <a:pPr marL="342900" lvl="0" indent="-374650" algn="l" rtl="0">
              <a:lnSpc>
                <a:spcPct val="80000"/>
              </a:lnSpc>
              <a:spcBef>
                <a:spcPts val="1000"/>
              </a:spcBef>
              <a:spcAft>
                <a:spcPts val="0"/>
              </a:spcAft>
              <a:buSzPts val="1489"/>
              <a:buFont typeface="Courier New" panose="02070309020205020404" pitchFamily="49" charset="0"/>
              <a:buChar char="o"/>
            </a:pPr>
            <a:r>
              <a:rPr lang="en-US" sz="1490" dirty="0"/>
              <a:t>Baseball</a:t>
            </a:r>
            <a:endParaRPr sz="2300" dirty="0"/>
          </a:p>
          <a:p>
            <a:pPr marL="342900" lvl="0" indent="-374650" algn="l" rtl="0">
              <a:lnSpc>
                <a:spcPct val="80000"/>
              </a:lnSpc>
              <a:spcBef>
                <a:spcPts val="1000"/>
              </a:spcBef>
              <a:spcAft>
                <a:spcPts val="0"/>
              </a:spcAft>
              <a:buSzPts val="1489"/>
              <a:buFont typeface="Courier New" panose="02070309020205020404" pitchFamily="49" charset="0"/>
              <a:buChar char="o"/>
            </a:pPr>
            <a:r>
              <a:rPr lang="en-US" sz="1490" dirty="0"/>
              <a:t>Cross Country</a:t>
            </a:r>
            <a:endParaRPr sz="2300" dirty="0"/>
          </a:p>
          <a:p>
            <a:pPr marL="342900" lvl="0" indent="-374650" algn="l" rtl="0">
              <a:lnSpc>
                <a:spcPct val="80000"/>
              </a:lnSpc>
              <a:spcBef>
                <a:spcPts val="1000"/>
              </a:spcBef>
              <a:spcAft>
                <a:spcPts val="0"/>
              </a:spcAft>
              <a:buSzPts val="1489"/>
              <a:buFont typeface="Courier New" panose="02070309020205020404" pitchFamily="49" charset="0"/>
              <a:buChar char="o"/>
            </a:pPr>
            <a:r>
              <a:rPr lang="en-US" sz="1490" dirty="0"/>
              <a:t>Golf</a:t>
            </a:r>
            <a:endParaRPr sz="2300" dirty="0"/>
          </a:p>
          <a:p>
            <a:pPr marL="342900" lvl="0" indent="-374650" algn="l" rtl="0">
              <a:lnSpc>
                <a:spcPct val="80000"/>
              </a:lnSpc>
              <a:spcBef>
                <a:spcPts val="1000"/>
              </a:spcBef>
              <a:spcAft>
                <a:spcPts val="0"/>
              </a:spcAft>
              <a:buSzPts val="1489"/>
              <a:buFont typeface="Courier New" panose="02070309020205020404" pitchFamily="49" charset="0"/>
              <a:buChar char="o"/>
            </a:pPr>
            <a:r>
              <a:rPr lang="en-US" sz="1490" dirty="0"/>
              <a:t>Indoor Track</a:t>
            </a:r>
            <a:endParaRPr sz="2300" dirty="0"/>
          </a:p>
          <a:p>
            <a:pPr marL="342900" lvl="0" indent="-374650" algn="l" rtl="0">
              <a:lnSpc>
                <a:spcPct val="80000"/>
              </a:lnSpc>
              <a:spcBef>
                <a:spcPts val="1000"/>
              </a:spcBef>
              <a:spcAft>
                <a:spcPts val="0"/>
              </a:spcAft>
              <a:buSzPts val="1489"/>
              <a:buFont typeface="Courier New" panose="02070309020205020404" pitchFamily="49" charset="0"/>
              <a:buChar char="o"/>
            </a:pPr>
            <a:r>
              <a:rPr lang="en-US" sz="1490" dirty="0"/>
              <a:t>Outdoor Track and Field</a:t>
            </a:r>
            <a:endParaRPr sz="2300" dirty="0"/>
          </a:p>
          <a:p>
            <a:pPr marL="342900" lvl="0" indent="-374650" algn="l" rtl="0">
              <a:lnSpc>
                <a:spcPct val="80000"/>
              </a:lnSpc>
              <a:spcBef>
                <a:spcPts val="1000"/>
              </a:spcBef>
              <a:spcAft>
                <a:spcPts val="0"/>
              </a:spcAft>
              <a:buSzPts val="1489"/>
              <a:buFont typeface="Courier New" panose="02070309020205020404" pitchFamily="49" charset="0"/>
              <a:buChar char="o"/>
            </a:pPr>
            <a:r>
              <a:rPr lang="en-US" sz="1490" dirty="0"/>
              <a:t>Soccer</a:t>
            </a:r>
            <a:endParaRPr sz="2300" dirty="0"/>
          </a:p>
          <a:p>
            <a:pPr marL="342900" lvl="0" indent="-374650" algn="l" rtl="0">
              <a:lnSpc>
                <a:spcPct val="80000"/>
              </a:lnSpc>
              <a:spcBef>
                <a:spcPts val="1000"/>
              </a:spcBef>
              <a:spcAft>
                <a:spcPts val="0"/>
              </a:spcAft>
              <a:buSzPts val="1489"/>
              <a:buFont typeface="Courier New" panose="02070309020205020404" pitchFamily="49" charset="0"/>
              <a:buChar char="o"/>
            </a:pPr>
            <a:r>
              <a:rPr lang="en-US" sz="1490" dirty="0"/>
              <a:t>Swimming and Diving</a:t>
            </a:r>
            <a:endParaRPr sz="2300" dirty="0"/>
          </a:p>
          <a:p>
            <a:pPr marL="342900" lvl="0" indent="-374650" algn="l" rtl="0">
              <a:lnSpc>
                <a:spcPct val="80000"/>
              </a:lnSpc>
              <a:spcBef>
                <a:spcPts val="1000"/>
              </a:spcBef>
              <a:spcAft>
                <a:spcPts val="0"/>
              </a:spcAft>
              <a:buSzPts val="1489"/>
              <a:buFont typeface="Courier New" panose="02070309020205020404" pitchFamily="49" charset="0"/>
              <a:buChar char="o"/>
            </a:pPr>
            <a:r>
              <a:rPr lang="en-US" sz="1490" dirty="0"/>
              <a:t>Tennis</a:t>
            </a:r>
            <a:endParaRPr sz="2300" dirty="0"/>
          </a:p>
          <a:p>
            <a:pPr marL="342900" lvl="0" indent="-374650" algn="l" rtl="0">
              <a:lnSpc>
                <a:spcPct val="80000"/>
              </a:lnSpc>
              <a:spcBef>
                <a:spcPts val="1000"/>
              </a:spcBef>
              <a:spcAft>
                <a:spcPts val="0"/>
              </a:spcAft>
              <a:buSzPts val="1489"/>
              <a:buFont typeface="Courier New" panose="02070309020205020404" pitchFamily="49" charset="0"/>
              <a:buChar char="o"/>
            </a:pPr>
            <a:r>
              <a:rPr lang="en-US" sz="1490" dirty="0"/>
              <a:t>Wrestling</a:t>
            </a:r>
            <a:endParaRPr sz="2200" dirty="0">
              <a:highlight>
                <a:srgbClr val="FFFF00"/>
              </a:highlight>
            </a:endParaRPr>
          </a:p>
        </p:txBody>
      </p:sp>
      <p:sp>
        <p:nvSpPr>
          <p:cNvPr id="215" name="Google Shape;215;p10"/>
          <p:cNvSpPr txBox="1">
            <a:spLocks noGrp="1"/>
          </p:cNvSpPr>
          <p:nvPr>
            <p:ph type="body" idx="2"/>
          </p:nvPr>
        </p:nvSpPr>
        <p:spPr>
          <a:xfrm>
            <a:off x="5410200" y="2743200"/>
            <a:ext cx="3124200" cy="3352800"/>
          </a:xfrm>
          <a:prstGeom prst="rect">
            <a:avLst/>
          </a:prstGeom>
          <a:noFill/>
          <a:ln>
            <a:noFill/>
          </a:ln>
        </p:spPr>
        <p:txBody>
          <a:bodyPr spcFirstLastPara="1" wrap="square" lIns="91425" tIns="45700" rIns="91425" bIns="45700" anchor="t" anchorCtr="0">
            <a:normAutofit/>
          </a:bodyPr>
          <a:lstStyle/>
          <a:p>
            <a:pPr marL="342900" lvl="0" indent="-342900" algn="ctr" rtl="0">
              <a:lnSpc>
                <a:spcPct val="80000"/>
              </a:lnSpc>
              <a:spcBef>
                <a:spcPts val="0"/>
              </a:spcBef>
              <a:spcAft>
                <a:spcPts val="0"/>
              </a:spcAft>
              <a:buSzPts val="2805"/>
              <a:buNone/>
            </a:pPr>
            <a:r>
              <a:rPr lang="en-US" sz="2805" b="1" dirty="0"/>
              <a:t>WOMEN*</a:t>
            </a:r>
            <a:endParaRPr dirty="0"/>
          </a:p>
          <a:p>
            <a:pPr marL="285750" lvl="0" indent="-285750" algn="l" rtl="0">
              <a:lnSpc>
                <a:spcPct val="80000"/>
              </a:lnSpc>
              <a:spcBef>
                <a:spcPts val="1000"/>
              </a:spcBef>
              <a:spcAft>
                <a:spcPts val="0"/>
              </a:spcAft>
              <a:buSzPts val="1389"/>
              <a:buFont typeface="Courier New" panose="02070309020205020404" pitchFamily="49" charset="0"/>
              <a:buChar char="o"/>
            </a:pPr>
            <a:r>
              <a:rPr lang="en-US" sz="1390" dirty="0"/>
              <a:t>Cross Country</a:t>
            </a:r>
            <a:endParaRPr sz="2200" dirty="0"/>
          </a:p>
          <a:p>
            <a:pPr marL="285750" lvl="0" indent="-285750" algn="l" rtl="0">
              <a:lnSpc>
                <a:spcPct val="80000"/>
              </a:lnSpc>
              <a:spcBef>
                <a:spcPts val="1000"/>
              </a:spcBef>
              <a:spcAft>
                <a:spcPts val="0"/>
              </a:spcAft>
              <a:buSzPts val="1389"/>
              <a:buFont typeface="Courier New" panose="02070309020205020404" pitchFamily="49" charset="0"/>
              <a:buChar char="o"/>
            </a:pPr>
            <a:r>
              <a:rPr lang="en-US" sz="1390" dirty="0"/>
              <a:t>Field Hockey</a:t>
            </a:r>
            <a:endParaRPr sz="2200" dirty="0"/>
          </a:p>
          <a:p>
            <a:pPr marL="285750" lvl="0" indent="-285750" algn="l" rtl="0">
              <a:lnSpc>
                <a:spcPct val="80000"/>
              </a:lnSpc>
              <a:spcBef>
                <a:spcPts val="1000"/>
              </a:spcBef>
              <a:spcAft>
                <a:spcPts val="0"/>
              </a:spcAft>
              <a:buSzPts val="1389"/>
              <a:buFont typeface="Courier New" panose="02070309020205020404" pitchFamily="49" charset="0"/>
              <a:buChar char="o"/>
            </a:pPr>
            <a:r>
              <a:rPr lang="en-US" sz="1390" dirty="0"/>
              <a:t>Indoor Track</a:t>
            </a:r>
            <a:endParaRPr sz="2200" dirty="0"/>
          </a:p>
          <a:p>
            <a:pPr marL="285750" lvl="0" indent="-285750" algn="l" rtl="0">
              <a:lnSpc>
                <a:spcPct val="80000"/>
              </a:lnSpc>
              <a:spcBef>
                <a:spcPts val="1000"/>
              </a:spcBef>
              <a:spcAft>
                <a:spcPts val="0"/>
              </a:spcAft>
              <a:buSzPts val="1389"/>
              <a:buFont typeface="Courier New" panose="02070309020205020404" pitchFamily="49" charset="0"/>
              <a:buChar char="o"/>
            </a:pPr>
            <a:r>
              <a:rPr lang="en-US" sz="1390" dirty="0"/>
              <a:t>Lacrosse</a:t>
            </a:r>
            <a:endParaRPr sz="2200" dirty="0"/>
          </a:p>
          <a:p>
            <a:pPr marL="285750" lvl="0" indent="-285750" algn="l" rtl="0">
              <a:lnSpc>
                <a:spcPct val="80000"/>
              </a:lnSpc>
              <a:spcBef>
                <a:spcPts val="1000"/>
              </a:spcBef>
              <a:spcAft>
                <a:spcPts val="0"/>
              </a:spcAft>
              <a:buSzPts val="1389"/>
              <a:buFont typeface="Courier New" panose="02070309020205020404" pitchFamily="49" charset="0"/>
              <a:buChar char="o"/>
            </a:pPr>
            <a:r>
              <a:rPr lang="en-US" sz="1390" dirty="0"/>
              <a:t>Outdoor Track and Field</a:t>
            </a:r>
            <a:endParaRPr sz="2200" dirty="0"/>
          </a:p>
          <a:p>
            <a:pPr marL="285750" lvl="0" indent="-285750" algn="l" rtl="0">
              <a:lnSpc>
                <a:spcPct val="80000"/>
              </a:lnSpc>
              <a:spcBef>
                <a:spcPts val="1000"/>
              </a:spcBef>
              <a:spcAft>
                <a:spcPts val="0"/>
              </a:spcAft>
              <a:buSzPts val="1389"/>
              <a:buFont typeface="Courier New" panose="02070309020205020404" pitchFamily="49" charset="0"/>
              <a:buChar char="o"/>
            </a:pPr>
            <a:r>
              <a:rPr lang="en-US" sz="1390" dirty="0"/>
              <a:t>Soccer</a:t>
            </a:r>
            <a:endParaRPr sz="2200" dirty="0"/>
          </a:p>
          <a:p>
            <a:pPr marL="285750" lvl="0" indent="-285750" algn="l" rtl="0">
              <a:lnSpc>
                <a:spcPct val="80000"/>
              </a:lnSpc>
              <a:spcBef>
                <a:spcPts val="1000"/>
              </a:spcBef>
              <a:spcAft>
                <a:spcPts val="0"/>
              </a:spcAft>
              <a:buSzPts val="1389"/>
              <a:buFont typeface="Courier New" panose="02070309020205020404" pitchFamily="49" charset="0"/>
              <a:buChar char="o"/>
            </a:pPr>
            <a:r>
              <a:rPr lang="en-US" sz="1390" dirty="0"/>
              <a:t>Swimming and Diving</a:t>
            </a:r>
            <a:endParaRPr sz="2200" dirty="0"/>
          </a:p>
          <a:p>
            <a:pPr marL="285750" lvl="0" indent="-285750" algn="l" rtl="0">
              <a:lnSpc>
                <a:spcPct val="80000"/>
              </a:lnSpc>
              <a:spcBef>
                <a:spcPts val="1000"/>
              </a:spcBef>
              <a:spcAft>
                <a:spcPts val="0"/>
              </a:spcAft>
              <a:buSzPts val="1389"/>
              <a:buFont typeface="Courier New" panose="02070309020205020404" pitchFamily="49" charset="0"/>
              <a:buChar char="o"/>
            </a:pPr>
            <a:r>
              <a:rPr lang="en-US" sz="1390" dirty="0"/>
              <a:t>Tennis</a:t>
            </a:r>
            <a:endParaRPr sz="2200" dirty="0"/>
          </a:p>
          <a:p>
            <a:pPr marL="285750" lvl="0" indent="-285750" algn="l" rtl="0">
              <a:lnSpc>
                <a:spcPct val="80000"/>
              </a:lnSpc>
              <a:spcBef>
                <a:spcPts val="1000"/>
              </a:spcBef>
              <a:spcAft>
                <a:spcPts val="0"/>
              </a:spcAft>
              <a:buSzPts val="1389"/>
              <a:buFont typeface="Courier New" panose="02070309020205020404" pitchFamily="49" charset="0"/>
              <a:buChar char="o"/>
            </a:pPr>
            <a:r>
              <a:rPr lang="en-US" sz="1390" dirty="0"/>
              <a:t>Volleyball</a:t>
            </a:r>
            <a:endParaRPr sz="2200" dirty="0"/>
          </a:p>
          <a:p>
            <a:pPr marL="342900" lvl="0" indent="-280035" algn="l" rtl="0">
              <a:lnSpc>
                <a:spcPct val="80000"/>
              </a:lnSpc>
              <a:spcBef>
                <a:spcPts val="1000"/>
              </a:spcBef>
              <a:spcAft>
                <a:spcPts val="0"/>
              </a:spcAft>
              <a:buSzPts val="990"/>
              <a:buNone/>
            </a:pPr>
            <a:endParaRPr sz="989" dirty="0"/>
          </a:p>
        </p:txBody>
      </p:sp>
      <p:sp>
        <p:nvSpPr>
          <p:cNvPr id="216" name="Google Shape;216;p10"/>
          <p:cNvSpPr txBox="1"/>
          <p:nvPr/>
        </p:nvSpPr>
        <p:spPr>
          <a:xfrm>
            <a:off x="1706075" y="5867400"/>
            <a:ext cx="6400800" cy="761400"/>
          </a:xfrm>
          <a:prstGeom prst="rect">
            <a:avLst/>
          </a:prstGeom>
          <a:noFill/>
          <a:ln>
            <a:noFill/>
          </a:ln>
        </p:spPr>
        <p:txBody>
          <a:bodyPr spcFirstLastPara="1" wrap="square" lIns="91425" tIns="91425" rIns="91425" bIns="91425" anchor="t" anchorCtr="0">
            <a:noAutofit/>
          </a:bodyPr>
          <a:lstStyle/>
          <a:p>
            <a:pPr marL="342900" lvl="0" indent="0" algn="l" rtl="0">
              <a:lnSpc>
                <a:spcPct val="80000"/>
              </a:lnSpc>
              <a:spcBef>
                <a:spcPts val="1000"/>
              </a:spcBef>
              <a:spcAft>
                <a:spcPts val="0"/>
              </a:spcAft>
              <a:buNone/>
            </a:pPr>
            <a:r>
              <a:rPr lang="en-US" sz="1490">
                <a:solidFill>
                  <a:srgbClr val="3F3F3F"/>
                </a:solidFill>
                <a:highlight>
                  <a:srgbClr val="FFFF00"/>
                </a:highlight>
                <a:latin typeface="Century Gothic"/>
                <a:ea typeface="Century Gothic"/>
                <a:cs typeface="Century Gothic"/>
                <a:sym typeface="Century Gothic"/>
              </a:rPr>
              <a:t>*Please note that Men’s Basketball, Women’s Basketball, and Football are not eligible for the Bryan Scholars Program.</a:t>
            </a:r>
            <a:endParaRPr sz="2300">
              <a:solidFill>
                <a:srgbClr val="3F3F3F"/>
              </a:solidFill>
              <a:highlight>
                <a:srgbClr val="FFFF00"/>
              </a:highlight>
              <a:latin typeface="Century Gothic"/>
              <a:ea typeface="Century Gothic"/>
              <a:cs typeface="Century Gothic"/>
              <a:sym typeface="Century Gothic"/>
            </a:endParaRPr>
          </a:p>
          <a:p>
            <a:pPr marL="0" lvl="0" indent="0" algn="l" rtl="0">
              <a:spcBef>
                <a:spcPts val="0"/>
              </a:spcBef>
              <a:spcAft>
                <a:spcPts val="0"/>
              </a:spcAft>
              <a:buNone/>
            </a:pPr>
            <a:endParaRPr>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1"/>
          <p:cNvSpPr txBox="1">
            <a:spLocks noGrp="1"/>
          </p:cNvSpPr>
          <p:nvPr>
            <p:ph type="title"/>
          </p:nvPr>
        </p:nvSpPr>
        <p:spPr>
          <a:xfrm>
            <a:off x="998376" y="624110"/>
            <a:ext cx="7536025" cy="1509490"/>
          </a:xfrm>
          <a:prstGeom prst="rect">
            <a:avLst/>
          </a:prstGeom>
          <a:noFill/>
          <a:ln>
            <a:noFill/>
          </a:ln>
        </p:spPr>
        <p:txBody>
          <a:bodyPr spcFirstLastPara="1" wrap="square" lIns="91425" tIns="45700" rIns="91425" bIns="45700" anchor="t" anchorCtr="0">
            <a:normAutofit fontScale="90000"/>
          </a:bodyPr>
          <a:lstStyle/>
          <a:p>
            <a:pPr marL="0" lvl="0" indent="0" algn="r" rtl="0">
              <a:spcBef>
                <a:spcPts val="0"/>
              </a:spcBef>
              <a:spcAft>
                <a:spcPts val="0"/>
              </a:spcAft>
              <a:buClr>
                <a:srgbClr val="262626"/>
              </a:buClr>
              <a:buSzPts val="3240"/>
              <a:buFont typeface="Century Gothic"/>
              <a:buNone/>
            </a:pPr>
            <a:r>
              <a:rPr lang="en-US" sz="3240" b="1" dirty="0"/>
              <a:t>The University of North Carolina at Charlotte</a:t>
            </a:r>
            <a:br>
              <a:rPr lang="en-US" sz="3240" b="1" dirty="0"/>
            </a:br>
            <a:r>
              <a:rPr lang="en-US" sz="3240" dirty="0"/>
              <a:t>Levine Scholarship-Details</a:t>
            </a:r>
            <a:endParaRPr sz="3240" dirty="0"/>
          </a:p>
        </p:txBody>
      </p:sp>
      <p:sp>
        <p:nvSpPr>
          <p:cNvPr id="222" name="Google Shape;222;p11"/>
          <p:cNvSpPr txBox="1">
            <a:spLocks noGrp="1"/>
          </p:cNvSpPr>
          <p:nvPr>
            <p:ph type="body" idx="1"/>
          </p:nvPr>
        </p:nvSpPr>
        <p:spPr>
          <a:xfrm>
            <a:off x="1143001" y="2133600"/>
            <a:ext cx="7391400" cy="3777622"/>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SzPts val="1800"/>
              <a:buFont typeface="Wingdings" panose="05000000000000000000" pitchFamily="2" charset="2"/>
              <a:buChar char="§"/>
            </a:pPr>
            <a:r>
              <a:rPr lang="en-US" sz="1600" dirty="0">
                <a:latin typeface="Agency FB" panose="020B0503020202020204" pitchFamily="34" charset="0"/>
                <a:ea typeface="Arial Narrow"/>
                <a:cs typeface="Arial Narrow"/>
                <a:sym typeface="Arial Narrow"/>
              </a:rPr>
              <a:t>15 </a:t>
            </a:r>
            <a:r>
              <a:rPr lang="en-US" sz="1600" dirty="0" smtClean="0">
                <a:latin typeface="Agency FB" panose="020B0503020202020204" pitchFamily="34" charset="0"/>
                <a:ea typeface="Arial Narrow"/>
                <a:cs typeface="Arial Narrow"/>
                <a:sym typeface="Arial Narrow"/>
              </a:rPr>
              <a:t>competitive Levine </a:t>
            </a:r>
            <a:r>
              <a:rPr lang="en-US" sz="1600" dirty="0">
                <a:latin typeface="Agency FB" panose="020B0503020202020204" pitchFamily="34" charset="0"/>
                <a:ea typeface="Arial Narrow"/>
                <a:cs typeface="Arial Narrow"/>
                <a:sym typeface="Arial Narrow"/>
              </a:rPr>
              <a:t>Scholarships are awarded each year to extraordinary high school seniors based on </a:t>
            </a:r>
            <a:r>
              <a:rPr lang="en-US" sz="1600" b="1" dirty="0">
                <a:latin typeface="Agency FB" panose="020B0503020202020204" pitchFamily="34" charset="0"/>
                <a:ea typeface="Arial Narrow"/>
                <a:cs typeface="Arial Narrow"/>
                <a:sym typeface="Arial Narrow"/>
              </a:rPr>
              <a:t>scholarship, ethical leadership and civic engagement. </a:t>
            </a:r>
            <a:endParaRPr sz="1600" dirty="0">
              <a:latin typeface="Agency FB" panose="020B0503020202020204" pitchFamily="34" charset="0"/>
            </a:endParaRPr>
          </a:p>
          <a:p>
            <a:pPr marL="342900" lvl="0" indent="-342900" algn="l" rtl="0">
              <a:lnSpc>
                <a:spcPct val="90000"/>
              </a:lnSpc>
              <a:spcBef>
                <a:spcPts val="1000"/>
              </a:spcBef>
              <a:spcAft>
                <a:spcPts val="0"/>
              </a:spcAft>
              <a:buSzPts val="1800"/>
              <a:buFont typeface="Wingdings" panose="05000000000000000000" pitchFamily="2" charset="2"/>
              <a:buChar char="§"/>
            </a:pPr>
            <a:r>
              <a:rPr lang="en-US" sz="1600" dirty="0">
                <a:latin typeface="Agency FB" panose="020B0503020202020204" pitchFamily="34" charset="0"/>
                <a:ea typeface="Arial Narrow"/>
                <a:cs typeface="Arial Narrow"/>
                <a:sym typeface="Arial Narrow"/>
              </a:rPr>
              <a:t>The Levine Scholarships carry a high honor</a:t>
            </a:r>
            <a:r>
              <a:rPr lang="en-US" sz="1400" dirty="0">
                <a:latin typeface="Agency FB" panose="020B0503020202020204" pitchFamily="34" charset="0"/>
                <a:ea typeface="Arial Narrow"/>
                <a:cs typeface="Arial Narrow"/>
                <a:sym typeface="Arial Narrow"/>
              </a:rPr>
              <a:t>, one that bestows tremendous opportunities and assumes high expectations of its recipients – as students, as leaders within the university, and as citizens of the greater global community. </a:t>
            </a:r>
            <a:endParaRPr lang="en-US" sz="1400" dirty="0" smtClean="0">
              <a:latin typeface="Agency FB" panose="020B0503020202020204" pitchFamily="34" charset="0"/>
              <a:ea typeface="Arial Narrow"/>
              <a:cs typeface="Arial Narrow"/>
              <a:sym typeface="Arial Narrow"/>
            </a:endParaRPr>
          </a:p>
          <a:p>
            <a:pPr marL="342900">
              <a:lnSpc>
                <a:spcPct val="90000"/>
              </a:lnSpc>
              <a:buFont typeface="Wingdings" panose="05000000000000000000" pitchFamily="2" charset="2"/>
              <a:buChar char="§"/>
            </a:pPr>
            <a:r>
              <a:rPr lang="en-US" sz="1400" b="1" dirty="0" smtClean="0">
                <a:latin typeface="Agency FB" panose="020B0503020202020204" pitchFamily="34" charset="0"/>
              </a:rPr>
              <a:t>Successful </a:t>
            </a:r>
            <a:r>
              <a:rPr lang="en-US" sz="1400" b="1" dirty="0">
                <a:latin typeface="Agency FB" panose="020B0503020202020204" pitchFamily="34" charset="0"/>
              </a:rPr>
              <a:t>candidates will likely have a grade point average of 3.8 – 4.00 </a:t>
            </a:r>
            <a:r>
              <a:rPr lang="en-US" sz="1400" dirty="0">
                <a:latin typeface="Agency FB" panose="020B0503020202020204" pitchFamily="34" charset="0"/>
              </a:rPr>
              <a:t>(unweighted) and score 1800 – 2400 on the three combined sections of the SAT or 29 – 36 on the ACT composite. </a:t>
            </a:r>
            <a:r>
              <a:rPr lang="en-US" sz="1400" i="1" dirty="0">
                <a:latin typeface="Agency FB" panose="020B0503020202020204" pitchFamily="34" charset="0"/>
              </a:rPr>
              <a:t>Thus, while there are no minimum SAT, ACT or grade point averages to apply for the Levine Scholarship, students must excel academically</a:t>
            </a:r>
            <a:r>
              <a:rPr lang="en-US" sz="1400" i="1" dirty="0" smtClean="0">
                <a:latin typeface="Agency FB" panose="020B0503020202020204" pitchFamily="34" charset="0"/>
              </a:rPr>
              <a:t>.</a:t>
            </a:r>
          </a:p>
          <a:p>
            <a:pPr marL="342900">
              <a:lnSpc>
                <a:spcPct val="90000"/>
              </a:lnSpc>
              <a:buFont typeface="Wingdings" panose="05000000000000000000" pitchFamily="2" charset="2"/>
              <a:buChar char="§"/>
            </a:pPr>
            <a:r>
              <a:rPr lang="en-US" sz="1400" b="1" dirty="0">
                <a:latin typeface="Agency FB" panose="020B0503020202020204" pitchFamily="34" charset="0"/>
              </a:rPr>
              <a:t>Completion of a Levine Supplemental Scholarship Application</a:t>
            </a:r>
            <a:r>
              <a:rPr lang="en-US" sz="1400" dirty="0">
                <a:latin typeface="Agency FB" panose="020B0503020202020204" pitchFamily="34" charset="0"/>
              </a:rPr>
              <a:t>: Once students have been </a:t>
            </a:r>
            <a:r>
              <a:rPr lang="en-US" sz="1400" dirty="0" smtClean="0">
                <a:latin typeface="Agency FB" panose="020B0503020202020204" pitchFamily="34" charset="0"/>
              </a:rPr>
              <a:t>nominated by counselor, </a:t>
            </a:r>
            <a:r>
              <a:rPr lang="en-US" sz="1400" dirty="0">
                <a:latin typeface="Agency FB" panose="020B0503020202020204" pitchFamily="34" charset="0"/>
              </a:rPr>
              <a:t>they will receive an email directing them to the Levine Scholars Portal where they will find the supplemental scholarship application and essay questions. Students should complete Section A of the application immediately so that emails can be sent to those individuals who will be writing letters of recommendation.</a:t>
            </a:r>
            <a:endParaRPr lang="en-US" sz="1400" b="1" dirty="0">
              <a:latin typeface="Agency FB" panose="020B0503020202020204" pitchFamily="34" charset="0"/>
            </a:endParaRPr>
          </a:p>
          <a:p>
            <a:pPr marL="342900">
              <a:lnSpc>
                <a:spcPct val="90000"/>
              </a:lnSpc>
              <a:buFont typeface="Wingdings" panose="05000000000000000000" pitchFamily="2" charset="2"/>
              <a:buChar char="§"/>
            </a:pPr>
            <a:r>
              <a:rPr lang="en-US" sz="1600" u="sng" dirty="0" smtClean="0">
                <a:latin typeface="Agency FB" panose="020B0503020202020204" pitchFamily="34" charset="0"/>
                <a:ea typeface="Arial Narrow"/>
                <a:cs typeface="Arial Narrow"/>
                <a:sym typeface="Arial Narrow"/>
              </a:rPr>
              <a:t>In order to be nominated you must </a:t>
            </a:r>
            <a:r>
              <a:rPr lang="en-US" sz="1600" dirty="0" smtClean="0">
                <a:latin typeface="Agency FB" panose="020B0503020202020204" pitchFamily="34" charset="0"/>
                <a:ea typeface="Arial Narrow"/>
                <a:cs typeface="Arial Narrow"/>
                <a:sym typeface="Arial Narrow"/>
              </a:rPr>
              <a:t>- Send </a:t>
            </a:r>
            <a:r>
              <a:rPr lang="en-US" sz="1600" dirty="0">
                <a:latin typeface="Agency FB" panose="020B0503020202020204" pitchFamily="34" charset="0"/>
                <a:ea typeface="Arial Narrow"/>
                <a:cs typeface="Arial Narrow"/>
                <a:sym typeface="Arial Narrow"/>
              </a:rPr>
              <a:t>your counselor and email before </a:t>
            </a:r>
            <a:r>
              <a:rPr lang="en-US" sz="1600" b="1" dirty="0">
                <a:latin typeface="Agency FB" panose="020B0503020202020204" pitchFamily="34" charset="0"/>
                <a:ea typeface="Arial Narrow"/>
                <a:cs typeface="Arial Narrow"/>
                <a:sym typeface="Arial Narrow"/>
              </a:rPr>
              <a:t>October 8, 2020 </a:t>
            </a:r>
            <a:r>
              <a:rPr lang="en-US" sz="1600" b="1" dirty="0" smtClean="0">
                <a:latin typeface="Agency FB" panose="020B0503020202020204" pitchFamily="34" charset="0"/>
                <a:ea typeface="Arial Narrow"/>
                <a:cs typeface="Arial Narrow"/>
                <a:sym typeface="Arial Narrow"/>
              </a:rPr>
              <a:t>requesting your counselor NOMINATE you.</a:t>
            </a:r>
            <a:endParaRPr lang="en-US" sz="1600" dirty="0">
              <a:latin typeface="Agency FB" panose="020B0503020202020204" pitchFamily="34" charset="0"/>
              <a:ea typeface="Arial Narrow"/>
              <a:cs typeface="Arial Narrow"/>
              <a:sym typeface="Arial Narrow"/>
            </a:endParaRPr>
          </a:p>
          <a:p>
            <a:pPr marL="0" lvl="0" indent="0" algn="l" rtl="0">
              <a:lnSpc>
                <a:spcPct val="90000"/>
              </a:lnSpc>
              <a:spcBef>
                <a:spcPts val="1000"/>
              </a:spcBef>
              <a:spcAft>
                <a:spcPts val="0"/>
              </a:spcAft>
              <a:buSzPts val="1800"/>
              <a:buNone/>
            </a:pPr>
            <a:endParaRPr lang="en-US" sz="1600" dirty="0" smtClean="0">
              <a:latin typeface="Calibri" panose="020F0502020204030204" pitchFamily="34" charset="0"/>
              <a:ea typeface="Arial Narrow"/>
              <a:cs typeface="Arial Narrow"/>
              <a:sym typeface="Arial Narrow"/>
            </a:endParaRPr>
          </a:p>
          <a:p>
            <a:pPr marL="342900" lvl="0" indent="-342900" algn="l" rtl="0">
              <a:lnSpc>
                <a:spcPct val="90000"/>
              </a:lnSpc>
              <a:spcBef>
                <a:spcPts val="1000"/>
              </a:spcBef>
              <a:spcAft>
                <a:spcPts val="0"/>
              </a:spcAft>
              <a:buSzPts val="1800"/>
              <a:buChar char="🠶"/>
            </a:pPr>
            <a:endParaRPr sz="1600" dirty="0">
              <a:latin typeface="Calibri" panose="020F0502020204030204" pitchFamily="34" charset="0"/>
              <a:ea typeface="Arial Narrow"/>
              <a:cs typeface="Arial Narrow"/>
              <a:sym typeface="Arial Narrow"/>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g931628c700_1_38"/>
          <p:cNvSpPr txBox="1">
            <a:spLocks noGrp="1"/>
          </p:cNvSpPr>
          <p:nvPr>
            <p:ph type="ctrTitle"/>
          </p:nvPr>
        </p:nvSpPr>
        <p:spPr>
          <a:xfrm>
            <a:off x="1942191" y="578376"/>
            <a:ext cx="6600600" cy="9906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262626"/>
              </a:buClr>
              <a:buSzPts val="2400"/>
              <a:buFont typeface="Century Gothic"/>
              <a:buNone/>
            </a:pPr>
            <a:r>
              <a:rPr lang="en-US" sz="3200" b="1"/>
              <a:t>University of Virginia </a:t>
            </a:r>
            <a:endParaRPr sz="3200" b="1"/>
          </a:p>
          <a:p>
            <a:pPr marL="0" lvl="0" indent="0" algn="r" rtl="0">
              <a:spcBef>
                <a:spcPts val="0"/>
              </a:spcBef>
              <a:spcAft>
                <a:spcPts val="0"/>
              </a:spcAft>
              <a:buClr>
                <a:srgbClr val="262626"/>
              </a:buClr>
              <a:buSzPts val="2400"/>
              <a:buFont typeface="Century Gothic"/>
              <a:buNone/>
            </a:pPr>
            <a:r>
              <a:rPr lang="en-US" sz="3200"/>
              <a:t>The Jefferson Scholarship</a:t>
            </a:r>
            <a:endParaRPr sz="3200"/>
          </a:p>
        </p:txBody>
      </p:sp>
      <p:sp>
        <p:nvSpPr>
          <p:cNvPr id="240" name="Google Shape;240;g931628c700_1_38"/>
          <p:cNvSpPr txBox="1">
            <a:spLocks noGrp="1"/>
          </p:cNvSpPr>
          <p:nvPr>
            <p:ph type="subTitle" idx="1"/>
          </p:nvPr>
        </p:nvSpPr>
        <p:spPr>
          <a:xfrm>
            <a:off x="1143000" y="1798825"/>
            <a:ext cx="7399800" cy="4449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1650" b="1" dirty="0">
                <a:solidFill>
                  <a:schemeClr val="dk1"/>
                </a:solidFill>
                <a:latin typeface="Verdana"/>
                <a:ea typeface="Verdana"/>
                <a:cs typeface="Verdana"/>
                <a:sym typeface="Verdana"/>
              </a:rPr>
              <a:t> The Jefferson scholarship provides: </a:t>
            </a:r>
            <a:endParaRPr sz="1650" b="1" dirty="0">
              <a:solidFill>
                <a:schemeClr val="dk1"/>
              </a:solidFill>
              <a:latin typeface="Verdana"/>
              <a:ea typeface="Verdana"/>
              <a:cs typeface="Verdana"/>
              <a:sym typeface="Verdana"/>
            </a:endParaRPr>
          </a:p>
          <a:p>
            <a:pPr marL="457200" lvl="0" indent="-330200" algn="l" rtl="0">
              <a:lnSpc>
                <a:spcPct val="115000"/>
              </a:lnSpc>
              <a:spcBef>
                <a:spcPts val="1200"/>
              </a:spcBef>
              <a:spcAft>
                <a:spcPts val="0"/>
              </a:spcAft>
              <a:buClr>
                <a:schemeClr val="dk1"/>
              </a:buClr>
              <a:buSzPts val="1600"/>
              <a:buFont typeface="Arial"/>
              <a:buChar char="●"/>
            </a:pPr>
            <a:r>
              <a:rPr lang="en-US" sz="1550" b="1" dirty="0">
                <a:solidFill>
                  <a:schemeClr val="dk1"/>
                </a:solidFill>
                <a:latin typeface="Verdana"/>
                <a:ea typeface="Verdana"/>
                <a:cs typeface="Verdana"/>
                <a:sym typeface="Verdana"/>
              </a:rPr>
              <a:t>a four-year scholarship</a:t>
            </a:r>
            <a:r>
              <a:rPr lang="en-US" sz="1550" dirty="0">
                <a:solidFill>
                  <a:schemeClr val="dk1"/>
                </a:solidFill>
                <a:latin typeface="Verdana"/>
                <a:ea typeface="Verdana"/>
                <a:cs typeface="Verdana"/>
                <a:sym typeface="Verdana"/>
              </a:rPr>
              <a:t> (exceeds $293,000) )covering tuition, fees, room and board, and </a:t>
            </a:r>
            <a:r>
              <a:rPr lang="en-US" sz="1550" b="1" dirty="0">
                <a:solidFill>
                  <a:schemeClr val="dk1"/>
                </a:solidFill>
                <a:latin typeface="Verdana"/>
                <a:ea typeface="Verdana"/>
                <a:cs typeface="Verdana"/>
                <a:sym typeface="Verdana"/>
              </a:rPr>
              <a:t>two special study stipends</a:t>
            </a:r>
            <a:r>
              <a:rPr lang="en-US" sz="1550" dirty="0">
                <a:solidFill>
                  <a:schemeClr val="dk1"/>
                </a:solidFill>
                <a:latin typeface="Verdana"/>
                <a:ea typeface="Verdana"/>
                <a:cs typeface="Verdana"/>
                <a:sym typeface="Verdana"/>
              </a:rPr>
              <a:t> ($3000 each)   </a:t>
            </a:r>
            <a:endParaRPr sz="1550" dirty="0">
              <a:solidFill>
                <a:schemeClr val="dk1"/>
              </a:solidFill>
              <a:latin typeface="Verdana"/>
              <a:ea typeface="Verdana"/>
              <a:cs typeface="Verdana"/>
              <a:sym typeface="Verdana"/>
            </a:endParaRPr>
          </a:p>
          <a:p>
            <a:pPr marL="457200" lvl="0" indent="-320675" algn="l" rtl="0">
              <a:lnSpc>
                <a:spcPct val="115000"/>
              </a:lnSpc>
              <a:spcBef>
                <a:spcPts val="0"/>
              </a:spcBef>
              <a:spcAft>
                <a:spcPts val="0"/>
              </a:spcAft>
              <a:buClr>
                <a:schemeClr val="dk1"/>
              </a:buClr>
              <a:buSzPts val="1450"/>
              <a:buFont typeface="Verdana"/>
              <a:buChar char="●"/>
            </a:pPr>
            <a:r>
              <a:rPr lang="en-US" sz="1450" dirty="0">
                <a:solidFill>
                  <a:schemeClr val="dk1"/>
                </a:solidFill>
                <a:latin typeface="Verdana"/>
                <a:ea typeface="Verdana"/>
                <a:cs typeface="Verdana"/>
                <a:sym typeface="Verdana"/>
              </a:rPr>
              <a:t>ONE student can be selected from Independence HS</a:t>
            </a:r>
            <a:endParaRPr sz="1450" dirty="0">
              <a:solidFill>
                <a:schemeClr val="dk1"/>
              </a:solidFill>
              <a:latin typeface="Verdana"/>
              <a:ea typeface="Verdana"/>
              <a:cs typeface="Verdana"/>
              <a:sym typeface="Verdana"/>
            </a:endParaRPr>
          </a:p>
          <a:p>
            <a:pPr marL="457200" lvl="0" indent="-320675" algn="l" rtl="0">
              <a:lnSpc>
                <a:spcPct val="115000"/>
              </a:lnSpc>
              <a:spcBef>
                <a:spcPts val="0"/>
              </a:spcBef>
              <a:spcAft>
                <a:spcPts val="0"/>
              </a:spcAft>
              <a:buClr>
                <a:schemeClr val="dk1"/>
              </a:buClr>
              <a:buSzPts val="1450"/>
              <a:buFont typeface="Verdana"/>
              <a:buChar char="●"/>
            </a:pPr>
            <a:r>
              <a:rPr lang="en-US" sz="1450" dirty="0">
                <a:solidFill>
                  <a:schemeClr val="dk1"/>
                </a:solidFill>
                <a:latin typeface="Verdana"/>
                <a:ea typeface="Verdana"/>
                <a:cs typeface="Verdana"/>
                <a:sym typeface="Verdana"/>
              </a:rPr>
              <a:t>Nominations are completed by both school officials and students and include a scholastic report, extra-curricular activities, and two essays.</a:t>
            </a:r>
            <a:endParaRPr sz="1450" dirty="0">
              <a:solidFill>
                <a:schemeClr val="dk1"/>
              </a:solidFill>
              <a:latin typeface="Verdana"/>
              <a:ea typeface="Verdana"/>
              <a:cs typeface="Verdana"/>
              <a:sym typeface="Verdana"/>
            </a:endParaRPr>
          </a:p>
          <a:p>
            <a:pPr marL="457200" lvl="0" indent="-320675" algn="l" rtl="0">
              <a:lnSpc>
                <a:spcPct val="115000"/>
              </a:lnSpc>
              <a:spcBef>
                <a:spcPts val="0"/>
              </a:spcBef>
              <a:spcAft>
                <a:spcPts val="0"/>
              </a:spcAft>
              <a:buClr>
                <a:schemeClr val="dk1"/>
              </a:buClr>
              <a:buSzPts val="1450"/>
              <a:buFont typeface="Verdana"/>
              <a:buChar char="●"/>
            </a:pPr>
            <a:r>
              <a:rPr lang="en-US" sz="1450" dirty="0" smtClean="0">
                <a:solidFill>
                  <a:schemeClr val="dk1"/>
                </a:solidFill>
                <a:latin typeface="Verdana"/>
                <a:ea typeface="Verdana"/>
                <a:cs typeface="Verdana"/>
                <a:sym typeface="Verdana"/>
              </a:rPr>
              <a:t>Student’s counselor </a:t>
            </a:r>
            <a:r>
              <a:rPr lang="en-US" sz="1450" dirty="0">
                <a:solidFill>
                  <a:schemeClr val="dk1"/>
                </a:solidFill>
                <a:latin typeface="Verdana"/>
                <a:ea typeface="Verdana"/>
                <a:cs typeface="Verdana"/>
                <a:sym typeface="Verdana"/>
              </a:rPr>
              <a:t>and Jefferson Scholar </a:t>
            </a:r>
            <a:r>
              <a:rPr lang="en-US" sz="1450" dirty="0" smtClean="0">
                <a:solidFill>
                  <a:schemeClr val="dk1"/>
                </a:solidFill>
                <a:latin typeface="Verdana"/>
                <a:ea typeface="Verdana"/>
                <a:cs typeface="Verdana"/>
                <a:sym typeface="Verdana"/>
              </a:rPr>
              <a:t>nominee </a:t>
            </a:r>
            <a:r>
              <a:rPr lang="en-US" sz="1450" dirty="0">
                <a:solidFill>
                  <a:schemeClr val="dk1"/>
                </a:solidFill>
                <a:latin typeface="Verdana"/>
                <a:ea typeface="Verdana"/>
                <a:cs typeface="Verdana"/>
                <a:sym typeface="Verdana"/>
              </a:rPr>
              <a:t>must submit a completed nomination </a:t>
            </a:r>
            <a:r>
              <a:rPr lang="en-US" sz="1450" dirty="0" smtClean="0">
                <a:solidFill>
                  <a:schemeClr val="dk1"/>
                </a:solidFill>
                <a:latin typeface="Verdana"/>
                <a:ea typeface="Verdana"/>
                <a:cs typeface="Verdana"/>
                <a:sym typeface="Verdana"/>
              </a:rPr>
              <a:t>form.</a:t>
            </a:r>
            <a:endParaRPr sz="1450" dirty="0">
              <a:solidFill>
                <a:schemeClr val="dk1"/>
              </a:solidFill>
              <a:latin typeface="Verdana"/>
              <a:ea typeface="Verdana"/>
              <a:cs typeface="Verdana"/>
              <a:sym typeface="Verdana"/>
            </a:endParaRPr>
          </a:p>
          <a:p>
            <a:pPr marL="457200" lvl="0" indent="-320675" algn="l" rtl="0">
              <a:lnSpc>
                <a:spcPct val="115000"/>
              </a:lnSpc>
              <a:spcBef>
                <a:spcPts val="0"/>
              </a:spcBef>
              <a:spcAft>
                <a:spcPts val="0"/>
              </a:spcAft>
              <a:buClr>
                <a:schemeClr val="dk1"/>
              </a:buClr>
              <a:buSzPts val="1450"/>
              <a:buFont typeface="Verdana"/>
              <a:buChar char="●"/>
            </a:pPr>
            <a:r>
              <a:rPr lang="en-US" sz="1450" dirty="0" smtClean="0">
                <a:solidFill>
                  <a:schemeClr val="dk1"/>
                </a:solidFill>
                <a:latin typeface="Verdana"/>
                <a:ea typeface="Verdana"/>
                <a:cs typeface="Verdana"/>
                <a:sym typeface="Verdana"/>
              </a:rPr>
              <a:t>After </a:t>
            </a:r>
            <a:r>
              <a:rPr lang="en-US" sz="1450" dirty="0">
                <a:solidFill>
                  <a:schemeClr val="dk1"/>
                </a:solidFill>
                <a:latin typeface="Verdana"/>
                <a:ea typeface="Verdana"/>
                <a:cs typeface="Verdana"/>
                <a:sym typeface="Verdana"/>
              </a:rPr>
              <a:t>nominated, students are placed into regional competitions, which will determine the 120 finalists who will be invited to participate in the Jefferson Scholarship Selection Event in late March.</a:t>
            </a:r>
            <a:endParaRPr sz="1550" dirty="0">
              <a:solidFill>
                <a:schemeClr val="dk1"/>
              </a:solidFill>
              <a:latin typeface="Verdana"/>
              <a:ea typeface="Verdana"/>
              <a:cs typeface="Verdana"/>
              <a:sym typeface="Verdana"/>
            </a:endParaRPr>
          </a:p>
          <a:p>
            <a:pPr marL="0" lvl="0" indent="0" algn="l" rtl="0">
              <a:lnSpc>
                <a:spcPct val="115000"/>
              </a:lnSpc>
              <a:spcBef>
                <a:spcPts val="1200"/>
              </a:spcBef>
              <a:spcAft>
                <a:spcPts val="0"/>
              </a:spcAft>
              <a:buNone/>
            </a:pPr>
            <a:endParaRPr sz="1500" b="1" dirty="0">
              <a:solidFill>
                <a:srgbClr val="000000"/>
              </a:solidFill>
              <a:latin typeface="Verdana"/>
              <a:ea typeface="Verdana"/>
              <a:cs typeface="Verdana"/>
              <a:sym typeface="Verdana"/>
            </a:endParaRPr>
          </a:p>
          <a:p>
            <a:pPr marL="0" lvl="0" indent="0" algn="l" rtl="0">
              <a:lnSpc>
                <a:spcPct val="115000"/>
              </a:lnSpc>
              <a:spcBef>
                <a:spcPts val="1200"/>
              </a:spcBef>
              <a:spcAft>
                <a:spcPts val="0"/>
              </a:spcAft>
              <a:buNone/>
            </a:pPr>
            <a:endParaRPr sz="1500" b="1" dirty="0">
              <a:solidFill>
                <a:srgbClr val="000000"/>
              </a:solidFill>
              <a:latin typeface="Verdana"/>
              <a:ea typeface="Verdana"/>
              <a:cs typeface="Verdana"/>
              <a:sym typeface="Verdana"/>
            </a:endParaRPr>
          </a:p>
          <a:p>
            <a:pPr marL="0" lvl="0" indent="0" algn="l" rtl="0">
              <a:lnSpc>
                <a:spcPct val="115000"/>
              </a:lnSpc>
              <a:spcBef>
                <a:spcPts val="1200"/>
              </a:spcBef>
              <a:spcAft>
                <a:spcPts val="0"/>
              </a:spcAft>
              <a:buNone/>
            </a:pPr>
            <a:endParaRPr sz="1500" dirty="0">
              <a:solidFill>
                <a:srgbClr val="000000"/>
              </a:solidFill>
              <a:latin typeface="Verdana"/>
              <a:ea typeface="Verdana"/>
              <a:cs typeface="Verdana"/>
              <a:sym typeface="Verdana"/>
            </a:endParaRPr>
          </a:p>
          <a:p>
            <a:pPr marL="0" lvl="0" indent="0" algn="l" rtl="0">
              <a:spcBef>
                <a:spcPts val="1200"/>
              </a:spcBef>
              <a:spcAft>
                <a:spcPts val="0"/>
              </a:spcAft>
              <a:buSzPts val="1900"/>
              <a:buNone/>
            </a:pPr>
            <a:endParaRPr sz="2400" dirty="0">
              <a:latin typeface="Arial Narrow"/>
              <a:ea typeface="Arial Narrow"/>
              <a:cs typeface="Arial Narrow"/>
              <a:sym typeface="Arial Narrow"/>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14"/>
          <p:cNvSpPr txBox="1">
            <a:spLocks noGrp="1"/>
          </p:cNvSpPr>
          <p:nvPr>
            <p:ph type="ctrTitle"/>
          </p:nvPr>
        </p:nvSpPr>
        <p:spPr>
          <a:xfrm>
            <a:off x="1942416" y="762001"/>
            <a:ext cx="6600600" cy="19812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62626"/>
              </a:buClr>
              <a:buSzPts val="5400"/>
              <a:buFont typeface="Century Gothic"/>
              <a:buNone/>
            </a:pPr>
            <a:r>
              <a:rPr lang="en-US" b="1"/>
              <a:t>What should I do now???</a:t>
            </a:r>
            <a:endParaRPr b="1"/>
          </a:p>
        </p:txBody>
      </p:sp>
      <p:sp>
        <p:nvSpPr>
          <p:cNvPr id="252" name="Google Shape;252;p14"/>
          <p:cNvSpPr txBox="1">
            <a:spLocks noGrp="1"/>
          </p:cNvSpPr>
          <p:nvPr>
            <p:ph type="subTitle" idx="1"/>
          </p:nvPr>
        </p:nvSpPr>
        <p:spPr>
          <a:xfrm>
            <a:off x="1524000" y="3200400"/>
            <a:ext cx="6858000" cy="2438400"/>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SzPts val="1530"/>
              <a:buNone/>
            </a:pPr>
            <a:r>
              <a:rPr lang="en-US" sz="1829" dirty="0"/>
              <a:t>To express interest in being nominated </a:t>
            </a:r>
            <a:r>
              <a:rPr lang="en-US" sz="1829" dirty="0" smtClean="0"/>
              <a:t>for </a:t>
            </a:r>
            <a:r>
              <a:rPr lang="en-US" sz="1829"/>
              <a:t>the </a:t>
            </a:r>
            <a:r>
              <a:rPr lang="en-US" sz="1829" smtClean="0"/>
              <a:t>Park</a:t>
            </a:r>
            <a:r>
              <a:rPr lang="en-US" sz="1829" dirty="0"/>
              <a:t>, and Belk Scholarships, or Jefferson:</a:t>
            </a:r>
            <a:endParaRPr sz="2100" dirty="0"/>
          </a:p>
          <a:p>
            <a:pPr marL="0" lvl="0" indent="0" algn="l" rtl="0">
              <a:lnSpc>
                <a:spcPct val="80000"/>
              </a:lnSpc>
              <a:spcBef>
                <a:spcPts val="1000"/>
              </a:spcBef>
              <a:spcAft>
                <a:spcPts val="0"/>
              </a:spcAft>
              <a:buSzPts val="1530"/>
              <a:buNone/>
            </a:pPr>
            <a:r>
              <a:rPr lang="en-US" sz="1829" dirty="0"/>
              <a:t>Sign up at </a:t>
            </a:r>
            <a:r>
              <a:rPr lang="en-US" sz="1829" u="sng" dirty="0">
                <a:solidFill>
                  <a:schemeClr val="hlink"/>
                </a:solidFill>
                <a:hlinkClick r:id="rId3"/>
              </a:rPr>
              <a:t>https://forms.gle/fcAf6q8GvBDjFZbg7</a:t>
            </a:r>
            <a:endParaRPr sz="1829" dirty="0"/>
          </a:p>
          <a:p>
            <a:pPr marL="0" lvl="0" indent="0" algn="l" rtl="0">
              <a:lnSpc>
                <a:spcPct val="80000"/>
              </a:lnSpc>
              <a:spcBef>
                <a:spcPts val="1000"/>
              </a:spcBef>
              <a:spcAft>
                <a:spcPts val="0"/>
              </a:spcAft>
              <a:buSzPts val="1530"/>
              <a:buNone/>
            </a:pPr>
            <a:endParaRPr sz="1829" dirty="0"/>
          </a:p>
          <a:p>
            <a:pPr marL="0" lvl="0" indent="0" algn="l" rtl="0">
              <a:lnSpc>
                <a:spcPct val="80000"/>
              </a:lnSpc>
              <a:spcBef>
                <a:spcPts val="1000"/>
              </a:spcBef>
              <a:spcAft>
                <a:spcPts val="0"/>
              </a:spcAft>
              <a:buSzPts val="1530"/>
              <a:buNone/>
            </a:pPr>
            <a:r>
              <a:rPr lang="en-US" sz="1829" u="sng" dirty="0" smtClean="0"/>
              <a:t>No </a:t>
            </a:r>
            <a:r>
              <a:rPr lang="en-US" sz="1829" u="sng" dirty="0"/>
              <a:t>late submissions will be accepted.</a:t>
            </a:r>
            <a:endParaRPr sz="1829" u="sng"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g931628c700_2_21"/>
          <p:cNvSpPr txBox="1">
            <a:spLocks noGrp="1"/>
          </p:cNvSpPr>
          <p:nvPr>
            <p:ph type="ctrTitle"/>
          </p:nvPr>
        </p:nvSpPr>
        <p:spPr>
          <a:xfrm>
            <a:off x="401216" y="373224"/>
            <a:ext cx="7669765" cy="101703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262626"/>
              </a:buClr>
              <a:buSzPts val="5400"/>
              <a:buFont typeface="Century Gothic"/>
              <a:buNone/>
            </a:pPr>
            <a:r>
              <a:rPr lang="en-US" b="1" dirty="0" smtClean="0"/>
              <a:t/>
            </a:r>
            <a:br>
              <a:rPr lang="en-US" b="1" dirty="0" smtClean="0"/>
            </a:br>
            <a:r>
              <a:rPr lang="en-US" b="1" dirty="0"/>
              <a:t/>
            </a:r>
            <a:br>
              <a:rPr lang="en-US" b="1" dirty="0"/>
            </a:br>
            <a:r>
              <a:rPr lang="en-US" b="1" dirty="0" smtClean="0"/>
              <a:t/>
            </a:r>
            <a:br>
              <a:rPr lang="en-US" b="1" dirty="0" smtClean="0"/>
            </a:br>
            <a:r>
              <a:rPr lang="en-US" sz="4800" b="1" dirty="0" smtClean="0"/>
              <a:t>What </a:t>
            </a:r>
            <a:r>
              <a:rPr lang="en-US" sz="4800" b="1" dirty="0"/>
              <a:t>should I do </a:t>
            </a:r>
            <a:r>
              <a:rPr lang="en-US" sz="4800" b="1" dirty="0" smtClean="0"/>
              <a:t>now?</a:t>
            </a:r>
            <a:r>
              <a:rPr lang="en-US" sz="2000" b="1" dirty="0" smtClean="0"/>
              <a:t> Submit different essay for each scholarship</a:t>
            </a:r>
            <a:endParaRPr sz="4800" b="1" dirty="0"/>
          </a:p>
        </p:txBody>
      </p:sp>
      <p:sp>
        <p:nvSpPr>
          <p:cNvPr id="258" name="Google Shape;258;g931628c700_2_21"/>
          <p:cNvSpPr txBox="1">
            <a:spLocks noGrp="1"/>
          </p:cNvSpPr>
          <p:nvPr>
            <p:ph type="subTitle" idx="1"/>
          </p:nvPr>
        </p:nvSpPr>
        <p:spPr>
          <a:xfrm>
            <a:off x="1007707" y="1640725"/>
            <a:ext cx="7417836" cy="4965348"/>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SzPts val="1530"/>
              <a:buNone/>
            </a:pPr>
            <a:r>
              <a:rPr lang="en-US" sz="1829" b="1" dirty="0"/>
              <a:t>Prepare your </a:t>
            </a:r>
            <a:r>
              <a:rPr lang="en-US" sz="1829" b="1" dirty="0" smtClean="0"/>
              <a:t>Scholarship packet: </a:t>
            </a:r>
            <a:r>
              <a:rPr lang="en-US" sz="1829" b="1" u="sng" dirty="0" smtClean="0"/>
              <a:t>resume </a:t>
            </a:r>
            <a:r>
              <a:rPr lang="en-US" sz="1829" b="1" u="sng" dirty="0"/>
              <a:t>and </a:t>
            </a:r>
            <a:r>
              <a:rPr lang="en-US" sz="1829" b="1" u="sng" dirty="0" smtClean="0"/>
              <a:t>essay</a:t>
            </a:r>
            <a:endParaRPr sz="1829" b="1" dirty="0"/>
          </a:p>
          <a:p>
            <a:pPr marL="285750" lvl="0" indent="-285750" algn="l" rtl="0">
              <a:lnSpc>
                <a:spcPct val="115000"/>
              </a:lnSpc>
              <a:spcBef>
                <a:spcPts val="1200"/>
              </a:spcBef>
              <a:spcAft>
                <a:spcPts val="0"/>
              </a:spcAft>
              <a:buSzPts val="1100"/>
              <a:buFont typeface="Wingdings" panose="05000000000000000000" pitchFamily="2" charset="2"/>
              <a:buChar char="v"/>
            </a:pPr>
            <a:r>
              <a:rPr lang="en-US" sz="1300" dirty="0" smtClean="0">
                <a:solidFill>
                  <a:schemeClr val="dk1"/>
                </a:solidFill>
                <a:latin typeface="+mn-lt"/>
                <a:ea typeface="Arial"/>
                <a:cs typeface="Arial"/>
                <a:sym typeface="Arial"/>
              </a:rPr>
              <a:t>.       </a:t>
            </a:r>
            <a:r>
              <a:rPr lang="en-US" sz="1300" dirty="0" smtClean="0">
                <a:solidFill>
                  <a:schemeClr val="dk1"/>
                </a:solidFill>
                <a:latin typeface="+mn-lt"/>
                <a:ea typeface="Arial"/>
                <a:cs typeface="Arial"/>
                <a:sym typeface="Arial"/>
              </a:rPr>
              <a:t>Essay </a:t>
            </a:r>
            <a:r>
              <a:rPr lang="en-US" sz="1300" dirty="0" smtClean="0">
                <a:solidFill>
                  <a:schemeClr val="dk1"/>
                </a:solidFill>
                <a:latin typeface="+mn-lt"/>
                <a:ea typeface="Arial"/>
                <a:cs typeface="Arial"/>
                <a:sym typeface="Arial"/>
              </a:rPr>
              <a:t>topic: </a:t>
            </a:r>
            <a:r>
              <a:rPr lang="en-US" sz="1300" dirty="0">
                <a:solidFill>
                  <a:schemeClr val="dk1"/>
                </a:solidFill>
                <a:latin typeface="+mn-lt"/>
                <a:ea typeface="Arial"/>
                <a:cs typeface="Arial"/>
                <a:sym typeface="Arial"/>
              </a:rPr>
              <a:t>The </a:t>
            </a:r>
            <a:r>
              <a:rPr lang="en-US" sz="1300" dirty="0">
                <a:solidFill>
                  <a:srgbClr val="FF0000"/>
                </a:solidFill>
                <a:latin typeface="+mn-lt"/>
                <a:ea typeface="Arial"/>
                <a:cs typeface="Arial"/>
                <a:sym typeface="Arial"/>
              </a:rPr>
              <a:t>Park</a:t>
            </a:r>
            <a:r>
              <a:rPr lang="en-US" sz="1300" dirty="0">
                <a:solidFill>
                  <a:schemeClr val="dk1"/>
                </a:solidFill>
                <a:latin typeface="+mn-lt"/>
                <a:ea typeface="Arial"/>
                <a:cs typeface="Arial"/>
                <a:sym typeface="Arial"/>
              </a:rPr>
              <a:t> Foundation selection criteria are scholarship, leadership, service, and character</a:t>
            </a:r>
            <a:r>
              <a:rPr lang="en-US" sz="1300" dirty="0" smtClean="0">
                <a:solidFill>
                  <a:schemeClr val="dk1"/>
                </a:solidFill>
                <a:latin typeface="+mn-lt"/>
                <a:ea typeface="Arial"/>
                <a:cs typeface="Arial"/>
                <a:sym typeface="Arial"/>
              </a:rPr>
              <a:t>. </a:t>
            </a:r>
            <a:r>
              <a:rPr lang="en-US" sz="1600" u="sng" dirty="0" smtClean="0">
                <a:solidFill>
                  <a:schemeClr val="dk1"/>
                </a:solidFill>
                <a:latin typeface="+mn-lt"/>
                <a:ea typeface="Arial"/>
                <a:cs typeface="Arial"/>
                <a:sym typeface="Arial"/>
              </a:rPr>
              <a:t>Write an essay</a:t>
            </a:r>
            <a:r>
              <a:rPr lang="en-US" sz="1600" dirty="0" smtClean="0">
                <a:solidFill>
                  <a:schemeClr val="dk1"/>
                </a:solidFill>
                <a:latin typeface="+mn-lt"/>
                <a:ea typeface="Arial"/>
                <a:cs typeface="Arial"/>
                <a:sym typeface="Arial"/>
              </a:rPr>
              <a:t> </a:t>
            </a:r>
            <a:r>
              <a:rPr lang="en-US" sz="1300" dirty="0" smtClean="0">
                <a:solidFill>
                  <a:schemeClr val="dk1"/>
                </a:solidFill>
                <a:latin typeface="+mn-lt"/>
                <a:ea typeface="Arial"/>
                <a:cs typeface="Arial"/>
                <a:sym typeface="Arial"/>
              </a:rPr>
              <a:t>on </a:t>
            </a:r>
            <a:r>
              <a:rPr lang="en-US" sz="1300" dirty="0">
                <a:solidFill>
                  <a:schemeClr val="dk1"/>
                </a:solidFill>
                <a:latin typeface="+mn-lt"/>
                <a:ea typeface="Arial"/>
                <a:cs typeface="Arial"/>
                <a:sym typeface="Arial"/>
              </a:rPr>
              <a:t>h</a:t>
            </a:r>
            <a:r>
              <a:rPr lang="en-US" sz="1300" dirty="0" smtClean="0">
                <a:solidFill>
                  <a:schemeClr val="dk1"/>
                </a:solidFill>
                <a:latin typeface="+mn-lt"/>
                <a:ea typeface="Arial"/>
                <a:cs typeface="Arial"/>
                <a:sym typeface="Arial"/>
              </a:rPr>
              <a:t>ow </a:t>
            </a:r>
            <a:r>
              <a:rPr lang="en-US" sz="1300" dirty="0">
                <a:solidFill>
                  <a:schemeClr val="dk1"/>
                </a:solidFill>
                <a:latin typeface="+mn-lt"/>
                <a:ea typeface="Arial"/>
                <a:cs typeface="Arial"/>
                <a:sym typeface="Arial"/>
              </a:rPr>
              <a:t>do you serve others? Why do you do this service? What impact have you made? How has your service affected you as a leader?</a:t>
            </a:r>
            <a:endParaRPr sz="1300" dirty="0">
              <a:solidFill>
                <a:schemeClr val="dk1"/>
              </a:solidFill>
              <a:highlight>
                <a:srgbClr val="FFFFFF"/>
              </a:highlight>
              <a:latin typeface="+mn-lt"/>
              <a:ea typeface="Arial"/>
              <a:cs typeface="Arial"/>
              <a:sym typeface="Arial"/>
            </a:endParaRPr>
          </a:p>
          <a:p>
            <a:pPr marL="285750" lvl="0" indent="-285750" algn="l" rtl="0">
              <a:lnSpc>
                <a:spcPct val="115000"/>
              </a:lnSpc>
              <a:spcBef>
                <a:spcPts val="1200"/>
              </a:spcBef>
              <a:spcAft>
                <a:spcPts val="0"/>
              </a:spcAft>
              <a:buSzPts val="1100"/>
              <a:buFont typeface="Wingdings" panose="05000000000000000000" pitchFamily="2" charset="2"/>
              <a:buChar char="v"/>
            </a:pPr>
            <a:r>
              <a:rPr lang="en-US" sz="1300" dirty="0">
                <a:solidFill>
                  <a:schemeClr val="dk1"/>
                </a:solidFill>
                <a:latin typeface="+mn-lt"/>
                <a:ea typeface="Arial"/>
                <a:cs typeface="Arial"/>
                <a:sym typeface="Arial"/>
              </a:rPr>
              <a:t>·</a:t>
            </a:r>
            <a:r>
              <a:rPr lang="en-US" sz="800" dirty="0">
                <a:solidFill>
                  <a:schemeClr val="dk1"/>
                </a:solidFill>
                <a:latin typeface="+mn-lt"/>
                <a:ea typeface="Times New Roman"/>
                <a:cs typeface="Times New Roman"/>
                <a:sym typeface="Times New Roman"/>
              </a:rPr>
              <a:t>         </a:t>
            </a:r>
            <a:r>
              <a:rPr lang="en-US" sz="1300" dirty="0" smtClean="0">
                <a:solidFill>
                  <a:schemeClr val="dk1"/>
                </a:solidFill>
                <a:latin typeface="+mn-lt"/>
                <a:ea typeface="Arial"/>
                <a:cs typeface="Arial"/>
                <a:sym typeface="Arial"/>
              </a:rPr>
              <a:t>Essay topic: </a:t>
            </a:r>
            <a:r>
              <a:rPr lang="en-US" sz="1300" dirty="0">
                <a:solidFill>
                  <a:schemeClr val="dk1"/>
                </a:solidFill>
                <a:latin typeface="+mn-lt"/>
                <a:ea typeface="Arial"/>
                <a:cs typeface="Arial"/>
                <a:sym typeface="Arial"/>
              </a:rPr>
              <a:t>While academic achievement is paramount,</a:t>
            </a:r>
            <a:r>
              <a:rPr lang="en-US" sz="1300" dirty="0">
                <a:solidFill>
                  <a:srgbClr val="FF0000"/>
                </a:solidFill>
                <a:latin typeface="+mn-lt"/>
                <a:ea typeface="Arial"/>
                <a:cs typeface="Arial"/>
                <a:sym typeface="Arial"/>
              </a:rPr>
              <a:t> Belk</a:t>
            </a:r>
            <a:r>
              <a:rPr lang="en-US" sz="1300" dirty="0">
                <a:solidFill>
                  <a:schemeClr val="dk1"/>
                </a:solidFill>
                <a:latin typeface="+mn-lt"/>
                <a:ea typeface="Arial"/>
                <a:cs typeface="Arial"/>
                <a:sym typeface="Arial"/>
              </a:rPr>
              <a:t> Scholars also exhibit intellectual curiosity, and a commitment to both their local and global </a:t>
            </a:r>
            <a:r>
              <a:rPr lang="en-US" sz="1300" dirty="0" smtClean="0">
                <a:solidFill>
                  <a:schemeClr val="dk1"/>
                </a:solidFill>
                <a:latin typeface="+mn-lt"/>
                <a:ea typeface="Arial"/>
                <a:cs typeface="Arial"/>
                <a:sym typeface="Arial"/>
              </a:rPr>
              <a:t>communities</a:t>
            </a:r>
            <a:r>
              <a:rPr lang="en-US" sz="1600" dirty="0" smtClean="0">
                <a:solidFill>
                  <a:schemeClr val="dk1"/>
                </a:solidFill>
                <a:latin typeface="+mn-lt"/>
                <a:ea typeface="Arial"/>
                <a:cs typeface="Arial"/>
                <a:sym typeface="Arial"/>
              </a:rPr>
              <a:t>. </a:t>
            </a:r>
            <a:r>
              <a:rPr lang="en-US" sz="1600" u="sng" dirty="0" smtClean="0">
                <a:solidFill>
                  <a:schemeClr val="dk1"/>
                </a:solidFill>
                <a:latin typeface="+mn-lt"/>
                <a:ea typeface="Arial"/>
                <a:cs typeface="Arial"/>
                <a:sym typeface="Arial"/>
              </a:rPr>
              <a:t>Write</a:t>
            </a:r>
            <a:r>
              <a:rPr lang="en-US" sz="1600" u="sng" dirty="0">
                <a:solidFill>
                  <a:schemeClr val="dk1"/>
                </a:solidFill>
                <a:latin typeface="+mn-lt"/>
                <a:ea typeface="Arial"/>
                <a:cs typeface="Arial"/>
                <a:sym typeface="Arial"/>
              </a:rPr>
              <a:t> </a:t>
            </a:r>
            <a:r>
              <a:rPr lang="en-US" sz="1600" u="sng" dirty="0" smtClean="0">
                <a:solidFill>
                  <a:schemeClr val="dk1"/>
                </a:solidFill>
                <a:latin typeface="+mn-lt"/>
                <a:ea typeface="Arial"/>
                <a:cs typeface="Arial"/>
                <a:sym typeface="Arial"/>
              </a:rPr>
              <a:t>an essay</a:t>
            </a:r>
            <a:r>
              <a:rPr lang="en-US" sz="1300" dirty="0" smtClean="0">
                <a:solidFill>
                  <a:schemeClr val="dk1"/>
                </a:solidFill>
                <a:latin typeface="+mn-lt"/>
                <a:ea typeface="Arial"/>
                <a:cs typeface="Arial"/>
                <a:sym typeface="Arial"/>
              </a:rPr>
              <a:t> on </a:t>
            </a:r>
            <a:r>
              <a:rPr lang="en-US" sz="1300" dirty="0">
                <a:solidFill>
                  <a:schemeClr val="dk1"/>
                </a:solidFill>
                <a:latin typeface="+mn-lt"/>
                <a:ea typeface="Arial"/>
                <a:cs typeface="Arial"/>
                <a:sym typeface="Arial"/>
              </a:rPr>
              <a:t>w</a:t>
            </a:r>
            <a:r>
              <a:rPr lang="en-US" sz="1300" dirty="0" smtClean="0">
                <a:solidFill>
                  <a:schemeClr val="dk1"/>
                </a:solidFill>
                <a:latin typeface="+mn-lt"/>
                <a:ea typeface="Arial"/>
                <a:cs typeface="Arial"/>
                <a:sym typeface="Arial"/>
              </a:rPr>
              <a:t>hy </a:t>
            </a:r>
            <a:r>
              <a:rPr lang="en-US" sz="1300" dirty="0">
                <a:solidFill>
                  <a:schemeClr val="dk1"/>
                </a:solidFill>
                <a:latin typeface="+mn-lt"/>
                <a:ea typeface="Arial"/>
                <a:cs typeface="Arial"/>
                <a:sym typeface="Arial"/>
              </a:rPr>
              <a:t>you wish to attend Davidson? What do you plan to study? How do you plan to use our matriculation at Davidson to better the community? </a:t>
            </a:r>
            <a:endParaRPr lang="en-US" sz="1300" dirty="0" smtClean="0">
              <a:solidFill>
                <a:schemeClr val="dk1"/>
              </a:solidFill>
              <a:latin typeface="+mn-lt"/>
              <a:ea typeface="Arial"/>
              <a:cs typeface="Arial"/>
              <a:sym typeface="Arial"/>
            </a:endParaRPr>
          </a:p>
          <a:p>
            <a:pPr marL="171450" indent="-171450">
              <a:lnSpc>
                <a:spcPct val="115000"/>
              </a:lnSpc>
              <a:spcBef>
                <a:spcPts val="1200"/>
              </a:spcBef>
              <a:buSzPts val="1100"/>
              <a:buFont typeface="Wingdings" panose="05000000000000000000" pitchFamily="2" charset="2"/>
              <a:buChar char="v"/>
            </a:pPr>
            <a:r>
              <a:rPr lang="en-US" sz="1200" dirty="0">
                <a:solidFill>
                  <a:schemeClr val="dk1"/>
                </a:solidFill>
                <a:latin typeface="+mn-lt"/>
                <a:ea typeface="Arial"/>
                <a:cs typeface="Arial"/>
                <a:sym typeface="Arial"/>
              </a:rPr>
              <a:t>·</a:t>
            </a:r>
            <a:r>
              <a:rPr lang="en-US" sz="700" dirty="0">
                <a:solidFill>
                  <a:schemeClr val="dk1"/>
                </a:solidFill>
                <a:latin typeface="+mn-lt"/>
                <a:ea typeface="Times New Roman"/>
                <a:cs typeface="Times New Roman"/>
                <a:sym typeface="Times New Roman"/>
              </a:rPr>
              <a:t>         </a:t>
            </a:r>
            <a:r>
              <a:rPr lang="en-US" sz="1400" dirty="0" smtClean="0">
                <a:solidFill>
                  <a:schemeClr val="dk1"/>
                </a:solidFill>
                <a:latin typeface="+mn-lt"/>
                <a:ea typeface="Arial"/>
                <a:cs typeface="Arial"/>
                <a:sym typeface="Arial"/>
              </a:rPr>
              <a:t>Essay topic: </a:t>
            </a:r>
            <a:r>
              <a:rPr lang="en-US" sz="1400" dirty="0">
                <a:solidFill>
                  <a:schemeClr val="dk1"/>
                </a:solidFill>
                <a:latin typeface="+mn-lt"/>
                <a:ea typeface="Arial"/>
                <a:cs typeface="Arial"/>
                <a:sym typeface="Arial"/>
              </a:rPr>
              <a:t>The </a:t>
            </a:r>
            <a:r>
              <a:rPr lang="en-US" sz="1400" dirty="0">
                <a:solidFill>
                  <a:srgbClr val="FF0000"/>
                </a:solidFill>
                <a:latin typeface="+mn-lt"/>
                <a:ea typeface="Arial"/>
                <a:cs typeface="Arial"/>
                <a:sym typeface="Arial"/>
              </a:rPr>
              <a:t>Jefferson</a:t>
            </a:r>
            <a:r>
              <a:rPr lang="en-US" sz="1400" dirty="0">
                <a:solidFill>
                  <a:schemeClr val="dk1"/>
                </a:solidFill>
                <a:latin typeface="+mn-lt"/>
                <a:ea typeface="Arial"/>
                <a:cs typeface="Arial"/>
                <a:sym typeface="Arial"/>
              </a:rPr>
              <a:t> Scholars Foundation seeks students of exceptional performance in the areas of leadership, scholarship, and citizenship. </a:t>
            </a:r>
            <a:r>
              <a:rPr lang="en-US" sz="1400" u="sng" dirty="0">
                <a:solidFill>
                  <a:schemeClr val="dk1"/>
                </a:solidFill>
                <a:latin typeface="+mn-lt"/>
                <a:ea typeface="Arial"/>
                <a:cs typeface="Arial"/>
                <a:sym typeface="Arial"/>
              </a:rPr>
              <a:t>Write an essay </a:t>
            </a:r>
            <a:r>
              <a:rPr lang="en-US" sz="1400" dirty="0">
                <a:solidFill>
                  <a:schemeClr val="dk1"/>
                </a:solidFill>
                <a:latin typeface="+mn-lt"/>
                <a:ea typeface="Arial"/>
                <a:cs typeface="Arial"/>
                <a:sym typeface="Arial"/>
              </a:rPr>
              <a:t>that highlights the passions you wish to pursue while in school and how you will take those talents to better the university and our society.</a:t>
            </a:r>
          </a:p>
          <a:p>
            <a:pPr marL="0" lvl="0" indent="0" algn="l" rtl="0">
              <a:lnSpc>
                <a:spcPct val="115000"/>
              </a:lnSpc>
              <a:spcBef>
                <a:spcPts val="1200"/>
              </a:spcBef>
              <a:spcAft>
                <a:spcPts val="0"/>
              </a:spcAft>
              <a:buSzPts val="1100"/>
              <a:buNone/>
            </a:pPr>
            <a:endParaRPr sz="1200" dirty="0">
              <a:solidFill>
                <a:schemeClr val="dk1"/>
              </a:solidFill>
              <a:highlight>
                <a:srgbClr val="FFFFFF"/>
              </a:highlight>
              <a:latin typeface="Arial"/>
              <a:ea typeface="Arial"/>
              <a:cs typeface="Arial"/>
              <a:sym typeface="Arial"/>
            </a:endParaRPr>
          </a:p>
          <a:p>
            <a:pPr marL="0" lvl="0" indent="0" algn="l" rtl="0">
              <a:lnSpc>
                <a:spcPct val="80000"/>
              </a:lnSpc>
              <a:spcBef>
                <a:spcPts val="1200"/>
              </a:spcBef>
              <a:spcAft>
                <a:spcPts val="0"/>
              </a:spcAft>
              <a:buSzPts val="1530"/>
              <a:buNone/>
            </a:pPr>
            <a:endParaRPr sz="1829" b="1" dirty="0"/>
          </a:p>
          <a:p>
            <a:pPr marL="0" lvl="0" indent="0" algn="l" rtl="0">
              <a:lnSpc>
                <a:spcPct val="80000"/>
              </a:lnSpc>
              <a:spcBef>
                <a:spcPts val="0"/>
              </a:spcBef>
              <a:spcAft>
                <a:spcPts val="0"/>
              </a:spcAft>
              <a:buSzPts val="1530"/>
              <a:buNone/>
            </a:pPr>
            <a:endParaRPr sz="1829" dirty="0"/>
          </a:p>
          <a:p>
            <a:pPr marL="0" lvl="0" indent="0" algn="l" rtl="0">
              <a:lnSpc>
                <a:spcPct val="80000"/>
              </a:lnSpc>
              <a:spcBef>
                <a:spcPts val="1000"/>
              </a:spcBef>
              <a:spcAft>
                <a:spcPts val="0"/>
              </a:spcAft>
              <a:buSzPts val="1530"/>
              <a:buNone/>
            </a:pPr>
            <a:endParaRPr sz="1829" u="sng"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g937ff1b4e7_0_12"/>
          <p:cNvSpPr txBox="1">
            <a:spLocks noGrp="1"/>
          </p:cNvSpPr>
          <p:nvPr>
            <p:ph type="title"/>
          </p:nvPr>
        </p:nvSpPr>
        <p:spPr>
          <a:xfrm>
            <a:off x="1945201" y="624110"/>
            <a:ext cx="6589200" cy="12810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2400" b="1" dirty="0" smtClean="0"/>
              <a:t>Fab 4 Scholarship application process anticipated timeline</a:t>
            </a:r>
            <a:endParaRPr sz="2400" b="1" dirty="0"/>
          </a:p>
        </p:txBody>
      </p:sp>
      <p:graphicFrame>
        <p:nvGraphicFramePr>
          <p:cNvPr id="6" name="Table 5"/>
          <p:cNvGraphicFramePr>
            <a:graphicFrameLocks noGrp="1"/>
          </p:cNvGraphicFramePr>
          <p:nvPr>
            <p:extLst>
              <p:ext uri="{D42A27DB-BD31-4B8C-83A1-F6EECF244321}">
                <p14:modId xmlns:p14="http://schemas.microsoft.com/office/powerpoint/2010/main" val="3829770252"/>
              </p:ext>
            </p:extLst>
          </p:nvPr>
        </p:nvGraphicFramePr>
        <p:xfrm>
          <a:off x="1224116" y="1730697"/>
          <a:ext cx="7418438" cy="4927708"/>
        </p:xfrm>
        <a:graphic>
          <a:graphicData uri="http://schemas.openxmlformats.org/drawingml/2006/table">
            <a:tbl>
              <a:tblPr firstRow="1" bandRow="1">
                <a:tableStyleId>{3B4B98B0-60AC-42C2-AFA5-B58CD77FA1E5}</a:tableStyleId>
              </a:tblPr>
              <a:tblGrid>
                <a:gridCol w="1859618">
                  <a:extLst>
                    <a:ext uri="{9D8B030D-6E8A-4147-A177-3AD203B41FA5}">
                      <a16:colId xmlns:a16="http://schemas.microsoft.com/office/drawing/2014/main" xmlns="" val="560058496"/>
                    </a:ext>
                  </a:extLst>
                </a:gridCol>
                <a:gridCol w="5558820">
                  <a:extLst>
                    <a:ext uri="{9D8B030D-6E8A-4147-A177-3AD203B41FA5}">
                      <a16:colId xmlns:a16="http://schemas.microsoft.com/office/drawing/2014/main" xmlns="" val="1505737920"/>
                    </a:ext>
                  </a:extLst>
                </a:gridCol>
              </a:tblGrid>
              <a:tr h="599548">
                <a:tc>
                  <a:txBody>
                    <a:bodyPr/>
                    <a:lstStyle/>
                    <a:p>
                      <a:pPr marL="0" lvl="0" indent="0" algn="l" rtl="0">
                        <a:spcBef>
                          <a:spcPts val="1000"/>
                        </a:spcBef>
                        <a:spcAft>
                          <a:spcPts val="0"/>
                        </a:spcAft>
                        <a:buNone/>
                      </a:pPr>
                      <a:r>
                        <a:rPr lang="en-US" sz="1800" b="1" dirty="0" smtClean="0">
                          <a:solidFill>
                            <a:srgbClr val="FF0000"/>
                          </a:solidFill>
                        </a:rPr>
                        <a:t>9/10/2020</a:t>
                      </a:r>
                      <a:endParaRPr lang="en-US" sz="1800" b="1"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0" dirty="0" smtClean="0"/>
                        <a:t>Fab 4 Scholarships info shared</a:t>
                      </a:r>
                      <a:endParaRPr lang="en-US" sz="2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430092183"/>
                  </a:ext>
                </a:extLst>
              </a:tr>
              <a:tr h="370840">
                <a:tc>
                  <a:txBody>
                    <a:bodyPr/>
                    <a:lstStyle/>
                    <a:p>
                      <a:pPr algn="l"/>
                      <a:r>
                        <a:rPr lang="en-US" sz="1800" b="1" dirty="0" smtClean="0">
                          <a:solidFill>
                            <a:srgbClr val="FF0000"/>
                          </a:solidFill>
                        </a:rPr>
                        <a:t>9/17/2020</a:t>
                      </a: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Students will return packets (resume and essay) electronically to </a:t>
                      </a:r>
                      <a:r>
                        <a:rPr lang="en-US" sz="1400" b="0" i="0" u="sng" strike="noStrike" cap="none" dirty="0" smtClean="0">
                          <a:solidFill>
                            <a:schemeClr val="tx1"/>
                          </a:solidFill>
                          <a:effectLst/>
                          <a:latin typeface="+mn-lt"/>
                          <a:ea typeface="+mn-ea"/>
                          <a:cs typeface="+mn-cs"/>
                          <a:sym typeface="Arial"/>
                          <a:hlinkClick r:id="rId3"/>
                        </a:rPr>
                        <a:t>Jennifer.stephens@cms.k12.nc.us</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069049824"/>
                  </a:ext>
                </a:extLst>
              </a:tr>
              <a:tr h="370840">
                <a:tc>
                  <a:txBody>
                    <a:bodyPr/>
                    <a:lstStyle/>
                    <a:p>
                      <a:pPr algn="l"/>
                      <a:r>
                        <a:rPr lang="en-US" sz="1800" b="1" dirty="0" smtClean="0">
                          <a:solidFill>
                            <a:srgbClr val="FF0000"/>
                          </a:solidFill>
                        </a:rPr>
                        <a:t>9/18/2020</a:t>
                      </a: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400" dirty="0" smtClean="0"/>
                        <a:t>Committee will identify students sitting for interviews</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565533261"/>
                  </a:ext>
                </a:extLst>
              </a:tr>
              <a:tr h="370840">
                <a:tc>
                  <a:txBody>
                    <a:bodyPr/>
                    <a:lstStyle/>
                    <a:p>
                      <a:pPr algn="l"/>
                      <a:r>
                        <a:rPr lang="en-US" sz="1800" b="1" dirty="0" smtClean="0">
                          <a:solidFill>
                            <a:srgbClr val="FF0000"/>
                          </a:solidFill>
                        </a:rPr>
                        <a:t>9/21/2020</a:t>
                      </a: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spcBef>
                          <a:spcPts val="1000"/>
                        </a:spcBef>
                        <a:spcAft>
                          <a:spcPts val="0"/>
                        </a:spcAft>
                        <a:buNone/>
                      </a:pPr>
                      <a:r>
                        <a:rPr lang="en-US" sz="2400" dirty="0" smtClean="0"/>
                        <a:t>Eligible candidates will be notified of interview time</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476256389"/>
                  </a:ext>
                </a:extLst>
              </a:tr>
              <a:tr h="370840">
                <a:tc>
                  <a:txBody>
                    <a:bodyPr/>
                    <a:lstStyle/>
                    <a:p>
                      <a:pPr algn="l"/>
                      <a:r>
                        <a:rPr lang="en-US" sz="1800" b="1" dirty="0" smtClean="0">
                          <a:solidFill>
                            <a:srgbClr val="FF0000"/>
                          </a:solidFill>
                        </a:rPr>
                        <a:t>9/23-24/2020 </a:t>
                      </a: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Interviews conducted via Zoom </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010562241"/>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800" b="1" dirty="0" smtClean="0">
                          <a:solidFill>
                            <a:srgbClr val="FF0000"/>
                          </a:solidFill>
                        </a:rPr>
                        <a:t>9/28/2020</a:t>
                      </a:r>
                      <a:r>
                        <a:rPr lang="en-US" sz="1800" b="1" dirty="0" smtClean="0"/>
                        <a:t>	</a:t>
                      </a:r>
                    </a:p>
                    <a:p>
                      <a:pPr algn="l"/>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spcBef>
                          <a:spcPts val="1000"/>
                        </a:spcBef>
                        <a:spcAft>
                          <a:spcPts val="0"/>
                        </a:spcAft>
                        <a:buNone/>
                      </a:pPr>
                      <a:r>
                        <a:rPr lang="en-US" sz="2400" baseline="0" dirty="0" smtClean="0"/>
                        <a:t>Selected candidates </a:t>
                      </a:r>
                      <a:r>
                        <a:rPr lang="en-US" sz="2400" dirty="0" smtClean="0"/>
                        <a:t>will be notified to complete their college admissions application	</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713144352"/>
                  </a:ext>
                </a:extLst>
              </a:tr>
            </a:tbl>
          </a:graphicData>
        </a:graphic>
      </p:graphicFrame>
    </p:spTree>
  </p:cSld>
  <p:clrMapOvr>
    <a:masterClrMapping/>
  </p:clrMapOvr>
</p:sld>
</file>

<file path=ppt/theme/theme1.xml><?xml version="1.0" encoding="utf-8"?>
<a:theme xmlns:a="http://schemas.openxmlformats.org/drawingml/2006/main"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93F1CA9A75F544D9CF09018B0186017" ma:contentTypeVersion="3" ma:contentTypeDescription="Create a new document." ma:contentTypeScope="" ma:versionID="860317a0af2803e1e89f8be7c6e50d25">
  <xsd:schema xmlns:xsd="http://www.w3.org/2001/XMLSchema" xmlns:xs="http://www.w3.org/2001/XMLSchema" xmlns:p="http://schemas.microsoft.com/office/2006/metadata/properties" xmlns:ns1="http://schemas.microsoft.com/sharepoint/v3" xmlns:ns2="746f91d2-3007-440e-b211-839447c9355c" targetNamespace="http://schemas.microsoft.com/office/2006/metadata/properties" ma:root="true" ma:fieldsID="249f094f5114dfe1d7dfd7a265c04cf7" ns1:_="" ns2:_="">
    <xsd:import namespace="http://schemas.microsoft.com/sharepoint/v3"/>
    <xsd:import namespace="746f91d2-3007-440e-b211-839447c9355c"/>
    <xsd:element name="properties">
      <xsd:complexType>
        <xsd:sequence>
          <xsd:element name="documentManagement">
            <xsd:complexType>
              <xsd:all>
                <xsd:element ref="ns1:PublishingStartDate" minOccurs="0"/>
                <xsd:element ref="ns1:PublishingExpirationDate" minOccurs="0"/>
                <xsd:element ref="ns2:DocumentCategory" minOccurs="0"/>
                <xsd:element ref="ns2:Document_x0020_Na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46f91d2-3007-440e-b211-839447c9355c" elementFormDefault="qualified">
    <xsd:import namespace="http://schemas.microsoft.com/office/2006/documentManagement/types"/>
    <xsd:import namespace="http://schemas.microsoft.com/office/infopath/2007/PartnerControls"/>
    <xsd:element name="DocumentCategory" ma:index="10" nillable="true" ma:displayName="Document Category" ma:format="Dropdown" ma:internalName="DocumentCategory" ma:readOnly="false">
      <xsd:simpleType>
        <xsd:restriction base="dms:Choice">
          <xsd:enumeration value="Accelerated Reader"/>
          <xsd:enumeration value="Supply List"/>
          <xsd:enumeration value="2015-2016 School Information"/>
          <xsd:enumeration value="AIS"/>
          <xsd:enumeration value="AOE"/>
          <xsd:enumeration value="SLT Minutes"/>
          <xsd:enumeration value="School Improvement Plan"/>
          <xsd:enumeration value="Summer Reading"/>
          <xsd:enumeration value="Back to School Information"/>
          <xsd:enumeration value="School Polices and Procedures"/>
        </xsd:restriction>
      </xsd:simpleType>
    </xsd:element>
    <xsd:element name="Document_x0020_Name" ma:index="11" nillable="true" ma:displayName="Document Name" ma:internalName="Document_x0020_Name">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Category xmlns="746f91d2-3007-440e-b211-839447c9355c" xsi:nil="true"/>
    <PublishingExpirationDate xmlns="http://schemas.microsoft.com/sharepoint/v3" xsi:nil="true"/>
    <PublishingStartDate xmlns="http://schemas.microsoft.com/sharepoint/v3" xsi:nil="true"/>
    <Document_x0020_Name xmlns="746f91d2-3007-440e-b211-839447c9355c" xsi:nil="true"/>
  </documentManagement>
</p:properties>
</file>

<file path=customXml/itemProps1.xml><?xml version="1.0" encoding="utf-8"?>
<ds:datastoreItem xmlns:ds="http://schemas.openxmlformats.org/officeDocument/2006/customXml" ds:itemID="{ECE05812-FAD7-433E-8C2F-A0FC525B0BF7}"/>
</file>

<file path=customXml/itemProps2.xml><?xml version="1.0" encoding="utf-8"?>
<ds:datastoreItem xmlns:ds="http://schemas.openxmlformats.org/officeDocument/2006/customXml" ds:itemID="{BDB984D9-62AE-46B3-9700-D64B65EE61EC}"/>
</file>

<file path=customXml/itemProps3.xml><?xml version="1.0" encoding="utf-8"?>
<ds:datastoreItem xmlns:ds="http://schemas.openxmlformats.org/officeDocument/2006/customXml" ds:itemID="{C51BAD1D-1D38-4DBD-A015-D7646AEF632D}"/>
</file>

<file path=docProps/app.xml><?xml version="1.0" encoding="utf-8"?>
<Properties xmlns="http://schemas.openxmlformats.org/officeDocument/2006/extended-properties" xmlns:vt="http://schemas.openxmlformats.org/officeDocument/2006/docPropsVTypes">
  <TotalTime>94</TotalTime>
  <Words>821</Words>
  <Application>Microsoft Office PowerPoint</Application>
  <PresentationFormat>On-screen Show (4:3)</PresentationFormat>
  <Paragraphs>81</Paragraphs>
  <Slides>9</Slides>
  <Notes>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9</vt:i4>
      </vt:variant>
    </vt:vector>
  </HeadingPairs>
  <TitlesOfParts>
    <vt:vector size="20" baseType="lpstr">
      <vt:lpstr>Agency FB</vt:lpstr>
      <vt:lpstr>Calibri</vt:lpstr>
      <vt:lpstr>Century Gothic</vt:lpstr>
      <vt:lpstr>Verdana</vt:lpstr>
      <vt:lpstr>Times New Roman</vt:lpstr>
      <vt:lpstr>Arial Narrow</vt:lpstr>
      <vt:lpstr>Arial</vt:lpstr>
      <vt:lpstr>Wingdings</vt:lpstr>
      <vt:lpstr>Noto Sans Symbols</vt:lpstr>
      <vt:lpstr>Courier New</vt:lpstr>
      <vt:lpstr>Wisp</vt:lpstr>
      <vt:lpstr>Fab 4 - Scholarship Opportunities Information </vt:lpstr>
      <vt:lpstr>North Carolina State University The Park Scholarship</vt:lpstr>
      <vt:lpstr>Davidson College The John Belk Scholarship</vt:lpstr>
      <vt:lpstr>Davidson College Bryan Scholars Program Coach Ashley will nominate student athletes The Lowell L. Bryan Scholarship recognizes scholar athletes who are strong leaders and performers in the classroom and impact players at the NCAA D-I level on one of our 18 eligible teams.Davidson awards two full tuition Bryan Scholarships to one female and one male athlete in each incoming class. Coach will nominate up to three students for the Bryan Scholarship. Nominations are due by September 28, 2020. Learn more and nominate your student(s) at: www.davidson.edu/bryan.  </vt:lpstr>
      <vt:lpstr>The University of North Carolina at Charlotte Levine Scholarship-Details</vt:lpstr>
      <vt:lpstr>University of Virginia  The Jefferson Scholarship</vt:lpstr>
      <vt:lpstr>What should I do now???</vt:lpstr>
      <vt:lpstr>   What should I do now? Submit different essay for each scholarship</vt:lpstr>
      <vt:lpstr>Fab 4 Scholarship application process anticipated timeline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Scholarship Opportunities Information</dc:title>
  <dc:creator>Cheryl Mercedes Davis</dc:creator>
  <cp:lastModifiedBy>Williamson, Brenda</cp:lastModifiedBy>
  <cp:revision>17</cp:revision>
  <dcterms:created xsi:type="dcterms:W3CDTF">2012-09-05T00:06:50Z</dcterms:created>
  <dcterms:modified xsi:type="dcterms:W3CDTF">2020-09-09T16:31:56Z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0x010100493F1CA9A75F544D9CF09018B0186017</vt:lpwstr>
  </property>
</Properties>
</file>