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Rg st="1" end="2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63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2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1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0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5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2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6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4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B0C3B-A76B-485B-9F55-237B8D870FD2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7B723-76B8-4F32-8C78-551D77003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6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3333CC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SANFORD MIDDLE SCHOOL HORNETS</a:t>
            </a:r>
            <a:endParaRPr lang="en-US" sz="6000" dirty="0">
              <a:solidFill>
                <a:srgbClr val="3333CC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865" y="1825625"/>
            <a:ext cx="3256269" cy="4351338"/>
          </a:xfrm>
        </p:spPr>
      </p:pic>
    </p:spTree>
    <p:extLst>
      <p:ext uri="{BB962C8B-B14F-4D97-AF65-F5344CB8AC3E}">
        <p14:creationId xmlns:p14="http://schemas.microsoft.com/office/powerpoint/2010/main" val="224683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of Gozen</a:t>
            </a:r>
            <a:endParaRPr lang="en-US" sz="72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84" y="1825625"/>
            <a:ext cx="3239032" cy="4351338"/>
          </a:xfrm>
        </p:spPr>
      </p:pic>
    </p:spTree>
    <p:extLst>
      <p:ext uri="{BB962C8B-B14F-4D97-AF65-F5344CB8AC3E}">
        <p14:creationId xmlns:p14="http://schemas.microsoft.com/office/powerpoint/2010/main" val="392367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Tomoe Gozen</a:t>
            </a:r>
            <a:endParaRPr lang="en-US" sz="60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Tomoe Gozen  was a late twelfth-century female samurai warrior, known for her bravery and strength.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23" y="3053442"/>
            <a:ext cx="3184134" cy="312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6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Color: Red</a:t>
            </a:r>
            <a:endParaRPr lang="en-US" sz="60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The color red symbolizes strength, leadership, and courage.</a:t>
            </a:r>
          </a:p>
          <a:p>
            <a:pPr marL="0" indent="0" algn="ctr">
              <a:buNone/>
            </a:pPr>
            <a:endParaRPr lang="en-US" sz="4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86" y="3488872"/>
            <a:ext cx="3788228" cy="236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4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Mascot: Dragon</a:t>
            </a:r>
            <a:endParaRPr lang="en-US" sz="4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Dragons are known for their dominance</a:t>
            </a:r>
          </a:p>
          <a:p>
            <a:pPr marL="0" indent="0">
              <a:buNone/>
            </a:pPr>
            <a:endParaRPr lang="en-US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Ambition</a:t>
            </a:r>
          </a:p>
          <a:p>
            <a:endParaRPr lang="en-US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Power</a:t>
            </a:r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057400"/>
            <a:ext cx="3932237" cy="380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0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Motto:  </a:t>
            </a:r>
            <a:r>
              <a:rPr lang="en-US" sz="5400" dirty="0" err="1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Valere</a:t>
            </a:r>
            <a:endParaRPr lang="en-US" sz="54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err="1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Valere</a:t>
            </a:r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 is a Latin word meaning, “strength”.</a:t>
            </a:r>
            <a:endParaRPr lang="en-US" sz="4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889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b="1" dirty="0" smtClean="0">
                <a:solidFill>
                  <a:schemeClr val="bg1"/>
                </a:solidFill>
                <a:effectLst>
                  <a:innerShdw blurRad="63500" dist="50800" dir="13500000">
                    <a:schemeClr val="tx1">
                      <a:alpha val="50000"/>
                    </a:schemeClr>
                  </a:innerShdw>
                </a:effectLst>
              </a:rPr>
              <a:t>House of Chaucer</a:t>
            </a:r>
            <a:endParaRPr lang="en-US" sz="8800" b="1" dirty="0">
              <a:solidFill>
                <a:schemeClr val="bg1"/>
              </a:solidFill>
              <a:effectLst>
                <a:innerShdw blurRad="63500" dist="50800" dir="13500000">
                  <a:schemeClr val="tx1">
                    <a:alpha val="50000"/>
                  </a:schemeClr>
                </a:inn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585" y="1825625"/>
            <a:ext cx="3256829" cy="4351338"/>
          </a:xfrm>
        </p:spPr>
      </p:pic>
    </p:spTree>
    <p:extLst>
      <p:ext uri="{BB962C8B-B14F-4D97-AF65-F5344CB8AC3E}">
        <p14:creationId xmlns:p14="http://schemas.microsoft.com/office/powerpoint/2010/main" val="10610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Geoffrey Chaucer</a:t>
            </a:r>
            <a:endParaRPr lang="en-US" sz="60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Chaucer is known as the Father of English literature, and is widely considered the greatest English poet of the Middle Ages.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2947307"/>
            <a:ext cx="20955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5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House Color: Regalia (purple)</a:t>
            </a:r>
            <a:endParaRPr lang="en-US" sz="54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The color regalia symbolizes royalty.</a:t>
            </a:r>
          </a:p>
          <a:p>
            <a:pPr marL="0" indent="0" algn="ctr">
              <a:buNone/>
            </a:pPr>
            <a:endParaRPr lang="en-US" sz="48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292973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3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6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House Mascot: Fox</a:t>
            </a:r>
            <a:endParaRPr lang="en-US" sz="66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Live in close groups.</a:t>
            </a:r>
          </a:p>
          <a:p>
            <a:endParaRPr lang="en-US" dirty="0" smtClean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In folklore, the fox is often portrayed as a misunderstood hero.</a:t>
            </a:r>
          </a:p>
          <a:p>
            <a:endParaRPr lang="en-US" dirty="0" smtClean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Often depicted as a sacred creature that can bring wonder.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7" y="2057400"/>
            <a:ext cx="3932237" cy="380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0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House Motto: </a:t>
            </a:r>
            <a:r>
              <a:rPr lang="en-US" sz="5400" dirty="0" err="1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Acutus</a:t>
            </a:r>
            <a:endParaRPr lang="en-US" sz="54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err="1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Acutus</a:t>
            </a:r>
            <a:r>
              <a:rPr lang="en-US" sz="48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 is a Latin Word meaning “sharp” or “wise”.</a:t>
            </a:r>
            <a:endParaRPr lang="en-US" sz="48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084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 smtClean="0">
                <a:solidFill>
                  <a:schemeClr val="bg1"/>
                </a:solidFill>
              </a:rPr>
              <a:t>House of Ramses</a:t>
            </a:r>
            <a:endParaRPr lang="en-US" sz="8800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865" y="1825625"/>
            <a:ext cx="3256269" cy="4351338"/>
          </a:xfrm>
        </p:spPr>
      </p:pic>
    </p:spTree>
    <p:extLst>
      <p:ext uri="{BB962C8B-B14F-4D97-AF65-F5344CB8AC3E}">
        <p14:creationId xmlns:p14="http://schemas.microsoft.com/office/powerpoint/2010/main" val="268231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 err="1" smtClean="0"/>
              <a:t>R</a:t>
            </a:r>
            <a:r>
              <a:rPr lang="en-US" sz="8800" dirty="0" err="1" smtClean="0">
                <a:solidFill>
                  <a:schemeClr val="bg1"/>
                </a:solidFill>
              </a:rPr>
              <a:t>Ramses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Ramses was the founding Pharaoh of Ancient Egypt.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86" y="2637857"/>
            <a:ext cx="3608614" cy="276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4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House Color: Black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The color black symbolizes </a:t>
            </a:r>
            <a:r>
              <a:rPr lang="en-US" dirty="0">
                <a:solidFill>
                  <a:schemeClr val="bg1"/>
                </a:solidFill>
              </a:rPr>
              <a:t>power, elegance, formality, </a:t>
            </a:r>
            <a:r>
              <a:rPr lang="en-US" dirty="0" smtClean="0">
                <a:solidFill>
                  <a:schemeClr val="bg1"/>
                </a:solidFill>
              </a:rPr>
              <a:t>and </a:t>
            </a:r>
            <a:r>
              <a:rPr lang="en-US" dirty="0">
                <a:solidFill>
                  <a:schemeClr val="bg1"/>
                </a:solidFill>
              </a:rPr>
              <a:t>mystery. 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471" y="2971800"/>
            <a:ext cx="395151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1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House Mascot: Cobra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Protection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Power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Authority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057400"/>
            <a:ext cx="3932237" cy="380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4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House Motto: </a:t>
            </a:r>
            <a:r>
              <a:rPr lang="en-US" sz="5400" dirty="0" err="1" smtClean="0">
                <a:solidFill>
                  <a:schemeClr val="bg1"/>
                </a:solidFill>
              </a:rPr>
              <a:t>Inveniam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err="1" smtClean="0">
                <a:solidFill>
                  <a:schemeClr val="bg1"/>
                </a:solidFill>
              </a:rPr>
              <a:t>Inveniam</a:t>
            </a:r>
            <a:r>
              <a:rPr lang="en-US" sz="4800" dirty="0" smtClean="0">
                <a:solidFill>
                  <a:schemeClr val="bg1"/>
                </a:solidFill>
              </a:rPr>
              <a:t> is a Latin word meaning, “determined”.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15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of Fibonacci</a:t>
            </a:r>
            <a:endParaRPr lang="en-US" sz="8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72" y="1730828"/>
            <a:ext cx="3037114" cy="444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Leonardo Fibonacci</a:t>
            </a:r>
            <a:endParaRPr lang="en-US" sz="8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Fibonacci </a:t>
            </a:r>
            <a: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was an Italian mathematician, considered to be "the most talented Western mathematician of the Middle Ages".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57" y="2873550"/>
            <a:ext cx="2269672" cy="318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7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Color:  Orange</a:t>
            </a:r>
            <a:endParaRPr lang="en-US" sz="60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The color orange represents </a:t>
            </a:r>
            <a:r>
              <a:rPr lang="en-US" sz="4800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enthusiasm</a:t>
            </a:r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, </a:t>
            </a:r>
            <a:r>
              <a:rPr lang="en-US" sz="4800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creativity, determination, </a:t>
            </a:r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 </a:t>
            </a:r>
            <a:r>
              <a:rPr lang="en-US" sz="4800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success, </a:t>
            </a:r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and encouragement.</a:t>
            </a:r>
          </a:p>
          <a:p>
            <a:pPr marL="0" indent="0">
              <a:buNone/>
            </a:pPr>
            <a:endParaRPr lang="en-US" sz="4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3263901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6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Mascot: Owl</a:t>
            </a:r>
            <a:endParaRPr lang="en-US" sz="4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Wisdom</a:t>
            </a:r>
          </a:p>
          <a:p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Bravery</a:t>
            </a:r>
          </a:p>
          <a:p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Longevity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057400"/>
            <a:ext cx="3932237" cy="380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7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House Motto: </a:t>
            </a:r>
            <a:r>
              <a:rPr lang="en-US" sz="5400" dirty="0" err="1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Sophus</a:t>
            </a:r>
            <a:endParaRPr lang="en-US" sz="54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err="1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Sophus</a:t>
            </a:r>
            <a:r>
              <a:rPr lang="en-US" sz="4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 is a Latin Word meaning, “wisdom”.</a:t>
            </a:r>
            <a:endParaRPr lang="en-US" sz="4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658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274</Words>
  <Application>Microsoft Office PowerPoint</Application>
  <PresentationFormat>Widescreen</PresentationFormat>
  <Paragraphs>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SANFORD MIDDLE SCHOOL HORNETS</vt:lpstr>
      <vt:lpstr>House of Gozen</vt:lpstr>
      <vt:lpstr>Tomoe Gozen</vt:lpstr>
      <vt:lpstr>House Color: Red</vt:lpstr>
      <vt:lpstr>House Mascot: Dragon</vt:lpstr>
      <vt:lpstr>House Motto:  Valere</vt:lpstr>
      <vt:lpstr>House of Chaucer</vt:lpstr>
      <vt:lpstr>Geoffrey Chaucer</vt:lpstr>
      <vt:lpstr>House Color: Regalia (purple)</vt:lpstr>
      <vt:lpstr>House Mascot: Fox</vt:lpstr>
      <vt:lpstr>House Motto: Acutus</vt:lpstr>
      <vt:lpstr>House of Ramses</vt:lpstr>
      <vt:lpstr>RRamses</vt:lpstr>
      <vt:lpstr>House Color: Black</vt:lpstr>
      <vt:lpstr>House Mascot: Cobra</vt:lpstr>
      <vt:lpstr>House Motto: Inveniam</vt:lpstr>
      <vt:lpstr>House of Fibonacci</vt:lpstr>
      <vt:lpstr>Leonardo Fibonacci</vt:lpstr>
      <vt:lpstr>House Color:  Orange</vt:lpstr>
      <vt:lpstr>House Mascot: Owl</vt:lpstr>
      <vt:lpstr>House Motto: Sophus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of Gozen</dc:title>
  <dc:creator>Harry,Josh</dc:creator>
  <cp:lastModifiedBy>Henderson,Patti</cp:lastModifiedBy>
  <cp:revision>6</cp:revision>
  <dcterms:created xsi:type="dcterms:W3CDTF">2015-08-06T21:15:02Z</dcterms:created>
  <dcterms:modified xsi:type="dcterms:W3CDTF">2015-08-12T16:14:37Z</dcterms:modified>
  <cp:contentStatus/>
</cp:coreProperties>
</file>