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2" roundtripDataSignature="AMtx7mhHx6U31QKGEjVm7eOUH2HiTdEO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4" name="Google Shape;14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1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39" name="Google Shape;39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45" name="Google Shape;45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2" name="Google Shape;62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3" name="Google Shape;63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4" name="Google Shape;64;p1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0" name="Google Shape;70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1" name="Google Shape;71;p1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77" name="Google Shape;77;p1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bhays@pittsburgusd.net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533400" y="762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b="0" i="0" lang="en-US" sz="6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Welcome Back to School!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Mr. Hays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2060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b="0" baseline="30000" i="0" lang="en-US" sz="60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60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grade History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Resources:</a:t>
            </a: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Email   </a:t>
            </a:r>
            <a:r>
              <a:rPr b="0" i="0" lang="en-US" sz="3200" u="sng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bhays@pittsburgusd.net</a:t>
            </a:r>
            <a:r>
              <a:rPr b="0" i="0" lang="en-US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Aries portal (www.pittsburg.k12.ca.us)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(Contact your student’s counselor)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Char char="•"/>
            </a:pPr>
            <a:r>
              <a:rPr lang="en-US">
                <a:solidFill>
                  <a:srgbClr val="FF0000"/>
                </a:solidFill>
              </a:rPr>
              <a:t>Parent Square</a:t>
            </a:r>
            <a:endParaRPr>
              <a:solidFill>
                <a:srgbClr val="3333FF"/>
              </a:solidFill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Content</a:t>
            </a:r>
            <a:endParaRPr/>
          </a:p>
        </p:txBody>
      </p:sp>
      <p:sp>
        <p:nvSpPr>
          <p:cNvPr id="97" name="Google Shape;97;p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Geography</a:t>
            </a:r>
            <a:endParaRPr b="0" i="0" sz="2400" u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Char char="•"/>
            </a:pPr>
            <a:r>
              <a:rPr lang="en-US" sz="2400">
                <a:solidFill>
                  <a:srgbClr val="0000FF"/>
                </a:solidFill>
              </a:rPr>
              <a:t>Native Americans</a:t>
            </a:r>
            <a:endParaRPr sz="2400">
              <a:solidFill>
                <a:srgbClr val="0000FF"/>
              </a:solidFill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Char char="•"/>
            </a:pPr>
            <a:r>
              <a:rPr lang="en-US" sz="2400">
                <a:solidFill>
                  <a:srgbClr val="0000FF"/>
                </a:solidFill>
              </a:rPr>
              <a:t>Exploration/Colonies</a:t>
            </a:r>
            <a:endParaRPr sz="2400">
              <a:solidFill>
                <a:srgbClr val="0000FF"/>
              </a:solidFill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Colonial Unrest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Declaration of Independence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Revolutionary War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Constitution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Bill of Rights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Divided Nation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Civil War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Reconstruction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Grading</a:t>
            </a:r>
            <a:endParaRPr/>
          </a:p>
        </p:txBody>
      </p:sp>
      <p:sp>
        <p:nvSpPr>
          <p:cNvPr id="103" name="Google Shape;103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Assessments:  </a:t>
            </a:r>
            <a:r>
              <a:rPr lang="en-US">
                <a:solidFill>
                  <a:srgbClr val="FF0000"/>
                </a:solidFill>
              </a:rPr>
              <a:t>40</a:t>
            </a:r>
            <a:r>
              <a:rPr b="0" i="0" lang="en-US" sz="3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FF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Homework/classwork</a:t>
            </a:r>
            <a:r>
              <a:rPr lang="en-US">
                <a:solidFill>
                  <a:srgbClr val="0000FF"/>
                </a:solidFill>
              </a:rPr>
              <a:t> 30%</a:t>
            </a:r>
            <a:endParaRPr>
              <a:solidFill>
                <a:srgbClr val="0000FF"/>
              </a:solidFill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FF"/>
              </a:buClr>
              <a:buSzPts val="3200"/>
              <a:buFont typeface="Arial"/>
              <a:buChar char="•"/>
            </a:pPr>
            <a:r>
              <a:rPr lang="en-US">
                <a:solidFill>
                  <a:srgbClr val="0000FF"/>
                </a:solidFill>
              </a:rPr>
              <a:t>P</a:t>
            </a:r>
            <a:r>
              <a:rPr b="0" i="0" lang="en-US" sz="32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rojects: </a:t>
            </a:r>
            <a:r>
              <a:rPr lang="en-US">
                <a:solidFill>
                  <a:srgbClr val="0000FF"/>
                </a:solidFill>
              </a:rPr>
              <a:t>3</a:t>
            </a:r>
            <a:r>
              <a:rPr b="0" i="0" lang="en-US" sz="32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0%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Late/missing work</a:t>
            </a:r>
            <a:endParaRPr/>
          </a:p>
        </p:txBody>
      </p:sp>
      <p:sp>
        <p:nvSpPr>
          <p:cNvPr id="109" name="Google Shape;109;p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I will only accept late work/test retakes before school (7:20-8:25)</a:t>
            </a:r>
            <a:endParaRPr/>
          </a:p>
          <a:p>
            <a:pPr indent="-2540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t/>
            </a:r>
            <a:endParaRPr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FF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rPr>
              <a:t>What can I do to help my student?</a:t>
            </a:r>
            <a:endParaRPr/>
          </a:p>
        </p:txBody>
      </p:sp>
      <p:sp>
        <p:nvSpPr>
          <p:cNvPr id="115" name="Google Shape;115;p7"/>
          <p:cNvSpPr txBox="1"/>
          <p:nvPr>
            <p:ph idx="1" type="body"/>
          </p:nvPr>
        </p:nvSpPr>
        <p:spPr>
          <a:xfrm>
            <a:off x="307100" y="15194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Check google classroom to see if warm ups are </a:t>
            </a:r>
            <a:r>
              <a:rPr lang="en-US"/>
              <a:t>consistently</a:t>
            </a:r>
            <a:r>
              <a:rPr lang="en-US"/>
              <a:t> being done</a:t>
            </a:r>
            <a:endParaRPr/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Check Aeries daily/weekly</a:t>
            </a:r>
            <a:endParaRPr/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I do not often grade on google classroom. and there are often “assignments” on google classroom (class materials etc..) that are not graded.</a:t>
            </a:r>
            <a:endParaRPr/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Aeries is the “real” grade and list of assignments due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rowing Conflict with England">
  <a:themeElements>
    <a:clrScheme name="Growing Conflict with Englan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2005-09-15T23:09:17Z</dcterms:created>
  <dc:creator>bhays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