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9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C2E68-2334-4D2E-BD2E-ECE17698DA05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32EFF-524A-403C-9FD1-25C72203B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330575"/>
            <a:ext cx="8153400" cy="1470025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FFFF00"/>
                </a:solidFill>
                <a:latin typeface="+mn-lt"/>
              </a:rPr>
              <a:t>The History of the FFA</a:t>
            </a:r>
            <a:endParaRPr lang="en-US" sz="66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48200"/>
            <a:ext cx="6400800" cy="1752600"/>
          </a:xfrm>
        </p:spPr>
        <p:txBody>
          <a:bodyPr/>
          <a:lstStyle/>
          <a:p>
            <a:r>
              <a:rPr lang="en-US" dirty="0" smtClean="0"/>
              <a:t>Introduction to Agriculture</a:t>
            </a:r>
          </a:p>
          <a:p>
            <a:r>
              <a:rPr lang="en-US" dirty="0" smtClean="0"/>
              <a:t>Ms. Dye</a:t>
            </a:r>
            <a:endParaRPr lang="en-US" dirty="0"/>
          </a:p>
        </p:txBody>
      </p:sp>
      <p:pic>
        <p:nvPicPr>
          <p:cNvPr id="4" name="Picture 3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9402" y="285651"/>
            <a:ext cx="2534198" cy="337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Major Historical Events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1928</a:t>
            </a:r>
            <a:r>
              <a:rPr lang="en-US" b="1" dirty="0"/>
              <a:t> Future Farmers of America was </a:t>
            </a:r>
            <a:r>
              <a:rPr lang="en-US" b="1" dirty="0" smtClean="0"/>
              <a:t>founded and the first National FFA commenced with 33 delegates from 18 states.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1930 </a:t>
            </a:r>
            <a:r>
              <a:rPr lang="en-US" b="1" dirty="0" smtClean="0"/>
              <a:t>The FFA creed was written by E.M. Tiffany</a:t>
            </a:r>
          </a:p>
          <a:p>
            <a:r>
              <a:rPr lang="en-US" b="1" dirty="0">
                <a:solidFill>
                  <a:srgbClr val="FFFF00"/>
                </a:solidFill>
              </a:rPr>
              <a:t>1939</a:t>
            </a:r>
            <a:r>
              <a:rPr lang="en-US" b="1" dirty="0"/>
              <a:t> National FFA Camp set up on land that formerly </a:t>
            </a:r>
            <a:r>
              <a:rPr lang="en-US" b="1" dirty="0" smtClean="0"/>
              <a:t>belonged</a:t>
            </a:r>
            <a:r>
              <a:rPr lang="en-US" dirty="0" smtClean="0"/>
              <a:t> </a:t>
            </a:r>
            <a:r>
              <a:rPr lang="en-US" b="1" dirty="0" smtClean="0"/>
              <a:t>to </a:t>
            </a:r>
            <a:r>
              <a:rPr lang="en-US" b="1" dirty="0"/>
              <a:t>George Washington in in Alexandria, Virginia</a:t>
            </a:r>
            <a:r>
              <a:rPr lang="en-US" b="1" dirty="0" smtClean="0"/>
              <a:t>.</a:t>
            </a:r>
            <a:r>
              <a:rPr lang="en-US" dirty="0" smtClean="0"/>
              <a:t> </a:t>
            </a:r>
            <a:r>
              <a:rPr lang="en-US" b="1" dirty="0" smtClean="0"/>
              <a:t>(</a:t>
            </a:r>
            <a:r>
              <a:rPr lang="en-US" b="1" dirty="0"/>
              <a:t>The camp later became the National FFA Center</a:t>
            </a:r>
            <a:r>
              <a:rPr lang="en-US" b="1" dirty="0" smtClean="0"/>
              <a:t>.)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1944</a:t>
            </a:r>
            <a:r>
              <a:rPr lang="en-US" b="1" dirty="0" smtClean="0"/>
              <a:t> </a:t>
            </a:r>
            <a:r>
              <a:rPr lang="en-US" b="1" dirty="0"/>
              <a:t>National FFA Foundation was formed to use funds </a:t>
            </a:r>
            <a:r>
              <a:rPr lang="en-US" b="1" dirty="0" smtClean="0"/>
              <a:t>from</a:t>
            </a:r>
            <a:r>
              <a:rPr lang="en-US" dirty="0" smtClean="0"/>
              <a:t> </a:t>
            </a:r>
            <a:r>
              <a:rPr lang="en-US" b="1" dirty="0" smtClean="0"/>
              <a:t>business </a:t>
            </a:r>
            <a:r>
              <a:rPr lang="en-US" b="1" dirty="0"/>
              <a:t>and industry to support FFA activities</a:t>
            </a:r>
            <a:r>
              <a:rPr lang="en-US" b="1" dirty="0" smtClean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Continued…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486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1950</a:t>
            </a:r>
            <a:r>
              <a:rPr lang="en-US" b="1" dirty="0"/>
              <a:t> Public </a:t>
            </a:r>
            <a:r>
              <a:rPr lang="en-US" b="1" dirty="0" smtClean="0"/>
              <a:t>Law 81-740 was </a:t>
            </a:r>
            <a:r>
              <a:rPr lang="en-US" b="1" dirty="0"/>
              <a:t>passed by Congress granting the </a:t>
            </a:r>
            <a:r>
              <a:rPr lang="en-US" b="1" dirty="0" smtClean="0"/>
              <a:t>FFA</a:t>
            </a:r>
            <a:r>
              <a:rPr lang="en-US" dirty="0" smtClean="0"/>
              <a:t> </a:t>
            </a:r>
            <a:r>
              <a:rPr lang="en-US" b="1" dirty="0" smtClean="0"/>
              <a:t>a </a:t>
            </a:r>
            <a:r>
              <a:rPr lang="en-US" b="1" dirty="0"/>
              <a:t>federal charter.</a:t>
            </a:r>
            <a:endParaRPr lang="en-US" dirty="0"/>
          </a:p>
          <a:p>
            <a:r>
              <a:rPr lang="en-US" b="1" i="1" dirty="0" smtClean="0">
                <a:solidFill>
                  <a:srgbClr val="FFFF00"/>
                </a:solidFill>
              </a:rPr>
              <a:t>1952</a:t>
            </a:r>
            <a:r>
              <a:rPr lang="en-US" b="1" i="1" dirty="0" smtClean="0"/>
              <a:t> </a:t>
            </a:r>
            <a:r>
              <a:rPr lang="en-US" b="1" i="1" dirty="0"/>
              <a:t>The National Future Farmer </a:t>
            </a:r>
            <a:r>
              <a:rPr lang="en-US" b="1" dirty="0"/>
              <a:t>magazine was started.</a:t>
            </a: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1965</a:t>
            </a:r>
            <a:r>
              <a:rPr lang="en-US" b="1" dirty="0"/>
              <a:t> Consolidation with the New Farmers of America (</a:t>
            </a:r>
            <a:r>
              <a:rPr lang="en-US" b="1" dirty="0" smtClean="0"/>
              <a:t>NFA)</a:t>
            </a:r>
            <a:r>
              <a:rPr lang="en-US" dirty="0" smtClean="0"/>
              <a:t> </a:t>
            </a:r>
            <a:r>
              <a:rPr lang="en-US" b="1" dirty="0" smtClean="0"/>
              <a:t>strengthened </a:t>
            </a:r>
            <a:r>
              <a:rPr lang="en-US" b="1" dirty="0"/>
              <a:t>the FFA. (NFA was an organization </a:t>
            </a:r>
            <a:r>
              <a:rPr lang="en-US" b="1" dirty="0" smtClean="0"/>
              <a:t>similar</a:t>
            </a:r>
            <a:r>
              <a:rPr lang="en-US" dirty="0" smtClean="0"/>
              <a:t> </a:t>
            </a:r>
            <a:r>
              <a:rPr lang="en-US" b="1" dirty="0" smtClean="0"/>
              <a:t>to </a:t>
            </a:r>
            <a:r>
              <a:rPr lang="en-US" b="1" dirty="0"/>
              <a:t>the FFA for African American students.)</a:t>
            </a: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1969</a:t>
            </a:r>
            <a:r>
              <a:rPr lang="en-US" b="1" dirty="0"/>
              <a:t> Female students were allowed to become members.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Continued…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257800"/>
          </a:xfrm>
        </p:spPr>
        <p:txBody>
          <a:bodyPr>
            <a:normAutofit lnSpcReduction="10000"/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1972</a:t>
            </a:r>
            <a:r>
              <a:rPr lang="en-US" b="1" smtClean="0"/>
              <a:t> </a:t>
            </a:r>
            <a:r>
              <a:rPr lang="en-US" b="1" dirty="0"/>
              <a:t>National FFA Alumni Association was formed.</a:t>
            </a: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1988</a:t>
            </a:r>
            <a:r>
              <a:rPr lang="en-US" b="1" dirty="0"/>
              <a:t> Name of the organization was changed to National </a:t>
            </a:r>
            <a:r>
              <a:rPr lang="en-US" b="1" dirty="0" smtClean="0"/>
              <a:t>FFA</a:t>
            </a:r>
            <a:r>
              <a:rPr lang="en-US" dirty="0" smtClean="0"/>
              <a:t> </a:t>
            </a:r>
            <a:r>
              <a:rPr lang="en-US" b="1" dirty="0" smtClean="0"/>
              <a:t>Organization</a:t>
            </a:r>
            <a:r>
              <a:rPr lang="en-US" b="1" dirty="0"/>
              <a:t>.</a:t>
            </a: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1989</a:t>
            </a:r>
            <a:r>
              <a:rPr lang="en-US" b="1" dirty="0"/>
              <a:t> Name of </a:t>
            </a:r>
            <a:r>
              <a:rPr lang="en-US" b="1" i="1" dirty="0"/>
              <a:t>The National Future Farmer </a:t>
            </a:r>
            <a:r>
              <a:rPr lang="en-US" b="1" dirty="0"/>
              <a:t>magazine </a:t>
            </a:r>
            <a:r>
              <a:rPr lang="en-US" b="1" dirty="0" smtClean="0"/>
              <a:t>was</a:t>
            </a:r>
            <a:r>
              <a:rPr lang="en-US" dirty="0" smtClean="0"/>
              <a:t> </a:t>
            </a:r>
            <a:r>
              <a:rPr lang="en-US" b="1" dirty="0" smtClean="0"/>
              <a:t>changed </a:t>
            </a:r>
            <a:r>
              <a:rPr lang="en-US" b="1" dirty="0"/>
              <a:t>to </a:t>
            </a:r>
            <a:r>
              <a:rPr lang="en-US" b="1" i="1" dirty="0"/>
              <a:t>New Horizons</a:t>
            </a:r>
            <a:r>
              <a:rPr lang="en-US" b="1" dirty="0"/>
              <a:t>.</a:t>
            </a:r>
            <a:endParaRPr lang="en-US" dirty="0"/>
          </a:p>
          <a:p>
            <a:r>
              <a:rPr lang="en-US" b="1" dirty="0" smtClean="0">
                <a:solidFill>
                  <a:srgbClr val="FFFF00"/>
                </a:solidFill>
              </a:rPr>
              <a:t>1998</a:t>
            </a:r>
            <a:r>
              <a:rPr lang="en-US" b="1" dirty="0" smtClean="0"/>
              <a:t> </a:t>
            </a:r>
            <a:r>
              <a:rPr lang="en-US" b="1" dirty="0"/>
              <a:t>National FFA Center moved from Alexandria, Virginia, </a:t>
            </a:r>
            <a:r>
              <a:rPr lang="en-US" b="1" dirty="0" smtClean="0"/>
              <a:t>to</a:t>
            </a:r>
            <a:r>
              <a:rPr lang="en-US" dirty="0" smtClean="0"/>
              <a:t> </a:t>
            </a:r>
            <a:r>
              <a:rPr lang="en-US" b="1" dirty="0" smtClean="0"/>
              <a:t>Indianapolis</a:t>
            </a:r>
            <a:r>
              <a:rPr lang="en-US" b="1" dirty="0"/>
              <a:t>, Indiana.</a:t>
            </a: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1999</a:t>
            </a:r>
            <a:r>
              <a:rPr lang="en-US" b="1" dirty="0"/>
              <a:t> The National FFA Convention was moved to </a:t>
            </a:r>
            <a:r>
              <a:rPr lang="en-US" b="1" dirty="0" smtClean="0"/>
              <a:t>Louisville,</a:t>
            </a:r>
            <a:r>
              <a:rPr lang="en-US" dirty="0" smtClean="0"/>
              <a:t> </a:t>
            </a:r>
            <a:r>
              <a:rPr lang="en-US" b="1" dirty="0" smtClean="0"/>
              <a:t>Kentucky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What is the Purpose for the FFA?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900" b="1" dirty="0"/>
              <a:t>The purpose of the FFA is to develop: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Leadership</a:t>
            </a:r>
            <a:endParaRPr lang="en-US" dirty="0"/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Scholarship</a:t>
            </a:r>
            <a:endParaRPr lang="en-US" dirty="0"/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Improved Agriculture</a:t>
            </a:r>
            <a:endParaRPr lang="en-US" dirty="0"/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Cooperation</a:t>
            </a:r>
            <a:endParaRPr lang="en-US" dirty="0"/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Citizenship</a:t>
            </a:r>
            <a:endParaRPr lang="en-US" dirty="0"/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Recreation</a:t>
            </a:r>
            <a:endParaRPr lang="en-US" dirty="0"/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Patriotism</a:t>
            </a:r>
            <a:endParaRPr lang="en-US" dirty="0"/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Service</a:t>
            </a:r>
            <a:endParaRPr lang="en-US" dirty="0"/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Character</a:t>
            </a:r>
            <a:endParaRPr lang="en-US" dirty="0"/>
          </a:p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Thrift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2819400"/>
            <a:ext cx="2534198" cy="337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b="1" dirty="0"/>
              <a:t>The FFA stresses </a:t>
            </a:r>
            <a:r>
              <a:rPr lang="en-US" sz="5400" b="1" dirty="0" smtClean="0"/>
              <a:t>three closely related</a:t>
            </a:r>
            <a:r>
              <a:rPr lang="en-US" sz="5400" dirty="0" smtClean="0"/>
              <a:t> </a:t>
            </a:r>
            <a:r>
              <a:rPr lang="en-US" sz="5400" b="1" dirty="0" smtClean="0"/>
              <a:t>areas</a:t>
            </a:r>
            <a:r>
              <a:rPr lang="en-US" sz="5400" b="1" dirty="0"/>
              <a:t>: leadership, </a:t>
            </a:r>
            <a:r>
              <a:rPr lang="en-US" sz="5400" b="1" dirty="0" smtClean="0"/>
              <a:t>personal growth</a:t>
            </a:r>
            <a:r>
              <a:rPr lang="en-US" sz="5400" b="1" dirty="0"/>
              <a:t>, </a:t>
            </a:r>
            <a:r>
              <a:rPr lang="en-US" sz="5400" b="1" dirty="0" smtClean="0"/>
              <a:t>and</a:t>
            </a:r>
            <a:r>
              <a:rPr lang="en-US" sz="5400" dirty="0" smtClean="0"/>
              <a:t> </a:t>
            </a:r>
            <a:r>
              <a:rPr lang="en-US" sz="5400" b="1" dirty="0" smtClean="0"/>
              <a:t>career </a:t>
            </a:r>
            <a:r>
              <a:rPr lang="en-US" sz="5400" b="1" dirty="0"/>
              <a:t>success.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Agriculture Education</a:t>
            </a:r>
            <a:endParaRPr lang="en-US" dirty="0"/>
          </a:p>
        </p:txBody>
      </p:sp>
      <p:pic>
        <p:nvPicPr>
          <p:cNvPr id="1026" name="Picture 2" descr="AgEd Three Circle Mod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793746"/>
            <a:ext cx="4953000" cy="4378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Agriculture Education Motto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Agricultural Education prepares students for successful careers and a lifetime of informed choices in the global agriculture, food, fiber and natural resources systems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FFA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National FFA Organization is dedicated to making a positive difference in the lives of students by developing their potential for premier leadership, personal growth and career success through agricultural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To Accomplish its mission…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 smtClean="0"/>
              <a:t>Develops competent and assertive agricultural leadership. </a:t>
            </a:r>
          </a:p>
          <a:p>
            <a:r>
              <a:rPr lang="en-US" sz="3500" dirty="0" smtClean="0"/>
              <a:t>Increases awareness of the global and technological importance of agriculture and its contribution to our well-being. </a:t>
            </a:r>
          </a:p>
          <a:p>
            <a:r>
              <a:rPr lang="en-US" sz="3500" dirty="0" smtClean="0"/>
              <a:t>Strengthens the confidence of agriculture students in themselves and their work. </a:t>
            </a:r>
          </a:p>
          <a:p>
            <a:r>
              <a:rPr lang="en-US" sz="3500" dirty="0" smtClean="0"/>
              <a:t>Promotes the intelligent choice and establishment of an agricultural career. </a:t>
            </a:r>
          </a:p>
          <a:p>
            <a:r>
              <a:rPr lang="en-US" sz="3500" dirty="0" smtClean="0"/>
              <a:t>Encourages achievement in supervised agricultural experience programs.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Continued…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Interpersonal skills in teamwork, communications, human relations and social interaction. </a:t>
            </a:r>
          </a:p>
          <a:p>
            <a:r>
              <a:rPr lang="en-US" dirty="0" smtClean="0"/>
              <a:t>Builds character and encourages wise management of economic, environmental and human resources of the community. </a:t>
            </a:r>
          </a:p>
          <a:p>
            <a:r>
              <a:rPr lang="en-US" dirty="0" smtClean="0"/>
              <a:t>Develops promotes citizenship, volunteerism and patriotism. </a:t>
            </a:r>
          </a:p>
          <a:p>
            <a:r>
              <a:rPr lang="en-US" dirty="0" smtClean="0"/>
              <a:t>Promotes cooperation and cooperative attitudes among all people. </a:t>
            </a:r>
          </a:p>
          <a:p>
            <a:r>
              <a:rPr lang="en-US" dirty="0" smtClean="0"/>
              <a:t>Promotes healthy lifestyles. </a:t>
            </a:r>
          </a:p>
          <a:p>
            <a:r>
              <a:rPr lang="en-US" dirty="0" smtClean="0"/>
              <a:t>Encourages excellence in scholarship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2 3"/>
          <p:cNvSpPr/>
          <p:nvPr/>
        </p:nvSpPr>
        <p:spPr>
          <a:xfrm>
            <a:off x="1371600" y="990600"/>
            <a:ext cx="6629400" cy="57150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FFA Motto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/>
              <a:t>Learning to Do</a:t>
            </a:r>
          </a:p>
          <a:p>
            <a:pPr algn="ctr">
              <a:buNone/>
            </a:pPr>
            <a:r>
              <a:rPr lang="en-US" sz="4800" b="1" dirty="0" smtClean="0"/>
              <a:t> Doing to Learn</a:t>
            </a:r>
          </a:p>
          <a:p>
            <a:pPr algn="ctr">
              <a:buNone/>
            </a:pPr>
            <a:r>
              <a:rPr lang="en-US" sz="4800" b="1" dirty="0" smtClean="0"/>
              <a:t>Earning to Live</a:t>
            </a:r>
          </a:p>
          <a:p>
            <a:pPr algn="ctr">
              <a:buNone/>
            </a:pPr>
            <a:r>
              <a:rPr lang="en-US" sz="4800" b="1" dirty="0" smtClean="0"/>
              <a:t>Living to Serve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FFA Motto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-Decorate your own FFA Motto! </a:t>
            </a:r>
          </a:p>
          <a:p>
            <a:pPr>
              <a:buNone/>
            </a:pPr>
            <a:r>
              <a:rPr lang="en-US" dirty="0" smtClean="0"/>
              <a:t>-Be colorful and creative!!</a:t>
            </a:r>
          </a:p>
          <a:p>
            <a:pPr>
              <a:buNone/>
            </a:pPr>
            <a:r>
              <a:rPr lang="en-US" dirty="0" smtClean="0"/>
              <a:t>-On the line under each section – write a sentence to explain the saying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	     </a:t>
            </a:r>
            <a:r>
              <a:rPr lang="en-US" sz="4400" dirty="0" smtClean="0"/>
              <a:t>LEARNING TO DO</a:t>
            </a:r>
          </a:p>
          <a:p>
            <a:pPr algn="ctr">
              <a:buNone/>
            </a:pPr>
            <a:r>
              <a:rPr lang="en-US" sz="2800" u="sng" dirty="0" smtClean="0"/>
              <a:t>I will learn new concepts through  hands-on activities and experiences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SAE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Supervised Agricultural Experience</a:t>
            </a:r>
          </a:p>
          <a:p>
            <a:endParaRPr lang="en-US" dirty="0" smtClean="0"/>
          </a:p>
          <a:p>
            <a:r>
              <a:rPr lang="en-US" dirty="0" smtClean="0"/>
              <a:t>Students with an SAE learn by doing. With help from their agricultural teachers, students develop an SAE project based on one or more SAE categories:</a:t>
            </a:r>
          </a:p>
          <a:p>
            <a:pPr lvl="1"/>
            <a:r>
              <a:rPr lang="en-US" b="1" dirty="0" smtClean="0"/>
              <a:t>Entrepreneurship</a:t>
            </a:r>
            <a:endParaRPr lang="en-US" dirty="0" smtClean="0"/>
          </a:p>
          <a:p>
            <a:pPr lvl="1"/>
            <a:r>
              <a:rPr lang="en-US" b="1" dirty="0" smtClean="0"/>
              <a:t>Placement</a:t>
            </a:r>
            <a:endParaRPr lang="en-US" dirty="0" smtClean="0"/>
          </a:p>
          <a:p>
            <a:pPr lvl="1"/>
            <a:r>
              <a:rPr lang="en-US" b="1" dirty="0" smtClean="0"/>
              <a:t>Research and Experimentation</a:t>
            </a:r>
            <a:endParaRPr lang="en-US" dirty="0" smtClean="0"/>
          </a:p>
          <a:p>
            <a:pPr lvl="1"/>
            <a:r>
              <a:rPr lang="en-US" b="1" dirty="0" smtClean="0"/>
              <a:t>Exploratory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</TotalTime>
  <Words>544</Words>
  <Application>Microsoft Office PowerPoint</Application>
  <PresentationFormat>On-screen Show (4:3)</PresentationFormat>
  <Paragraphs>71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The History of the FFA</vt:lpstr>
      <vt:lpstr>Major Historical Events</vt:lpstr>
      <vt:lpstr>Continued…</vt:lpstr>
      <vt:lpstr>Continued…</vt:lpstr>
      <vt:lpstr>What is the Purpose for the FFA?</vt:lpstr>
      <vt:lpstr>Slide 6</vt:lpstr>
      <vt:lpstr>Agriculture Education</vt:lpstr>
      <vt:lpstr>Agriculture Education Motto</vt:lpstr>
      <vt:lpstr>The FFA Mission</vt:lpstr>
      <vt:lpstr>To Accomplish its mission…</vt:lpstr>
      <vt:lpstr>Continued…</vt:lpstr>
      <vt:lpstr>The FFA Motto</vt:lpstr>
      <vt:lpstr>The FFA Motto</vt:lpstr>
      <vt:lpstr>SAE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History of the FFA</dc:title>
  <dc:creator>MSUStudent</dc:creator>
  <cp:lastModifiedBy>tdye</cp:lastModifiedBy>
  <cp:revision>25</cp:revision>
  <dcterms:created xsi:type="dcterms:W3CDTF">2009-05-05T16:29:46Z</dcterms:created>
  <dcterms:modified xsi:type="dcterms:W3CDTF">2012-08-22T13:00:12Z</dcterms:modified>
</cp:coreProperties>
</file>