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ctrTitle"/>
          </p:nvPr>
        </p:nvSpPr>
        <p:spPr>
          <a:xfrm>
            <a:off x="430694" y="64504"/>
            <a:ext cx="8136835" cy="1159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200" dirty="0" smtClean="0">
                <a:solidFill>
                  <a:srgbClr val="FFFF00"/>
                </a:solidFill>
              </a:rPr>
              <a:t>INTRODUCTION</a:t>
            </a:r>
            <a:endParaRPr lang="en" sz="3200" dirty="0">
              <a:solidFill>
                <a:srgbClr val="FFFF00"/>
              </a:solidFill>
            </a:endParaRPr>
          </a:p>
        </p:txBody>
      </p:sp>
      <p:sp>
        <p:nvSpPr>
          <p:cNvPr id="31" name="Shape 31"/>
          <p:cNvSpPr txBox="1">
            <a:spLocks noGrp="1"/>
          </p:cNvSpPr>
          <p:nvPr>
            <p:ph type="subTitle" idx="1"/>
          </p:nvPr>
        </p:nvSpPr>
        <p:spPr>
          <a:xfrm>
            <a:off x="685800" y="2278553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400" dirty="0" smtClean="0">
                <a:solidFill>
                  <a:srgbClr val="FFFF00"/>
                </a:solidFill>
              </a:rPr>
              <a:t>Cadet Rank Name and Grade</a:t>
            </a:r>
            <a:endParaRPr lang="en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200" b="0" dirty="0" smtClean="0">
                <a:solidFill>
                  <a:srgbClr val="FFFF00"/>
                </a:solidFill>
              </a:rPr>
              <a:t>FAMILY</a:t>
            </a:r>
            <a:r>
              <a:rPr lang="en" sz="3200" dirty="0" smtClean="0">
                <a:solidFill>
                  <a:srgbClr val="FFFF00"/>
                </a:solidFill>
              </a:rPr>
              <a:t> HISTORY</a:t>
            </a:r>
            <a:endParaRPr lang="en" sz="3200" dirty="0">
              <a:solidFill>
                <a:srgbClr val="FFFF00"/>
              </a:solidFill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2007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endParaRPr lang="en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0595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200" b="0" dirty="0" smtClean="0">
                <a:solidFill>
                  <a:srgbClr val="FFFF00"/>
                </a:solidFill>
              </a:rPr>
              <a:t>HOBBIES</a:t>
            </a:r>
            <a:endParaRPr lang="en" sz="3200" b="0" dirty="0">
              <a:solidFill>
                <a:srgbClr val="FFFF00"/>
              </a:solidFill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2154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14300" lvl="0" rtl="0">
              <a:spcBef>
                <a:spcPts val="0"/>
              </a:spcBef>
              <a:buClr>
                <a:srgbClr val="FFFF00"/>
              </a:buClr>
              <a:buSzPct val="100000"/>
            </a:pPr>
            <a:r>
              <a:rPr lang="en" sz="2400" dirty="0" smtClean="0">
                <a:solidFill>
                  <a:srgbClr val="FFFF00"/>
                </a:solidFill>
              </a:rPr>
              <a:t>Examples:</a:t>
            </a:r>
          </a:p>
          <a:p>
            <a:pPr marL="457200" lvl="0" indent="-3429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r>
              <a:rPr lang="en" sz="2400" dirty="0" smtClean="0">
                <a:solidFill>
                  <a:srgbClr val="FFFF00"/>
                </a:solidFill>
              </a:rPr>
              <a:t>Reading Books</a:t>
            </a:r>
          </a:p>
          <a:p>
            <a:pPr marL="457200" lvl="0" indent="-3429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r>
              <a:rPr lang="en" sz="2400" dirty="0" smtClean="0">
                <a:solidFill>
                  <a:srgbClr val="FFFF00"/>
                </a:solidFill>
              </a:rPr>
              <a:t>GYM</a:t>
            </a:r>
          </a:p>
          <a:p>
            <a:pPr marL="457200" lvl="0" indent="-3429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r>
              <a:rPr lang="en" sz="2400" dirty="0" smtClean="0">
                <a:solidFill>
                  <a:srgbClr val="FFFF00"/>
                </a:solidFill>
              </a:rPr>
              <a:t>Video Games</a:t>
            </a:r>
          </a:p>
          <a:p>
            <a:pPr marL="457200" lvl="0" indent="-3429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r>
              <a:rPr lang="en" sz="2400" dirty="0" smtClean="0">
                <a:solidFill>
                  <a:srgbClr val="FFFF00"/>
                </a:solidFill>
              </a:rPr>
              <a:t>Movies</a:t>
            </a:r>
          </a:p>
          <a:p>
            <a:pPr marL="457200" lvl="0" indent="-3429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r>
              <a:rPr lang="en" sz="2400" dirty="0" smtClean="0">
                <a:solidFill>
                  <a:srgbClr val="FFFF00"/>
                </a:solidFill>
              </a:rPr>
              <a:t>Music</a:t>
            </a:r>
            <a:endParaRPr lang="en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algn="ctr"/>
            <a:r>
              <a:rPr lang="en" sz="3200" dirty="0" smtClean="0">
                <a:solidFill>
                  <a:srgbClr val="FFFF00"/>
                </a:solidFill>
              </a:rPr>
              <a:t>INVOLVEMENT</a:t>
            </a:r>
            <a:endParaRPr lang="en" sz="3200" dirty="0">
              <a:solidFill>
                <a:srgbClr val="FFFF00"/>
              </a:solidFill>
            </a:endParaRPr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1994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r>
              <a:rPr lang="en" sz="2400" dirty="0" smtClean="0">
                <a:solidFill>
                  <a:srgbClr val="FFFF00"/>
                </a:solidFill>
              </a:rPr>
              <a:t>Sports</a:t>
            </a:r>
          </a:p>
          <a:p>
            <a:pPr marL="457200" lvl="0" indent="-3810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r>
              <a:rPr lang="en" sz="2400" dirty="0" smtClean="0">
                <a:solidFill>
                  <a:srgbClr val="FFFF00"/>
                </a:solidFill>
              </a:rPr>
              <a:t>GOHS Club</a:t>
            </a:r>
          </a:p>
          <a:p>
            <a:pPr marL="457200" lvl="0" indent="-3810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r>
              <a:rPr lang="en" sz="2400" dirty="0" smtClean="0">
                <a:solidFill>
                  <a:srgbClr val="FFFF00"/>
                </a:solidFill>
              </a:rPr>
              <a:t>Community</a:t>
            </a:r>
          </a:p>
          <a:p>
            <a:pPr marL="457200" lvl="0" indent="-3810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r>
              <a:rPr lang="en" sz="2400" dirty="0" smtClean="0">
                <a:solidFill>
                  <a:srgbClr val="FFFF00"/>
                </a:solidFill>
              </a:rPr>
              <a:t>AFJROTC</a:t>
            </a:r>
            <a:endParaRPr lang="en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200" dirty="0" smtClean="0">
                <a:solidFill>
                  <a:srgbClr val="FFFF00"/>
                </a:solidFill>
              </a:rPr>
              <a:t>AFJROTC LEADERSHIP POSITION</a:t>
            </a:r>
            <a:endParaRPr lang="en" sz="3200" dirty="0">
              <a:solidFill>
                <a:srgbClr val="FFFF00"/>
              </a:solidFill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252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buClr>
                <a:srgbClr val="FFFF00"/>
              </a:buClr>
              <a:buFont typeface="Arial"/>
              <a:buChar char="●"/>
            </a:pPr>
            <a:r>
              <a:rPr lang="en" sz="2400" dirty="0">
                <a:solidFill>
                  <a:srgbClr val="FFFF00"/>
                </a:solidFill>
              </a:rPr>
              <a:t>Future Leadership </a:t>
            </a:r>
            <a:r>
              <a:rPr lang="en" sz="2400" dirty="0" smtClean="0">
                <a:solidFill>
                  <a:srgbClr val="FFFF00"/>
                </a:solidFill>
              </a:rPr>
              <a:t>position(s) </a:t>
            </a:r>
            <a:r>
              <a:rPr lang="en" sz="2400" dirty="0">
                <a:solidFill>
                  <a:srgbClr val="FFFF00"/>
                </a:solidFill>
              </a:rPr>
              <a:t>as </a:t>
            </a:r>
            <a:r>
              <a:rPr lang="en" sz="2400" dirty="0" smtClean="0">
                <a:solidFill>
                  <a:srgbClr val="FFFF00"/>
                </a:solidFill>
              </a:rPr>
              <a:t>a Senior Cadet in AFJROTC and why</a:t>
            </a:r>
            <a:endParaRPr lang="en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92117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76200" lvl="0" algn="ctr">
              <a:buClr>
                <a:srgbClr val="FFFF00"/>
              </a:buClr>
            </a:pPr>
            <a:r>
              <a:rPr lang="en" sz="3200" dirty="0" smtClean="0">
                <a:solidFill>
                  <a:srgbClr val="FFFF00"/>
                </a:solidFill>
              </a:rPr>
              <a:t/>
            </a:r>
            <a:br>
              <a:rPr lang="en" sz="3200" dirty="0" smtClean="0">
                <a:solidFill>
                  <a:srgbClr val="FFFF00"/>
                </a:solidFill>
              </a:rPr>
            </a:br>
            <a:r>
              <a:rPr lang="en" sz="3200" dirty="0">
                <a:solidFill>
                  <a:srgbClr val="FFFF00"/>
                </a:solidFill>
              </a:rPr>
              <a:t/>
            </a:r>
            <a:br>
              <a:rPr lang="en" sz="3200" dirty="0">
                <a:solidFill>
                  <a:srgbClr val="FFFF00"/>
                </a:solidFill>
              </a:rPr>
            </a:br>
            <a:r>
              <a:rPr lang="en" sz="3200" dirty="0" smtClean="0">
                <a:solidFill>
                  <a:srgbClr val="FFFF00"/>
                </a:solidFill>
              </a:rPr>
              <a:t>AFJROTC </a:t>
            </a:r>
            <a:r>
              <a:rPr lang="en" sz="3200" dirty="0">
                <a:solidFill>
                  <a:srgbClr val="FFFF00"/>
                </a:solidFill>
              </a:rPr>
              <a:t>CORPS </a:t>
            </a:r>
            <a:r>
              <a:rPr lang="en" sz="3200" dirty="0" smtClean="0">
                <a:solidFill>
                  <a:srgbClr val="FFFF00"/>
                </a:solidFill>
              </a:rPr>
              <a:t>COMMANDER </a:t>
            </a:r>
            <a:br>
              <a:rPr lang="en" sz="3200" dirty="0" smtClean="0">
                <a:solidFill>
                  <a:srgbClr val="FFFF00"/>
                </a:solidFill>
              </a:rPr>
            </a:br>
            <a:r>
              <a:rPr lang="en" sz="3200" dirty="0" smtClean="0">
                <a:solidFill>
                  <a:srgbClr val="FFFF00"/>
                </a:solidFill>
              </a:rPr>
              <a:t>FOR </a:t>
            </a:r>
            <a:r>
              <a:rPr lang="en" sz="3200" dirty="0">
                <a:solidFill>
                  <a:srgbClr val="FFFF00"/>
                </a:solidFill>
              </a:rPr>
              <a:t>THE DAY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173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rgbClr val="FFFF00"/>
              </a:buClr>
              <a:buSzPct val="100000"/>
              <a:buFont typeface="Arial"/>
              <a:buChar char="●"/>
            </a:pPr>
            <a:r>
              <a:rPr lang="en" sz="2400" dirty="0" smtClean="0">
                <a:solidFill>
                  <a:srgbClr val="FFFF00"/>
                </a:solidFill>
              </a:rPr>
              <a:t>As the commander of AFJROTC what changes would you suggest and why</a:t>
            </a:r>
            <a:endParaRPr lang="en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dirty="0" smtClean="0">
                <a:solidFill>
                  <a:srgbClr val="FFFF00"/>
                </a:solidFill>
              </a:rPr>
              <a:t>Questions</a:t>
            </a:r>
            <a:endParaRPr lang="en" dirty="0">
              <a:solidFill>
                <a:srgbClr val="FFFF00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52</Words>
  <Application>Microsoft Office PowerPoint</Application>
  <PresentationFormat>On-screen Show (16:9)</PresentationFormat>
  <Paragraphs>20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simple-light</vt:lpstr>
      <vt:lpstr>INTRODUCTION</vt:lpstr>
      <vt:lpstr>FAMILY HISTORY</vt:lpstr>
      <vt:lpstr>HOBBIES</vt:lpstr>
      <vt:lpstr>INVOLVEMENT</vt:lpstr>
      <vt:lpstr>AFJROTC LEADERSHIP POSITION</vt:lpstr>
      <vt:lpstr>  AFJROTC CORPS COMMANDER  FOR THE DAY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Planning</dc:title>
  <dc:creator>George Macias</dc:creator>
  <cp:lastModifiedBy>George Macias</cp:lastModifiedBy>
  <cp:revision>8</cp:revision>
  <dcterms:modified xsi:type="dcterms:W3CDTF">2019-09-17T14:57:09Z</dcterms:modified>
</cp:coreProperties>
</file>