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Override PartName="/ppt/notesSlides/notesSlide110.xml" ContentType="application/vnd.openxmlformats-officedocument.presentationml.notes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theme/themeOverride2.xml" ContentType="application/vnd.openxmlformats-officedocument.themeOverride+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3"/>
  </p:notesMasterIdLst>
  <p:sldIdLst>
    <p:sldId id="339" r:id="rId2"/>
    <p:sldId id="340" r:id="rId3"/>
    <p:sldId id="341" r:id="rId4"/>
    <p:sldId id="342" r:id="rId5"/>
    <p:sldId id="343" r:id="rId6"/>
    <p:sldId id="344" r:id="rId7"/>
    <p:sldId id="345" r:id="rId8"/>
    <p:sldId id="346" r:id="rId9"/>
    <p:sldId id="347" r:id="rId10"/>
    <p:sldId id="348" r:id="rId11"/>
    <p:sldId id="349" r:id="rId12"/>
    <p:sldId id="350" r:id="rId13"/>
    <p:sldId id="351" r:id="rId14"/>
    <p:sldId id="352" r:id="rId15"/>
    <p:sldId id="353" r:id="rId16"/>
    <p:sldId id="354" r:id="rId17"/>
    <p:sldId id="355" r:id="rId18"/>
    <p:sldId id="356" r:id="rId19"/>
    <p:sldId id="357" r:id="rId20"/>
    <p:sldId id="358" r:id="rId21"/>
    <p:sldId id="359" r:id="rId22"/>
    <p:sldId id="360" r:id="rId23"/>
    <p:sldId id="361" r:id="rId24"/>
    <p:sldId id="362" r:id="rId25"/>
    <p:sldId id="363" r:id="rId26"/>
    <p:sldId id="364" r:id="rId27"/>
    <p:sldId id="365" r:id="rId28"/>
    <p:sldId id="366" r:id="rId29"/>
    <p:sldId id="367" r:id="rId30"/>
    <p:sldId id="368" r:id="rId31"/>
    <p:sldId id="369" r:id="rId32"/>
    <p:sldId id="370" r:id="rId33"/>
    <p:sldId id="371" r:id="rId34"/>
    <p:sldId id="372" r:id="rId35"/>
    <p:sldId id="373" r:id="rId36"/>
    <p:sldId id="374" r:id="rId37"/>
    <p:sldId id="375" r:id="rId38"/>
    <p:sldId id="376" r:id="rId39"/>
    <p:sldId id="256" r:id="rId40"/>
    <p:sldId id="257" r:id="rId41"/>
    <p:sldId id="258" r:id="rId42"/>
    <p:sldId id="259" r:id="rId43"/>
    <p:sldId id="260" r:id="rId44"/>
    <p:sldId id="261" r:id="rId45"/>
    <p:sldId id="262" r:id="rId46"/>
    <p:sldId id="263" r:id="rId47"/>
    <p:sldId id="264" r:id="rId48"/>
    <p:sldId id="265" r:id="rId49"/>
    <p:sldId id="266" r:id="rId50"/>
    <p:sldId id="267" r:id="rId51"/>
    <p:sldId id="268" r:id="rId52"/>
    <p:sldId id="269" r:id="rId53"/>
    <p:sldId id="270" r:id="rId54"/>
    <p:sldId id="271" r:id="rId55"/>
    <p:sldId id="272" r:id="rId56"/>
    <p:sldId id="273" r:id="rId57"/>
    <p:sldId id="274" r:id="rId58"/>
    <p:sldId id="275" r:id="rId59"/>
    <p:sldId id="276" r:id="rId60"/>
    <p:sldId id="277" r:id="rId61"/>
    <p:sldId id="278" r:id="rId62"/>
    <p:sldId id="279" r:id="rId63"/>
    <p:sldId id="280" r:id="rId64"/>
    <p:sldId id="281" r:id="rId65"/>
    <p:sldId id="282" r:id="rId66"/>
    <p:sldId id="283" r:id="rId67"/>
    <p:sldId id="284" r:id="rId68"/>
    <p:sldId id="285" r:id="rId69"/>
    <p:sldId id="286" r:id="rId70"/>
    <p:sldId id="287" r:id="rId71"/>
    <p:sldId id="288" r:id="rId72"/>
    <p:sldId id="289" r:id="rId73"/>
    <p:sldId id="290" r:id="rId74"/>
    <p:sldId id="291" r:id="rId75"/>
    <p:sldId id="292" r:id="rId76"/>
    <p:sldId id="293" r:id="rId77"/>
    <p:sldId id="294" r:id="rId78"/>
    <p:sldId id="295" r:id="rId79"/>
    <p:sldId id="296" r:id="rId80"/>
    <p:sldId id="297" r:id="rId81"/>
    <p:sldId id="298" r:id="rId82"/>
    <p:sldId id="299" r:id="rId83"/>
    <p:sldId id="300" r:id="rId84"/>
    <p:sldId id="301" r:id="rId85"/>
    <p:sldId id="302" r:id="rId86"/>
    <p:sldId id="303" r:id="rId87"/>
    <p:sldId id="304" r:id="rId88"/>
    <p:sldId id="305" r:id="rId89"/>
    <p:sldId id="306" r:id="rId90"/>
    <p:sldId id="307" r:id="rId91"/>
    <p:sldId id="308" r:id="rId92"/>
    <p:sldId id="309" r:id="rId93"/>
    <p:sldId id="310" r:id="rId94"/>
    <p:sldId id="311" r:id="rId95"/>
    <p:sldId id="312" r:id="rId96"/>
    <p:sldId id="313" r:id="rId97"/>
    <p:sldId id="314" r:id="rId98"/>
    <p:sldId id="315" r:id="rId99"/>
    <p:sldId id="316" r:id="rId100"/>
    <p:sldId id="317" r:id="rId101"/>
    <p:sldId id="318" r:id="rId102"/>
    <p:sldId id="319" r:id="rId103"/>
    <p:sldId id="320" r:id="rId104"/>
    <p:sldId id="321" r:id="rId105"/>
    <p:sldId id="322" r:id="rId106"/>
    <p:sldId id="323" r:id="rId107"/>
    <p:sldId id="324" r:id="rId108"/>
    <p:sldId id="325" r:id="rId109"/>
    <p:sldId id="326" r:id="rId110"/>
    <p:sldId id="327" r:id="rId111"/>
    <p:sldId id="328" r:id="rId112"/>
    <p:sldId id="329" r:id="rId113"/>
    <p:sldId id="330" r:id="rId114"/>
    <p:sldId id="331" r:id="rId115"/>
    <p:sldId id="332" r:id="rId116"/>
    <p:sldId id="333" r:id="rId117"/>
    <p:sldId id="334" r:id="rId118"/>
    <p:sldId id="335" r:id="rId119"/>
    <p:sldId id="336" r:id="rId120"/>
    <p:sldId id="337" r:id="rId121"/>
    <p:sldId id="338" r:id="rId12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95" d="100"/>
          <a:sy n="95" d="100"/>
        </p:scale>
        <p:origin x="-360" y="-23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C2832DB0-C9FA-44F1-A6AB-3367852AD881}" type="datetimeFigureOut">
              <a:rPr lang="en-US"/>
              <a:pPr>
                <a:defRPr/>
              </a:pPr>
              <a:t>1/22/2014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1A28933D-96DD-488D-BD3F-E2A867711E8C}"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53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21EED4F-DFE6-48FB-A8C0-7DBE96E45BB9}" type="slidenum">
              <a:rPr lang="en-US"/>
              <a:pPr fontAlgn="base">
                <a:spcBef>
                  <a:spcPct val="0"/>
                </a:spcBef>
                <a:spcAft>
                  <a:spcPct val="0"/>
                </a:spcAft>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741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4B1BE5F-BAE0-4400-B916-B7AA7EE34EEC}" type="slidenum">
              <a:rPr lang="en-US"/>
              <a:pPr fontAlgn="base">
                <a:spcBef>
                  <a:spcPct val="0"/>
                </a:spcBef>
                <a:spcAft>
                  <a:spcPct val="0"/>
                </a:spcAft>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94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A5BA800-F7FB-4172-8B69-E74C8420B7FC}" type="slidenum">
              <a:rPr lang="en-US"/>
              <a:pPr fontAlgn="base">
                <a:spcBef>
                  <a:spcPct val="0"/>
                </a:spcBef>
                <a:spcAft>
                  <a:spcPct val="0"/>
                </a:spcAft>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15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8F39B7C-1F8B-4389-942C-00E1D2D1EE24}" type="slidenum">
              <a:rPr lang="en-US"/>
              <a:pPr fontAlgn="base">
                <a:spcBef>
                  <a:spcPct val="0"/>
                </a:spcBef>
                <a:spcAft>
                  <a:spcPct val="0"/>
                </a:spcAft>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355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4428007-590F-4EA0-9C10-E7F6A15430BE}" type="slidenum">
              <a:rPr lang="en-US"/>
              <a:pPr fontAlgn="base">
                <a:spcBef>
                  <a:spcPct val="0"/>
                </a:spcBef>
                <a:spcAft>
                  <a:spcPct val="0"/>
                </a:spcAft>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56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F07CAA4-E420-44B8-9F4E-CA064A80FA71}" type="slidenum">
              <a:rPr lang="en-US"/>
              <a:pPr fontAlgn="base">
                <a:spcBef>
                  <a:spcPct val="0"/>
                </a:spcBef>
                <a:spcAft>
                  <a:spcPct val="0"/>
                </a:spcAft>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76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7C2E1E6-4A6F-41B8-B5CF-D905997033CF}" type="slidenum">
              <a:rPr lang="en-US"/>
              <a:pPr fontAlgn="base">
                <a:spcBef>
                  <a:spcPct val="0"/>
                </a:spcBef>
                <a:spcAft>
                  <a:spcPct val="0"/>
                </a:spcAft>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96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56671F2-CB78-4FF8-BC91-20BA03D93016}" type="slidenum">
              <a:rPr lang="en-US"/>
              <a:pPr fontAlgn="base">
                <a:spcBef>
                  <a:spcPct val="0"/>
                </a:spcBef>
                <a:spcAft>
                  <a:spcPct val="0"/>
                </a:spcAft>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p:spPr>
      </p:sp>
      <p:sp>
        <p:nvSpPr>
          <p:cNvPr id="317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17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F1C5ECE-4F55-4165-9B4B-7973979DDF7A}" type="slidenum">
              <a:rPr lang="en-US"/>
              <a:pPr fontAlgn="base">
                <a:spcBef>
                  <a:spcPct val="0"/>
                </a:spcBef>
                <a:spcAft>
                  <a:spcPct val="0"/>
                </a:spcAft>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37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278F4C1-2AF8-4F42-A6AB-1CB0DD74E512}" type="slidenum">
              <a:rPr lang="en-US"/>
              <a:pPr fontAlgn="base">
                <a:spcBef>
                  <a:spcPct val="0"/>
                </a:spcBef>
                <a:spcAft>
                  <a:spcPct val="0"/>
                </a:spcAft>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584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44F4817-C800-43DE-9D5A-8946B7B1A788}" type="slidenum">
              <a:rPr lang="en-US"/>
              <a:pPr fontAlgn="base">
                <a:spcBef>
                  <a:spcPct val="0"/>
                </a:spcBef>
                <a:spcAft>
                  <a:spcPct val="0"/>
                </a:spcAft>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789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DDEC4D6-69CE-4CD5-BCE9-C28A22802AE5}" type="slidenum">
              <a:rPr lang="en-US"/>
              <a:pPr fontAlgn="base">
                <a:spcBef>
                  <a:spcPct val="0"/>
                </a:spcBef>
                <a:spcAft>
                  <a:spcPct val="0"/>
                </a:spcAft>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993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FEF8747-D724-4426-8EA6-5309D3CC0E98}" type="slidenum">
              <a:rPr lang="en-US"/>
              <a:pPr fontAlgn="base">
                <a:spcBef>
                  <a:spcPct val="0"/>
                </a:spcBef>
                <a:spcAft>
                  <a:spcPct val="0"/>
                </a:spcAft>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419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23CECCC-BD7E-4FC6-8CBE-92FDCBE351AF}" type="slidenum">
              <a:rPr lang="en-US"/>
              <a:pPr fontAlgn="base">
                <a:spcBef>
                  <a:spcPct val="0"/>
                </a:spcBef>
                <a:spcAft>
                  <a:spcPct val="0"/>
                </a:spcAft>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440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ACD1541-CC12-4D12-A95D-805FE3666B1A}" type="slidenum">
              <a:rPr lang="en-US"/>
              <a:pPr fontAlgn="base">
                <a:spcBef>
                  <a:spcPct val="0"/>
                </a:spcBef>
                <a:spcAft>
                  <a:spcPct val="0"/>
                </a:spcAft>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460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C635760-DF32-4A39-988E-977DD8639EEF}" type="slidenum">
              <a:rPr lang="en-US"/>
              <a:pPr fontAlgn="base">
                <a:spcBef>
                  <a:spcPct val="0"/>
                </a:spcBef>
                <a:spcAft>
                  <a:spcPct val="0"/>
                </a:spcAft>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4813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6013EE-B2A6-4DAF-8F3C-08D8DBF2270E}" type="slidenum">
              <a:rPr lang="en-US"/>
              <a:pPr fontAlgn="base">
                <a:spcBef>
                  <a:spcPct val="0"/>
                </a:spcBef>
                <a:spcAft>
                  <a:spcPct val="0"/>
                </a:spcAft>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01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904A7E7-497D-407E-AF68-D0B10EEA8972}" type="slidenum">
              <a:rPr lang="en-US"/>
              <a:pPr fontAlgn="base">
                <a:spcBef>
                  <a:spcPct val="0"/>
                </a:spcBef>
                <a:spcAft>
                  <a:spcPct val="0"/>
                </a:spcAft>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bwMode="auto">
          <a:noFill/>
          <a:ln>
            <a:solidFill>
              <a:srgbClr val="000000"/>
            </a:solidFill>
            <a:miter lim="800000"/>
            <a:headEnd/>
            <a:tailEnd/>
          </a:ln>
        </p:spPr>
      </p:sp>
      <p:sp>
        <p:nvSpPr>
          <p:cNvPr id="5222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222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F68C487-5FB3-4783-81A0-0A7B0B24A1F2}" type="slidenum">
              <a:rPr lang="en-US"/>
              <a:pPr fontAlgn="base">
                <a:spcBef>
                  <a:spcPct val="0"/>
                </a:spcBef>
                <a:spcAft>
                  <a:spcPct val="0"/>
                </a:spcAft>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bwMode="auto">
          <a:noFill/>
          <a:ln>
            <a:solidFill>
              <a:srgbClr val="000000"/>
            </a:solidFill>
            <a:miter lim="800000"/>
            <a:headEnd/>
            <a:tailEnd/>
          </a:ln>
        </p:spPr>
      </p:sp>
      <p:sp>
        <p:nvSpPr>
          <p:cNvPr id="5427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427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DAEB07A-4C69-40D1-BCBB-8BDDA1F877BE}" type="slidenum">
              <a:rPr lang="en-US"/>
              <a:pPr fontAlgn="base">
                <a:spcBef>
                  <a:spcPct val="0"/>
                </a:spcBef>
                <a:spcAft>
                  <a:spcPct val="0"/>
                </a:spcAft>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bwMode="auto">
          <a:noFill/>
          <a:ln>
            <a:solidFill>
              <a:srgbClr val="000000"/>
            </a:solidFill>
            <a:miter lim="800000"/>
            <a:headEnd/>
            <a:tailEnd/>
          </a:ln>
        </p:spPr>
      </p:sp>
      <p:sp>
        <p:nvSpPr>
          <p:cNvPr id="5632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632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B28F504-35C6-4448-A724-FE8EEB0B54D5}" type="slidenum">
              <a:rPr lang="en-US"/>
              <a:pPr fontAlgn="base">
                <a:spcBef>
                  <a:spcPct val="0"/>
                </a:spcBef>
                <a:spcAft>
                  <a:spcPct val="0"/>
                </a:spcAft>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bwMode="auto">
          <a:noFill/>
          <a:ln>
            <a:solidFill>
              <a:srgbClr val="000000"/>
            </a:solidFill>
            <a:miter lim="800000"/>
            <a:headEnd/>
            <a:tailEnd/>
          </a:ln>
        </p:spPr>
      </p:sp>
      <p:sp>
        <p:nvSpPr>
          <p:cNvPr id="5837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837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23CD64A-8F99-454B-8C98-23DE3B3E2D22}" type="slidenum">
              <a:rPr lang="en-US"/>
              <a:pPr fontAlgn="base">
                <a:spcBef>
                  <a:spcPct val="0"/>
                </a:spcBef>
                <a:spcAft>
                  <a:spcPct val="0"/>
                </a:spcAft>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bwMode="auto">
          <a:noFill/>
          <a:ln>
            <a:solidFill>
              <a:srgbClr val="000000"/>
            </a:solidFill>
            <a:miter lim="800000"/>
            <a:headEnd/>
            <a:tailEnd/>
          </a:ln>
        </p:spPr>
      </p:sp>
      <p:sp>
        <p:nvSpPr>
          <p:cNvPr id="6041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6041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C04AF8F-7C25-4C01-8C04-7C7AEAB6AB2E}" type="slidenum">
              <a:rPr lang="en-US"/>
              <a:pPr fontAlgn="base">
                <a:spcBef>
                  <a:spcPct val="0"/>
                </a:spcBef>
                <a:spcAft>
                  <a:spcPct val="0"/>
                </a:spcAft>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bwMode="auto">
          <a:noFill/>
          <a:ln>
            <a:solidFill>
              <a:srgbClr val="000000"/>
            </a:solidFill>
            <a:miter lim="800000"/>
            <a:headEnd/>
            <a:tailEnd/>
          </a:ln>
        </p:spPr>
      </p:sp>
      <p:sp>
        <p:nvSpPr>
          <p:cNvPr id="6246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6246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54ECAD6-F0D8-44A8-9DE2-DA17B271E2FB}" type="slidenum">
              <a:rPr lang="en-US"/>
              <a:pPr fontAlgn="base">
                <a:spcBef>
                  <a:spcPct val="0"/>
                </a:spcBef>
                <a:spcAft>
                  <a:spcPct val="0"/>
                </a:spcAft>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6451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D82F069-8F18-47CF-AC3E-C88AB968E474}" type="slidenum">
              <a:rPr lang="en-US"/>
              <a:pPr fontAlgn="base">
                <a:spcBef>
                  <a:spcPct val="0"/>
                </a:spcBef>
                <a:spcAft>
                  <a:spcPct val="0"/>
                </a:spcAft>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bwMode="auto">
          <a:noFill/>
          <a:ln>
            <a:solidFill>
              <a:srgbClr val="000000"/>
            </a:solidFill>
            <a:miter lim="800000"/>
            <a:headEnd/>
            <a:tailEnd/>
          </a:ln>
        </p:spPr>
      </p:sp>
      <p:sp>
        <p:nvSpPr>
          <p:cNvPr id="665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665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FA3C190-0C10-4D53-90C8-D0215A238FBA}" type="slidenum">
              <a:rPr lang="en-US"/>
              <a:pPr fontAlgn="base">
                <a:spcBef>
                  <a:spcPct val="0"/>
                </a:spcBef>
                <a:spcAft>
                  <a:spcPct val="0"/>
                </a:spcAft>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bwMode="auto">
          <a:noFill/>
          <a:ln>
            <a:solidFill>
              <a:srgbClr val="000000"/>
            </a:solidFill>
            <a:miter lim="800000"/>
            <a:headEnd/>
            <a:tailEnd/>
          </a:ln>
        </p:spPr>
      </p:sp>
      <p:sp>
        <p:nvSpPr>
          <p:cNvPr id="6861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6861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096E107-5014-46B8-B466-B9D3BD3F5715}" type="slidenum">
              <a:rPr lang="en-US"/>
              <a:pPr fontAlgn="base">
                <a:spcBef>
                  <a:spcPct val="0"/>
                </a:spcBef>
                <a:spcAft>
                  <a:spcPct val="0"/>
                </a:spcAft>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706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9C02C4-49DC-4967-91E1-325E9082439F}" type="slidenum">
              <a:rPr lang="en-US"/>
              <a:pPr fontAlgn="base">
                <a:spcBef>
                  <a:spcPct val="0"/>
                </a:spcBef>
                <a:spcAft>
                  <a:spcPct val="0"/>
                </a:spcAft>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p:spPr>
      </p:sp>
      <p:sp>
        <p:nvSpPr>
          <p:cNvPr id="7270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727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C915AB7-3452-4D9C-AAB5-04114BA7B78D}" type="slidenum">
              <a:rPr lang="en-US"/>
              <a:pPr fontAlgn="base">
                <a:spcBef>
                  <a:spcPct val="0"/>
                </a:spcBef>
                <a:spcAft>
                  <a:spcPct val="0"/>
                </a:spcAft>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bwMode="auto">
          <a:noFill/>
          <a:ln>
            <a:solidFill>
              <a:srgbClr val="000000"/>
            </a:solidFill>
            <a:miter lim="800000"/>
            <a:headEnd/>
            <a:tailEnd/>
          </a:ln>
        </p:spPr>
      </p:sp>
      <p:sp>
        <p:nvSpPr>
          <p:cNvPr id="7475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7475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18C4501-D275-4FBB-870C-0D0D8B2753A6}" type="slidenum">
              <a:rPr lang="en-US"/>
              <a:pPr fontAlgn="base">
                <a:spcBef>
                  <a:spcPct val="0"/>
                </a:spcBef>
                <a:spcAft>
                  <a:spcPct val="0"/>
                </a:spcAft>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bwMode="auto">
          <a:noFill/>
          <a:ln>
            <a:solidFill>
              <a:srgbClr val="000000"/>
            </a:solidFill>
            <a:miter lim="800000"/>
            <a:headEnd/>
            <a:tailEnd/>
          </a:ln>
        </p:spPr>
      </p:sp>
      <p:sp>
        <p:nvSpPr>
          <p:cNvPr id="768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768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A9413E0-882B-4C45-9F0A-4D9467C99EDD}" type="slidenum">
              <a:rPr lang="en-US"/>
              <a:pPr fontAlgn="base">
                <a:spcBef>
                  <a:spcPct val="0"/>
                </a:spcBef>
                <a:spcAft>
                  <a:spcPct val="0"/>
                </a:spcAft>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bwMode="auto">
          <a:noFill/>
          <a:ln>
            <a:solidFill>
              <a:srgbClr val="000000"/>
            </a:solidFill>
            <a:miter lim="800000"/>
            <a:headEnd/>
            <a:tailEnd/>
          </a:ln>
        </p:spPr>
      </p:sp>
      <p:sp>
        <p:nvSpPr>
          <p:cNvPr id="7885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788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2170F06-4A53-4668-B8BB-869E907F3748}" type="slidenum">
              <a:rPr lang="en-US"/>
              <a:pPr fontAlgn="base">
                <a:spcBef>
                  <a:spcPct val="0"/>
                </a:spcBef>
                <a:spcAft>
                  <a:spcPct val="0"/>
                </a:spcAft>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bwMode="auto">
          <a:noFill/>
          <a:ln>
            <a:solidFill>
              <a:srgbClr val="000000"/>
            </a:solidFill>
            <a:miter lim="800000"/>
            <a:headEnd/>
            <a:tailEnd/>
          </a:ln>
        </p:spPr>
      </p:sp>
      <p:sp>
        <p:nvSpPr>
          <p:cNvPr id="8089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808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46D3685-FB0E-4E32-92A0-2C9E31497796}" type="slidenum">
              <a:rPr lang="en-US"/>
              <a:pPr fontAlgn="base">
                <a:spcBef>
                  <a:spcPct val="0"/>
                </a:spcBef>
                <a:spcAft>
                  <a:spcPct val="0"/>
                </a:spcAft>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bwMode="auto">
          <a:noFill/>
          <a:ln>
            <a:solidFill>
              <a:srgbClr val="000000"/>
            </a:solidFill>
            <a:miter lim="800000"/>
            <a:headEnd/>
            <a:tailEnd/>
          </a:ln>
        </p:spPr>
      </p:sp>
      <p:sp>
        <p:nvSpPr>
          <p:cNvPr id="829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829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2E75D55-364C-4E15-A268-2F102EDC6469}" type="slidenum">
              <a:rPr lang="en-US"/>
              <a:pPr fontAlgn="base">
                <a:spcBef>
                  <a:spcPct val="0"/>
                </a:spcBef>
                <a:spcAft>
                  <a:spcPct val="0"/>
                </a:spcAft>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p:cNvSpPr>
          <p:nvPr>
            <p:ph type="sldImg"/>
          </p:nvPr>
        </p:nvSpPr>
        <p:spPr bwMode="auto">
          <a:noFill/>
          <a:ln>
            <a:solidFill>
              <a:srgbClr val="000000"/>
            </a:solidFill>
            <a:miter lim="800000"/>
            <a:headEnd/>
            <a:tailEnd/>
          </a:ln>
        </p:spPr>
      </p:sp>
      <p:sp>
        <p:nvSpPr>
          <p:cNvPr id="849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849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6F1F978-2C00-4948-8A79-E5E5D780B902}" type="slidenum">
              <a:rPr lang="en-US"/>
              <a:pPr fontAlgn="base">
                <a:spcBef>
                  <a:spcPct val="0"/>
                </a:spcBef>
                <a:spcAft>
                  <a:spcPct val="0"/>
                </a:spcAft>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bwMode="auto">
          <a:noFill/>
          <a:ln>
            <a:solidFill>
              <a:srgbClr val="000000"/>
            </a:solidFill>
            <a:miter lim="800000"/>
            <a:headEnd/>
            <a:tailEnd/>
          </a:ln>
        </p:spPr>
      </p:sp>
      <p:sp>
        <p:nvSpPr>
          <p:cNvPr id="8704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8704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95DF98F-52DF-415D-AB87-F38B6A279F0F}" type="slidenum">
              <a:rPr lang="en-US"/>
              <a:pPr fontAlgn="base">
                <a:spcBef>
                  <a:spcPct val="0"/>
                </a:spcBef>
                <a:spcAft>
                  <a:spcPct val="0"/>
                </a:spcAft>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bwMode="auto">
          <a:noFill/>
          <a:ln>
            <a:solidFill>
              <a:srgbClr val="000000"/>
            </a:solidFill>
            <a:miter lim="800000"/>
            <a:headEnd/>
            <a:tailEnd/>
          </a:ln>
        </p:spPr>
      </p:sp>
      <p:sp>
        <p:nvSpPr>
          <p:cNvPr id="8909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8909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73810C4-64F1-4478-95A3-A0412D2622BD}" type="slidenum">
              <a:rPr lang="en-US"/>
              <a:pPr fontAlgn="base">
                <a:spcBef>
                  <a:spcPct val="0"/>
                </a:spcBef>
                <a:spcAft>
                  <a:spcPct val="0"/>
                </a:spcAft>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bwMode="auto">
          <a:noFill/>
          <a:ln>
            <a:solidFill>
              <a:srgbClr val="000000"/>
            </a:solidFill>
            <a:miter lim="800000"/>
            <a:headEnd/>
            <a:tailEnd/>
          </a:ln>
        </p:spPr>
      </p:sp>
      <p:sp>
        <p:nvSpPr>
          <p:cNvPr id="9113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9113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0A8B370-D334-4F3A-84EC-088443948EAF}" type="slidenum">
              <a:rPr lang="en-US"/>
              <a:pPr fontAlgn="base">
                <a:spcBef>
                  <a:spcPct val="0"/>
                </a:spcBef>
                <a:spcAft>
                  <a:spcPct val="0"/>
                </a:spcAft>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bwMode="auto">
          <a:noFill/>
          <a:ln>
            <a:solidFill>
              <a:srgbClr val="000000"/>
            </a:solidFill>
            <a:miter lim="800000"/>
            <a:headEnd/>
            <a:tailEnd/>
          </a:ln>
        </p:spPr>
      </p:sp>
      <p:sp>
        <p:nvSpPr>
          <p:cNvPr id="931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931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A02C14D-8A59-4147-B8AD-DD15EDC9F221}" type="slidenum">
              <a:rPr lang="en-US"/>
              <a:pPr fontAlgn="base">
                <a:spcBef>
                  <a:spcPct val="0"/>
                </a:spcBef>
                <a:spcAft>
                  <a:spcPct val="0"/>
                </a:spcAft>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Image Placeholder 1"/>
          <p:cNvSpPr>
            <a:spLocks noGrp="1" noRot="1" noChangeAspect="1"/>
          </p:cNvSpPr>
          <p:nvPr>
            <p:ph type="sldImg"/>
          </p:nvPr>
        </p:nvSpPr>
        <p:spPr bwMode="auto">
          <a:noFill/>
          <a:ln>
            <a:solidFill>
              <a:srgbClr val="000000"/>
            </a:solidFill>
            <a:miter lim="800000"/>
            <a:headEnd/>
            <a:tailEnd/>
          </a:ln>
        </p:spPr>
      </p:sp>
      <p:sp>
        <p:nvSpPr>
          <p:cNvPr id="9523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952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CAE5DF7-8F63-4899-A455-D75437F63097}" type="slidenum">
              <a:rPr lang="en-US"/>
              <a:pPr fontAlgn="base">
                <a:spcBef>
                  <a:spcPct val="0"/>
                </a:spcBef>
                <a:spcAft>
                  <a:spcPct val="0"/>
                </a:spcAft>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p:cNvSpPr>
          <p:nvPr>
            <p:ph type="sldImg"/>
          </p:nvPr>
        </p:nvSpPr>
        <p:spPr bwMode="auto">
          <a:noFill/>
          <a:ln>
            <a:solidFill>
              <a:srgbClr val="000000"/>
            </a:solidFill>
            <a:miter lim="800000"/>
            <a:headEnd/>
            <a:tailEnd/>
          </a:ln>
        </p:spPr>
      </p:sp>
      <p:sp>
        <p:nvSpPr>
          <p:cNvPr id="972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972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A7CDE12-168E-49E3-9100-903904EF9B93}" type="slidenum">
              <a:rPr lang="en-US"/>
              <a:pPr fontAlgn="base">
                <a:spcBef>
                  <a:spcPct val="0"/>
                </a:spcBef>
                <a:spcAft>
                  <a:spcPct val="0"/>
                </a:spcAft>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bwMode="auto">
          <a:noFill/>
          <a:ln>
            <a:solidFill>
              <a:srgbClr val="000000"/>
            </a:solidFill>
            <a:miter lim="800000"/>
            <a:headEnd/>
            <a:tailEnd/>
          </a:ln>
        </p:spPr>
      </p:sp>
      <p:sp>
        <p:nvSpPr>
          <p:cNvPr id="9933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9933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D1661CE-0A28-44CE-8DB6-F05937B6A3A2}" type="slidenum">
              <a:rPr lang="en-US"/>
              <a:pPr fontAlgn="base">
                <a:spcBef>
                  <a:spcPct val="0"/>
                </a:spcBef>
                <a:spcAft>
                  <a:spcPct val="0"/>
                </a:spcAft>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bwMode="auto">
          <a:noFill/>
          <a:ln>
            <a:solidFill>
              <a:srgbClr val="000000"/>
            </a:solidFill>
            <a:miter lim="800000"/>
            <a:headEnd/>
            <a:tailEnd/>
          </a:ln>
        </p:spPr>
      </p:sp>
      <p:sp>
        <p:nvSpPr>
          <p:cNvPr id="1013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013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AFEB573-1E19-446C-8601-A05FB543DBCE}" type="slidenum">
              <a:rPr lang="en-US"/>
              <a:pPr fontAlgn="base">
                <a:spcBef>
                  <a:spcPct val="0"/>
                </a:spcBef>
                <a:spcAft>
                  <a:spcPct val="0"/>
                </a:spcAft>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Image Placeholder 1"/>
          <p:cNvSpPr>
            <a:spLocks noGrp="1" noRot="1" noChangeAspect="1"/>
          </p:cNvSpPr>
          <p:nvPr>
            <p:ph type="sldImg"/>
          </p:nvPr>
        </p:nvSpPr>
        <p:spPr bwMode="auto">
          <a:noFill/>
          <a:ln>
            <a:solidFill>
              <a:srgbClr val="000000"/>
            </a:solidFill>
            <a:miter lim="800000"/>
            <a:headEnd/>
            <a:tailEnd/>
          </a:ln>
        </p:spPr>
      </p:sp>
      <p:sp>
        <p:nvSpPr>
          <p:cNvPr id="10342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0342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E4FAE5C-821A-4F61-93A6-1F07FB6C6FF7}" type="slidenum">
              <a:rPr lang="en-US"/>
              <a:pPr fontAlgn="base">
                <a:spcBef>
                  <a:spcPct val="0"/>
                </a:spcBef>
                <a:spcAft>
                  <a:spcPct val="0"/>
                </a:spcAft>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Slide Image Placeholder 1"/>
          <p:cNvSpPr>
            <a:spLocks noGrp="1" noRot="1" noChangeAspect="1"/>
          </p:cNvSpPr>
          <p:nvPr>
            <p:ph type="sldImg"/>
          </p:nvPr>
        </p:nvSpPr>
        <p:spPr bwMode="auto">
          <a:noFill/>
          <a:ln>
            <a:solidFill>
              <a:srgbClr val="000000"/>
            </a:solidFill>
            <a:miter lim="800000"/>
            <a:headEnd/>
            <a:tailEnd/>
          </a:ln>
        </p:spPr>
      </p:sp>
      <p:sp>
        <p:nvSpPr>
          <p:cNvPr id="10547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0547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8155D08-9B83-41A6-B580-14BB92633440}" type="slidenum">
              <a:rPr lang="en-US"/>
              <a:pPr fontAlgn="base">
                <a:spcBef>
                  <a:spcPct val="0"/>
                </a:spcBef>
                <a:spcAft>
                  <a:spcPct val="0"/>
                </a:spcAft>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Slide Image Placeholder 1"/>
          <p:cNvSpPr>
            <a:spLocks noGrp="1" noRot="1" noChangeAspect="1"/>
          </p:cNvSpPr>
          <p:nvPr>
            <p:ph type="sldImg"/>
          </p:nvPr>
        </p:nvSpPr>
        <p:spPr bwMode="auto">
          <a:noFill/>
          <a:ln>
            <a:solidFill>
              <a:srgbClr val="000000"/>
            </a:solidFill>
            <a:miter lim="800000"/>
            <a:headEnd/>
            <a:tailEnd/>
          </a:ln>
        </p:spPr>
      </p:sp>
      <p:sp>
        <p:nvSpPr>
          <p:cNvPr id="10752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0752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E8774FF-16DC-41BA-95CB-50AF5D9DDA2C}" type="slidenum">
              <a:rPr lang="en-US"/>
              <a:pPr fontAlgn="base">
                <a:spcBef>
                  <a:spcPct val="0"/>
                </a:spcBef>
                <a:spcAft>
                  <a:spcPct val="0"/>
                </a:spcAft>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Slide Image Placeholder 1"/>
          <p:cNvSpPr>
            <a:spLocks noGrp="1" noRot="1" noChangeAspect="1"/>
          </p:cNvSpPr>
          <p:nvPr>
            <p:ph type="sldImg"/>
          </p:nvPr>
        </p:nvSpPr>
        <p:spPr bwMode="auto">
          <a:noFill/>
          <a:ln>
            <a:solidFill>
              <a:srgbClr val="000000"/>
            </a:solidFill>
            <a:miter lim="800000"/>
            <a:headEnd/>
            <a:tailEnd/>
          </a:ln>
        </p:spPr>
      </p:sp>
      <p:sp>
        <p:nvSpPr>
          <p:cNvPr id="10957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0957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89F22D3-134C-4BAE-B729-8AE1C7858E9E}" type="slidenum">
              <a:rPr lang="en-US"/>
              <a:pPr fontAlgn="base">
                <a:spcBef>
                  <a:spcPct val="0"/>
                </a:spcBef>
                <a:spcAft>
                  <a:spcPct val="0"/>
                </a:spcAft>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Slide Image Placeholder 1"/>
          <p:cNvSpPr>
            <a:spLocks noGrp="1" noRot="1" noChangeAspect="1"/>
          </p:cNvSpPr>
          <p:nvPr>
            <p:ph type="sldImg"/>
          </p:nvPr>
        </p:nvSpPr>
        <p:spPr bwMode="auto">
          <a:noFill/>
          <a:ln>
            <a:solidFill>
              <a:srgbClr val="000000"/>
            </a:solidFill>
            <a:miter lim="800000"/>
            <a:headEnd/>
            <a:tailEnd/>
          </a:ln>
        </p:spPr>
      </p:sp>
      <p:sp>
        <p:nvSpPr>
          <p:cNvPr id="11161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1161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72969C2-0D36-4861-9FA8-0184F101662E}" type="slidenum">
              <a:rPr lang="en-US"/>
              <a:pPr fontAlgn="base">
                <a:spcBef>
                  <a:spcPct val="0"/>
                </a:spcBef>
                <a:spcAft>
                  <a:spcPct val="0"/>
                </a:spcAft>
              </a:pPr>
              <a:t>48</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Slide Image Placeholder 1"/>
          <p:cNvSpPr>
            <a:spLocks noGrp="1" noRot="1" noChangeAspect="1"/>
          </p:cNvSpPr>
          <p:nvPr>
            <p:ph type="sldImg"/>
          </p:nvPr>
        </p:nvSpPr>
        <p:spPr bwMode="auto">
          <a:noFill/>
          <a:ln>
            <a:solidFill>
              <a:srgbClr val="000000"/>
            </a:solidFill>
            <a:miter lim="800000"/>
            <a:headEnd/>
            <a:tailEnd/>
          </a:ln>
        </p:spPr>
      </p:sp>
      <p:sp>
        <p:nvSpPr>
          <p:cNvPr id="11366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1366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D7ACD13-EBF0-432A-BCE7-1B4EE057A82A}" type="slidenum">
              <a:rPr lang="en-US"/>
              <a:pPr fontAlgn="base">
                <a:spcBef>
                  <a:spcPct val="0"/>
                </a:spcBef>
                <a:spcAft>
                  <a:spcPct val="0"/>
                </a:spcAft>
              </a:pPr>
              <a:t>49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Slide Image Placeholder 1"/>
          <p:cNvSpPr>
            <a:spLocks noGrp="1" noRot="1" noChangeAspect="1"/>
          </p:cNvSpPr>
          <p:nvPr>
            <p:ph type="sldImg"/>
          </p:nvPr>
        </p:nvSpPr>
        <p:spPr bwMode="auto">
          <a:noFill/>
          <a:ln>
            <a:solidFill>
              <a:srgbClr val="000000"/>
            </a:solidFill>
            <a:miter lim="800000"/>
            <a:headEnd/>
            <a:tailEnd/>
          </a:ln>
        </p:spPr>
      </p:sp>
      <p:sp>
        <p:nvSpPr>
          <p:cNvPr id="11571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1571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51E3EA1-7ACD-451F-B033-BB149B6BFA33}" type="slidenum">
              <a:rPr lang="en-US"/>
              <a:pPr fontAlgn="base">
                <a:spcBef>
                  <a:spcPct val="0"/>
                </a:spcBef>
                <a:spcAft>
                  <a:spcPct val="0"/>
                </a:spcAft>
              </a:pPr>
              <a:t>50</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Slide Image Placeholder 1"/>
          <p:cNvSpPr>
            <a:spLocks noGrp="1" noRot="1" noChangeAspect="1"/>
          </p:cNvSpPr>
          <p:nvPr>
            <p:ph type="sldImg"/>
          </p:nvPr>
        </p:nvSpPr>
        <p:spPr bwMode="auto">
          <a:noFill/>
          <a:ln>
            <a:solidFill>
              <a:srgbClr val="000000"/>
            </a:solidFill>
            <a:miter lim="800000"/>
            <a:headEnd/>
            <a:tailEnd/>
          </a:ln>
        </p:spPr>
      </p:sp>
      <p:sp>
        <p:nvSpPr>
          <p:cNvPr id="1177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177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8CF6A27-09D0-436F-8421-55A0AC416AE6}" type="slidenum">
              <a:rPr lang="en-US"/>
              <a:pPr fontAlgn="base">
                <a:spcBef>
                  <a:spcPct val="0"/>
                </a:spcBef>
                <a:spcAft>
                  <a:spcPct val="0"/>
                </a:spcAft>
              </a:pPr>
              <a:t>51</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Slide Image Placeholder 1"/>
          <p:cNvSpPr>
            <a:spLocks noGrp="1" noRot="1" noChangeAspect="1"/>
          </p:cNvSpPr>
          <p:nvPr>
            <p:ph type="sldImg"/>
          </p:nvPr>
        </p:nvSpPr>
        <p:spPr bwMode="auto">
          <a:noFill/>
          <a:ln>
            <a:solidFill>
              <a:srgbClr val="000000"/>
            </a:solidFill>
            <a:miter lim="800000"/>
            <a:headEnd/>
            <a:tailEnd/>
          </a:ln>
        </p:spPr>
      </p:sp>
      <p:sp>
        <p:nvSpPr>
          <p:cNvPr id="11981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1981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92DAE27-AC2F-479A-AA01-96ED9D3DD84F}" type="slidenum">
              <a:rPr lang="en-US"/>
              <a:pPr fontAlgn="base">
                <a:spcBef>
                  <a:spcPct val="0"/>
                </a:spcBef>
                <a:spcAft>
                  <a:spcPct val="0"/>
                </a:spcAft>
              </a:pPr>
              <a:t>52</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Slide Image Placeholder 1"/>
          <p:cNvSpPr>
            <a:spLocks noGrp="1" noRot="1" noChangeAspect="1"/>
          </p:cNvSpPr>
          <p:nvPr>
            <p:ph type="sldImg"/>
          </p:nvPr>
        </p:nvSpPr>
        <p:spPr bwMode="auto">
          <a:noFill/>
          <a:ln>
            <a:solidFill>
              <a:srgbClr val="000000"/>
            </a:solidFill>
            <a:miter lim="800000"/>
            <a:headEnd/>
            <a:tailEnd/>
          </a:ln>
        </p:spPr>
      </p:sp>
      <p:sp>
        <p:nvSpPr>
          <p:cNvPr id="12185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218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5FB0FAF-943B-48C9-9099-D34B60824258}" type="slidenum">
              <a:rPr lang="en-US"/>
              <a:pPr fontAlgn="base">
                <a:spcBef>
                  <a:spcPct val="0"/>
                </a:spcBef>
                <a:spcAft>
                  <a:spcPct val="0"/>
                </a:spcAft>
              </a:pPr>
              <a:t>53</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lide Image Placeholder 1"/>
          <p:cNvSpPr>
            <a:spLocks noGrp="1" noRot="1" noChangeAspect="1"/>
          </p:cNvSpPr>
          <p:nvPr>
            <p:ph type="sldImg"/>
          </p:nvPr>
        </p:nvSpPr>
        <p:spPr bwMode="auto">
          <a:noFill/>
          <a:ln>
            <a:solidFill>
              <a:srgbClr val="000000"/>
            </a:solidFill>
            <a:miter lim="800000"/>
            <a:headEnd/>
            <a:tailEnd/>
          </a:ln>
        </p:spPr>
      </p:sp>
      <p:sp>
        <p:nvSpPr>
          <p:cNvPr id="12390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239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E1ACDDF-CE08-4FB1-960F-A219F1A057C9}" type="slidenum">
              <a:rPr lang="en-US"/>
              <a:pPr fontAlgn="base">
                <a:spcBef>
                  <a:spcPct val="0"/>
                </a:spcBef>
                <a:spcAft>
                  <a:spcPct val="0"/>
                </a:spcAft>
              </a:pPr>
              <a:t>54</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Image Placeholder 1"/>
          <p:cNvSpPr>
            <a:spLocks noGrp="1" noRot="1" noChangeAspect="1"/>
          </p:cNvSpPr>
          <p:nvPr>
            <p:ph type="sldImg"/>
          </p:nvPr>
        </p:nvSpPr>
        <p:spPr bwMode="auto">
          <a:noFill/>
          <a:ln>
            <a:solidFill>
              <a:srgbClr val="000000"/>
            </a:solidFill>
            <a:miter lim="800000"/>
            <a:headEnd/>
            <a:tailEnd/>
          </a:ln>
        </p:spPr>
      </p:sp>
      <p:sp>
        <p:nvSpPr>
          <p:cNvPr id="12595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2595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254420D-520A-4E12-8EE1-EF63C80CA54B}" type="slidenum">
              <a:rPr lang="en-US"/>
              <a:pPr fontAlgn="base">
                <a:spcBef>
                  <a:spcPct val="0"/>
                </a:spcBef>
                <a:spcAft>
                  <a:spcPct val="0"/>
                </a:spcAft>
              </a:pPr>
              <a:t>55</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Slide Image Placeholder 1"/>
          <p:cNvSpPr>
            <a:spLocks noGrp="1" noRot="1" noChangeAspect="1"/>
          </p:cNvSpPr>
          <p:nvPr>
            <p:ph type="sldImg"/>
          </p:nvPr>
        </p:nvSpPr>
        <p:spPr bwMode="auto">
          <a:noFill/>
          <a:ln>
            <a:solidFill>
              <a:srgbClr val="000000"/>
            </a:solidFill>
            <a:miter lim="800000"/>
            <a:headEnd/>
            <a:tailEnd/>
          </a:ln>
        </p:spPr>
      </p:sp>
      <p:sp>
        <p:nvSpPr>
          <p:cNvPr id="1280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280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805BF65-F03E-4DBD-BD8B-678FF733E562}" type="slidenum">
              <a:rPr lang="en-US"/>
              <a:pPr fontAlgn="base">
                <a:spcBef>
                  <a:spcPct val="0"/>
                </a:spcBef>
                <a:spcAft>
                  <a:spcPct val="0"/>
                </a:spcAft>
              </a:pPr>
              <a:t>56</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Slide Image Placeholder 1"/>
          <p:cNvSpPr>
            <a:spLocks noGrp="1" noRot="1" noChangeAspect="1"/>
          </p:cNvSpPr>
          <p:nvPr>
            <p:ph type="sldImg"/>
          </p:nvPr>
        </p:nvSpPr>
        <p:spPr bwMode="auto">
          <a:noFill/>
          <a:ln>
            <a:solidFill>
              <a:srgbClr val="000000"/>
            </a:solidFill>
            <a:miter lim="800000"/>
            <a:headEnd/>
            <a:tailEnd/>
          </a:ln>
        </p:spPr>
      </p:sp>
      <p:sp>
        <p:nvSpPr>
          <p:cNvPr id="13005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300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849E6EA-6AC8-442F-90E9-843D9D95E1C5}" type="slidenum">
              <a:rPr lang="en-US"/>
              <a:pPr fontAlgn="base">
                <a:spcBef>
                  <a:spcPct val="0"/>
                </a:spcBef>
                <a:spcAft>
                  <a:spcPct val="0"/>
                </a:spcAft>
              </a:pPr>
              <a:t>57</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Slide Image Placeholder 1"/>
          <p:cNvSpPr>
            <a:spLocks noGrp="1" noRot="1" noChangeAspect="1"/>
          </p:cNvSpPr>
          <p:nvPr>
            <p:ph type="sldImg"/>
          </p:nvPr>
        </p:nvSpPr>
        <p:spPr bwMode="auto">
          <a:noFill/>
          <a:ln>
            <a:solidFill>
              <a:srgbClr val="000000"/>
            </a:solidFill>
            <a:miter lim="800000"/>
            <a:headEnd/>
            <a:tailEnd/>
          </a:ln>
        </p:spPr>
      </p:sp>
      <p:sp>
        <p:nvSpPr>
          <p:cNvPr id="13209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320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D1F8FD0-E970-4FC5-A88E-57F0AB1239E4}" type="slidenum">
              <a:rPr lang="en-US"/>
              <a:pPr fontAlgn="base">
                <a:spcBef>
                  <a:spcPct val="0"/>
                </a:spcBef>
                <a:spcAft>
                  <a:spcPct val="0"/>
                </a:spcAft>
              </a:pPr>
              <a:t>58</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Slide Image Placeholder 1"/>
          <p:cNvSpPr>
            <a:spLocks noGrp="1" noRot="1" noChangeAspect="1"/>
          </p:cNvSpPr>
          <p:nvPr>
            <p:ph type="sldImg"/>
          </p:nvPr>
        </p:nvSpPr>
        <p:spPr bwMode="auto">
          <a:noFill/>
          <a:ln>
            <a:solidFill>
              <a:srgbClr val="000000"/>
            </a:solidFill>
            <a:miter lim="800000"/>
            <a:headEnd/>
            <a:tailEnd/>
          </a:ln>
        </p:spPr>
      </p:sp>
      <p:sp>
        <p:nvSpPr>
          <p:cNvPr id="1341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341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964D91D-BABD-4DC1-8AB3-5A6EEA1E9656}" type="slidenum">
              <a:rPr lang="en-US"/>
              <a:pPr fontAlgn="base">
                <a:spcBef>
                  <a:spcPct val="0"/>
                </a:spcBef>
                <a:spcAft>
                  <a:spcPct val="0"/>
                </a:spcAft>
              </a:pPr>
              <a:t>59</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Slide Image Placeholder 1"/>
          <p:cNvSpPr>
            <a:spLocks noGrp="1" noRot="1" noChangeAspect="1"/>
          </p:cNvSpPr>
          <p:nvPr>
            <p:ph type="sldImg"/>
          </p:nvPr>
        </p:nvSpPr>
        <p:spPr bwMode="auto">
          <a:noFill/>
          <a:ln>
            <a:solidFill>
              <a:srgbClr val="000000"/>
            </a:solidFill>
            <a:miter lim="800000"/>
            <a:headEnd/>
            <a:tailEnd/>
          </a:ln>
        </p:spPr>
      </p:sp>
      <p:sp>
        <p:nvSpPr>
          <p:cNvPr id="1361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361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AC02E17-EC2A-4BBD-9038-5BC8AD91B2C5}" type="slidenum">
              <a:rPr lang="en-US"/>
              <a:pPr fontAlgn="base">
                <a:spcBef>
                  <a:spcPct val="0"/>
                </a:spcBef>
                <a:spcAft>
                  <a:spcPct val="0"/>
                </a:spcAft>
              </a:pPr>
              <a:t>60</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Slide Image Placeholder 1"/>
          <p:cNvSpPr>
            <a:spLocks noGrp="1" noRot="1" noChangeAspect="1"/>
          </p:cNvSpPr>
          <p:nvPr>
            <p:ph type="sldImg"/>
          </p:nvPr>
        </p:nvSpPr>
        <p:spPr bwMode="auto">
          <a:noFill/>
          <a:ln>
            <a:solidFill>
              <a:srgbClr val="000000"/>
            </a:solidFill>
            <a:miter lim="800000"/>
            <a:headEnd/>
            <a:tailEnd/>
          </a:ln>
        </p:spPr>
      </p:sp>
      <p:sp>
        <p:nvSpPr>
          <p:cNvPr id="13824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3824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11BCD0B-79BC-44DC-B3DA-39E892764047}" type="slidenum">
              <a:rPr lang="en-US"/>
              <a:pPr fontAlgn="base">
                <a:spcBef>
                  <a:spcPct val="0"/>
                </a:spcBef>
                <a:spcAft>
                  <a:spcPct val="0"/>
                </a:spcAft>
              </a:pPr>
              <a:t>61</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Slide Image Placeholder 1"/>
          <p:cNvSpPr>
            <a:spLocks noGrp="1" noRot="1" noChangeAspect="1"/>
          </p:cNvSpPr>
          <p:nvPr>
            <p:ph type="sldImg"/>
          </p:nvPr>
        </p:nvSpPr>
        <p:spPr bwMode="auto">
          <a:noFill/>
          <a:ln>
            <a:solidFill>
              <a:srgbClr val="000000"/>
            </a:solidFill>
            <a:miter lim="800000"/>
            <a:headEnd/>
            <a:tailEnd/>
          </a:ln>
        </p:spPr>
      </p:sp>
      <p:sp>
        <p:nvSpPr>
          <p:cNvPr id="14029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4029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0ED8EC3-0298-4EB2-9796-2027CAD73E96}" type="slidenum">
              <a:rPr lang="en-US"/>
              <a:pPr fontAlgn="base">
                <a:spcBef>
                  <a:spcPct val="0"/>
                </a:spcBef>
                <a:spcAft>
                  <a:spcPct val="0"/>
                </a:spcAft>
              </a:pPr>
              <a:t>62</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Slide Image Placeholder 1"/>
          <p:cNvSpPr>
            <a:spLocks noGrp="1" noRot="1" noChangeAspect="1"/>
          </p:cNvSpPr>
          <p:nvPr>
            <p:ph type="sldImg"/>
          </p:nvPr>
        </p:nvSpPr>
        <p:spPr bwMode="auto">
          <a:noFill/>
          <a:ln>
            <a:solidFill>
              <a:srgbClr val="000000"/>
            </a:solidFill>
            <a:miter lim="800000"/>
            <a:headEnd/>
            <a:tailEnd/>
          </a:ln>
        </p:spPr>
      </p:sp>
      <p:sp>
        <p:nvSpPr>
          <p:cNvPr id="14233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4233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E5216B1-D334-43F0-8C1A-771EB16B2F2E}" type="slidenum">
              <a:rPr lang="en-US"/>
              <a:pPr fontAlgn="base">
                <a:spcBef>
                  <a:spcPct val="0"/>
                </a:spcBef>
                <a:spcAft>
                  <a:spcPct val="0"/>
                </a:spcAft>
              </a:pPr>
              <a:t>63</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Slide Image Placeholder 1"/>
          <p:cNvSpPr>
            <a:spLocks noGrp="1" noRot="1" noChangeAspect="1"/>
          </p:cNvSpPr>
          <p:nvPr>
            <p:ph type="sldImg"/>
          </p:nvPr>
        </p:nvSpPr>
        <p:spPr bwMode="auto">
          <a:noFill/>
          <a:ln>
            <a:solidFill>
              <a:srgbClr val="000000"/>
            </a:solidFill>
            <a:miter lim="800000"/>
            <a:headEnd/>
            <a:tailEnd/>
          </a:ln>
        </p:spPr>
      </p:sp>
      <p:sp>
        <p:nvSpPr>
          <p:cNvPr id="1443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443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6EA5C33-B502-439D-8C31-28E0B1D35A44}" type="slidenum">
              <a:rPr lang="en-US"/>
              <a:pPr fontAlgn="base">
                <a:spcBef>
                  <a:spcPct val="0"/>
                </a:spcBef>
                <a:spcAft>
                  <a:spcPct val="0"/>
                </a:spcAft>
              </a:pPr>
              <a:t>64</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Slide Image Placeholder 1"/>
          <p:cNvSpPr>
            <a:spLocks noGrp="1" noRot="1" noChangeAspect="1"/>
          </p:cNvSpPr>
          <p:nvPr>
            <p:ph type="sldImg"/>
          </p:nvPr>
        </p:nvSpPr>
        <p:spPr bwMode="auto">
          <a:noFill/>
          <a:ln>
            <a:solidFill>
              <a:srgbClr val="000000"/>
            </a:solidFill>
            <a:miter lim="800000"/>
            <a:headEnd/>
            <a:tailEnd/>
          </a:ln>
        </p:spPr>
      </p:sp>
      <p:sp>
        <p:nvSpPr>
          <p:cNvPr id="14643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464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4012FEF-1E6F-424B-8041-EEEB8CBA0C72}" type="slidenum">
              <a:rPr lang="en-US"/>
              <a:pPr fontAlgn="base">
                <a:spcBef>
                  <a:spcPct val="0"/>
                </a:spcBef>
                <a:spcAft>
                  <a:spcPct val="0"/>
                </a:spcAft>
              </a:pPr>
              <a:t>65</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Slide Image Placeholder 1"/>
          <p:cNvSpPr>
            <a:spLocks noGrp="1" noRot="1" noChangeAspect="1"/>
          </p:cNvSpPr>
          <p:nvPr>
            <p:ph type="sldImg"/>
          </p:nvPr>
        </p:nvSpPr>
        <p:spPr bwMode="auto">
          <a:noFill/>
          <a:ln>
            <a:solidFill>
              <a:srgbClr val="000000"/>
            </a:solidFill>
            <a:miter lim="800000"/>
            <a:headEnd/>
            <a:tailEnd/>
          </a:ln>
        </p:spPr>
      </p:sp>
      <p:sp>
        <p:nvSpPr>
          <p:cNvPr id="1484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484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5B2F494-7BD7-48BB-8440-5A0D209AF61D}" type="slidenum">
              <a:rPr lang="en-US"/>
              <a:pPr fontAlgn="base">
                <a:spcBef>
                  <a:spcPct val="0"/>
                </a:spcBef>
                <a:spcAft>
                  <a:spcPct val="0"/>
                </a:spcAft>
              </a:pPr>
              <a:t>66</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Slide Image Placeholder 1"/>
          <p:cNvSpPr>
            <a:spLocks noGrp="1" noRot="1" noChangeAspect="1"/>
          </p:cNvSpPr>
          <p:nvPr>
            <p:ph type="sldImg"/>
          </p:nvPr>
        </p:nvSpPr>
        <p:spPr bwMode="auto">
          <a:noFill/>
          <a:ln>
            <a:solidFill>
              <a:srgbClr val="000000"/>
            </a:solidFill>
            <a:miter lim="800000"/>
            <a:headEnd/>
            <a:tailEnd/>
          </a:ln>
        </p:spPr>
      </p:sp>
      <p:sp>
        <p:nvSpPr>
          <p:cNvPr id="15053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5053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02BEADB-50D6-4559-B5C4-F6553B83A0E4}" type="slidenum">
              <a:rPr lang="en-US"/>
              <a:pPr fontAlgn="base">
                <a:spcBef>
                  <a:spcPct val="0"/>
                </a:spcBef>
                <a:spcAft>
                  <a:spcPct val="0"/>
                </a:spcAft>
              </a:pPr>
              <a:t>67</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Slide Image Placeholder 1"/>
          <p:cNvSpPr>
            <a:spLocks noGrp="1" noRot="1" noChangeAspect="1"/>
          </p:cNvSpPr>
          <p:nvPr>
            <p:ph type="sldImg"/>
          </p:nvPr>
        </p:nvSpPr>
        <p:spPr bwMode="auto">
          <a:noFill/>
          <a:ln>
            <a:solidFill>
              <a:srgbClr val="000000"/>
            </a:solidFill>
            <a:miter lim="800000"/>
            <a:headEnd/>
            <a:tailEnd/>
          </a:ln>
        </p:spPr>
      </p:sp>
      <p:sp>
        <p:nvSpPr>
          <p:cNvPr id="1525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525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6FA4BB4-0DD5-48C9-B6FB-0B7CD79E0CF9}" type="slidenum">
              <a:rPr lang="en-US"/>
              <a:pPr fontAlgn="base">
                <a:spcBef>
                  <a:spcPct val="0"/>
                </a:spcBef>
                <a:spcAft>
                  <a:spcPct val="0"/>
                </a:spcAft>
              </a:pPr>
              <a:t>68</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Slide Image Placeholder 1"/>
          <p:cNvSpPr>
            <a:spLocks noGrp="1" noRot="1" noChangeAspect="1"/>
          </p:cNvSpPr>
          <p:nvPr>
            <p:ph type="sldImg"/>
          </p:nvPr>
        </p:nvSpPr>
        <p:spPr bwMode="auto">
          <a:noFill/>
          <a:ln>
            <a:solidFill>
              <a:srgbClr val="000000"/>
            </a:solidFill>
            <a:miter lim="800000"/>
            <a:headEnd/>
            <a:tailEnd/>
          </a:ln>
        </p:spPr>
      </p:sp>
      <p:sp>
        <p:nvSpPr>
          <p:cNvPr id="15462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5462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EAC6EFD-23E6-451D-B0FD-418B54804A64}" type="slidenum">
              <a:rPr lang="en-US"/>
              <a:pPr fontAlgn="base">
                <a:spcBef>
                  <a:spcPct val="0"/>
                </a:spcBef>
                <a:spcAft>
                  <a:spcPct val="0"/>
                </a:spcAft>
              </a:pPr>
              <a:t>69</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Slide Image Placeholder 1"/>
          <p:cNvSpPr>
            <a:spLocks noGrp="1" noRot="1" noChangeAspect="1"/>
          </p:cNvSpPr>
          <p:nvPr>
            <p:ph type="sldImg"/>
          </p:nvPr>
        </p:nvSpPr>
        <p:spPr bwMode="auto">
          <a:noFill/>
          <a:ln>
            <a:solidFill>
              <a:srgbClr val="000000"/>
            </a:solidFill>
            <a:miter lim="800000"/>
            <a:headEnd/>
            <a:tailEnd/>
          </a:ln>
        </p:spPr>
      </p:sp>
      <p:sp>
        <p:nvSpPr>
          <p:cNvPr id="15667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5667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F24EC5A-CBFD-4BA3-BE30-9B20590D2AD0}" type="slidenum">
              <a:rPr lang="en-US"/>
              <a:pPr fontAlgn="base">
                <a:spcBef>
                  <a:spcPct val="0"/>
                </a:spcBef>
                <a:spcAft>
                  <a:spcPct val="0"/>
                </a:spcAft>
              </a:pPr>
              <a:t>70</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Slide Image Placeholder 1"/>
          <p:cNvSpPr>
            <a:spLocks noGrp="1" noRot="1" noChangeAspect="1"/>
          </p:cNvSpPr>
          <p:nvPr>
            <p:ph type="sldImg"/>
          </p:nvPr>
        </p:nvSpPr>
        <p:spPr bwMode="auto">
          <a:noFill/>
          <a:ln>
            <a:solidFill>
              <a:srgbClr val="000000"/>
            </a:solidFill>
            <a:miter lim="800000"/>
            <a:headEnd/>
            <a:tailEnd/>
          </a:ln>
        </p:spPr>
      </p:sp>
      <p:sp>
        <p:nvSpPr>
          <p:cNvPr id="15872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5872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0DE2135-A2E9-4617-8A49-7A41D2450FD2}" type="slidenum">
              <a:rPr lang="en-US"/>
              <a:pPr fontAlgn="base">
                <a:spcBef>
                  <a:spcPct val="0"/>
                </a:spcBef>
                <a:spcAft>
                  <a:spcPct val="0"/>
                </a:spcAft>
              </a:pPr>
              <a:t>71</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Slide Image Placeholder 1"/>
          <p:cNvSpPr>
            <a:spLocks noGrp="1" noRot="1" noChangeAspect="1"/>
          </p:cNvSpPr>
          <p:nvPr>
            <p:ph type="sldImg"/>
          </p:nvPr>
        </p:nvSpPr>
        <p:spPr bwMode="auto">
          <a:noFill/>
          <a:ln>
            <a:solidFill>
              <a:srgbClr val="000000"/>
            </a:solidFill>
            <a:miter lim="800000"/>
            <a:headEnd/>
            <a:tailEnd/>
          </a:ln>
        </p:spPr>
      </p:sp>
      <p:sp>
        <p:nvSpPr>
          <p:cNvPr id="16077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6077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F36A4BD-AD57-4CCE-9BFF-7517CB7A2926}" type="slidenum">
              <a:rPr lang="en-US"/>
              <a:pPr fontAlgn="base">
                <a:spcBef>
                  <a:spcPct val="0"/>
                </a:spcBef>
                <a:spcAft>
                  <a:spcPct val="0"/>
                </a:spcAft>
              </a:pPr>
              <a:t>72</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Slide Image Placeholder 1"/>
          <p:cNvSpPr>
            <a:spLocks noGrp="1" noRot="1" noChangeAspect="1"/>
          </p:cNvSpPr>
          <p:nvPr>
            <p:ph type="sldImg"/>
          </p:nvPr>
        </p:nvSpPr>
        <p:spPr bwMode="auto">
          <a:noFill/>
          <a:ln>
            <a:solidFill>
              <a:srgbClr val="000000"/>
            </a:solidFill>
            <a:miter lim="800000"/>
            <a:headEnd/>
            <a:tailEnd/>
          </a:ln>
        </p:spPr>
      </p:sp>
      <p:sp>
        <p:nvSpPr>
          <p:cNvPr id="16281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6281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DADDF43-BF55-43CC-9272-8856082EE212}" type="slidenum">
              <a:rPr lang="en-US"/>
              <a:pPr fontAlgn="base">
                <a:spcBef>
                  <a:spcPct val="0"/>
                </a:spcBef>
                <a:spcAft>
                  <a:spcPct val="0"/>
                </a:spcAft>
              </a:pPr>
              <a:t>73</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Slide Image Placeholder 1"/>
          <p:cNvSpPr>
            <a:spLocks noGrp="1" noRot="1" noChangeAspect="1"/>
          </p:cNvSpPr>
          <p:nvPr>
            <p:ph type="sldImg"/>
          </p:nvPr>
        </p:nvSpPr>
        <p:spPr bwMode="auto">
          <a:noFill/>
          <a:ln>
            <a:solidFill>
              <a:srgbClr val="000000"/>
            </a:solidFill>
            <a:miter lim="800000"/>
            <a:headEnd/>
            <a:tailEnd/>
          </a:ln>
        </p:spPr>
      </p:sp>
      <p:sp>
        <p:nvSpPr>
          <p:cNvPr id="16486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6486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4C6CBC7-B5C3-4EB4-B70F-4B0E4D19CA86}" type="slidenum">
              <a:rPr lang="en-US"/>
              <a:pPr fontAlgn="base">
                <a:spcBef>
                  <a:spcPct val="0"/>
                </a:spcBef>
                <a:spcAft>
                  <a:spcPct val="0"/>
                </a:spcAft>
              </a:pPr>
              <a:t>74</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Slide Image Placeholder 1"/>
          <p:cNvSpPr>
            <a:spLocks noGrp="1" noRot="1" noChangeAspect="1"/>
          </p:cNvSpPr>
          <p:nvPr>
            <p:ph type="sldImg"/>
          </p:nvPr>
        </p:nvSpPr>
        <p:spPr bwMode="auto">
          <a:noFill/>
          <a:ln>
            <a:solidFill>
              <a:srgbClr val="000000"/>
            </a:solidFill>
            <a:miter lim="800000"/>
            <a:headEnd/>
            <a:tailEnd/>
          </a:ln>
        </p:spPr>
      </p:sp>
      <p:sp>
        <p:nvSpPr>
          <p:cNvPr id="16691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6691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7C4AA28-94F6-4EF4-A5D5-58FF20A0A00B}" type="slidenum">
              <a:rPr lang="en-US"/>
              <a:pPr fontAlgn="base">
                <a:spcBef>
                  <a:spcPct val="0"/>
                </a:spcBef>
                <a:spcAft>
                  <a:spcPct val="0"/>
                </a:spcAft>
              </a:pPr>
              <a:t>75</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Slide Image Placeholder 1"/>
          <p:cNvSpPr>
            <a:spLocks noGrp="1" noRot="1" noChangeAspect="1"/>
          </p:cNvSpPr>
          <p:nvPr>
            <p:ph type="sldImg"/>
          </p:nvPr>
        </p:nvSpPr>
        <p:spPr bwMode="auto">
          <a:noFill/>
          <a:ln>
            <a:solidFill>
              <a:srgbClr val="000000"/>
            </a:solidFill>
            <a:miter lim="800000"/>
            <a:headEnd/>
            <a:tailEnd/>
          </a:ln>
        </p:spPr>
      </p:sp>
      <p:sp>
        <p:nvSpPr>
          <p:cNvPr id="1689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689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4E2C557-A6CB-454B-B52F-F5E1A32BFE0C}" type="slidenum">
              <a:rPr lang="en-US"/>
              <a:pPr fontAlgn="base">
                <a:spcBef>
                  <a:spcPct val="0"/>
                </a:spcBef>
                <a:spcAft>
                  <a:spcPct val="0"/>
                </a:spcAft>
              </a:pPr>
              <a:t>76</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Slide Image Placeholder 1"/>
          <p:cNvSpPr>
            <a:spLocks noGrp="1" noRot="1" noChangeAspect="1"/>
          </p:cNvSpPr>
          <p:nvPr>
            <p:ph type="sldImg"/>
          </p:nvPr>
        </p:nvSpPr>
        <p:spPr bwMode="auto">
          <a:noFill/>
          <a:ln>
            <a:solidFill>
              <a:srgbClr val="000000"/>
            </a:solidFill>
            <a:miter lim="800000"/>
            <a:headEnd/>
            <a:tailEnd/>
          </a:ln>
        </p:spPr>
      </p:sp>
      <p:sp>
        <p:nvSpPr>
          <p:cNvPr id="17101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7101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53B7D22-81DE-455C-A3AA-B3C650BF1054}" type="slidenum">
              <a:rPr lang="en-US"/>
              <a:pPr fontAlgn="base">
                <a:spcBef>
                  <a:spcPct val="0"/>
                </a:spcBef>
                <a:spcAft>
                  <a:spcPct val="0"/>
                </a:spcAft>
              </a:pPr>
              <a:t>77</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Slide Image Placeholder 1"/>
          <p:cNvSpPr>
            <a:spLocks noGrp="1" noRot="1" noChangeAspect="1"/>
          </p:cNvSpPr>
          <p:nvPr>
            <p:ph type="sldImg"/>
          </p:nvPr>
        </p:nvSpPr>
        <p:spPr bwMode="auto">
          <a:noFill/>
          <a:ln>
            <a:solidFill>
              <a:srgbClr val="000000"/>
            </a:solidFill>
            <a:miter lim="800000"/>
            <a:headEnd/>
            <a:tailEnd/>
          </a:ln>
        </p:spPr>
      </p:sp>
      <p:sp>
        <p:nvSpPr>
          <p:cNvPr id="17305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730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D88C4C2-308D-4F01-A323-78D288FF4C27}" type="slidenum">
              <a:rPr lang="en-US"/>
              <a:pPr fontAlgn="base">
                <a:spcBef>
                  <a:spcPct val="0"/>
                </a:spcBef>
                <a:spcAft>
                  <a:spcPct val="0"/>
                </a:spcAft>
              </a:pPr>
              <a:t>78</a:t>
            </a:fld>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Slide Image Placeholder 1"/>
          <p:cNvSpPr>
            <a:spLocks noGrp="1" noRot="1" noChangeAspect="1"/>
          </p:cNvSpPr>
          <p:nvPr>
            <p:ph type="sldImg"/>
          </p:nvPr>
        </p:nvSpPr>
        <p:spPr bwMode="auto">
          <a:noFill/>
          <a:ln>
            <a:solidFill>
              <a:srgbClr val="000000"/>
            </a:solidFill>
            <a:miter lim="800000"/>
            <a:headEnd/>
            <a:tailEnd/>
          </a:ln>
        </p:spPr>
      </p:sp>
      <p:sp>
        <p:nvSpPr>
          <p:cNvPr id="17510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751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80ABAED-08C6-414D-A612-5B9A728280B6}" type="slidenum">
              <a:rPr lang="en-US"/>
              <a:pPr fontAlgn="base">
                <a:spcBef>
                  <a:spcPct val="0"/>
                </a:spcBef>
                <a:spcAft>
                  <a:spcPct val="0"/>
                </a:spcAft>
              </a:pPr>
              <a:t>79</a:t>
            </a:fld>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Slide Image Placeholder 1"/>
          <p:cNvSpPr>
            <a:spLocks noGrp="1" noRot="1" noChangeAspect="1"/>
          </p:cNvSpPr>
          <p:nvPr>
            <p:ph type="sldImg"/>
          </p:nvPr>
        </p:nvSpPr>
        <p:spPr bwMode="auto">
          <a:noFill/>
          <a:ln>
            <a:solidFill>
              <a:srgbClr val="000000"/>
            </a:solidFill>
            <a:miter lim="800000"/>
            <a:headEnd/>
            <a:tailEnd/>
          </a:ln>
        </p:spPr>
      </p:sp>
      <p:sp>
        <p:nvSpPr>
          <p:cNvPr id="17715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7715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69042EC-430E-4E61-A7EE-2989B73DBCC8}" type="slidenum">
              <a:rPr lang="en-US"/>
              <a:pPr fontAlgn="base">
                <a:spcBef>
                  <a:spcPct val="0"/>
                </a:spcBef>
                <a:spcAft>
                  <a:spcPct val="0"/>
                </a:spcAft>
              </a:pPr>
              <a:t>80</a:t>
            </a:fld>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Slide Image Placeholder 1"/>
          <p:cNvSpPr>
            <a:spLocks noGrp="1" noRot="1" noChangeAspect="1"/>
          </p:cNvSpPr>
          <p:nvPr>
            <p:ph type="sldImg"/>
          </p:nvPr>
        </p:nvSpPr>
        <p:spPr bwMode="auto">
          <a:noFill/>
          <a:ln>
            <a:solidFill>
              <a:srgbClr val="000000"/>
            </a:solidFill>
            <a:miter lim="800000"/>
            <a:headEnd/>
            <a:tailEnd/>
          </a:ln>
        </p:spPr>
      </p:sp>
      <p:sp>
        <p:nvSpPr>
          <p:cNvPr id="1792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792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370825C-43F2-4D76-BB04-547E700E94DB}" type="slidenum">
              <a:rPr lang="en-US"/>
              <a:pPr fontAlgn="base">
                <a:spcBef>
                  <a:spcPct val="0"/>
                </a:spcBef>
                <a:spcAft>
                  <a:spcPct val="0"/>
                </a:spcAft>
              </a:pPr>
              <a:t>81</a:t>
            </a:fld>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Slide Image Placeholder 1"/>
          <p:cNvSpPr>
            <a:spLocks noGrp="1" noRot="1" noChangeAspect="1"/>
          </p:cNvSpPr>
          <p:nvPr>
            <p:ph type="sldImg"/>
          </p:nvPr>
        </p:nvSpPr>
        <p:spPr bwMode="auto">
          <a:noFill/>
          <a:ln>
            <a:solidFill>
              <a:srgbClr val="000000"/>
            </a:solidFill>
            <a:miter lim="800000"/>
            <a:headEnd/>
            <a:tailEnd/>
          </a:ln>
        </p:spPr>
      </p:sp>
      <p:sp>
        <p:nvSpPr>
          <p:cNvPr id="18125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812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2C7CA31-1D0D-4B64-B099-29075EB4232D}" type="slidenum">
              <a:rPr lang="en-US"/>
              <a:pPr fontAlgn="base">
                <a:spcBef>
                  <a:spcPct val="0"/>
                </a:spcBef>
                <a:spcAft>
                  <a:spcPct val="0"/>
                </a:spcAft>
              </a:pPr>
              <a:t>82</a:t>
            </a:fld>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Slide Image Placeholder 1"/>
          <p:cNvSpPr>
            <a:spLocks noGrp="1" noRot="1" noChangeAspect="1"/>
          </p:cNvSpPr>
          <p:nvPr>
            <p:ph type="sldImg"/>
          </p:nvPr>
        </p:nvSpPr>
        <p:spPr bwMode="auto">
          <a:noFill/>
          <a:ln>
            <a:solidFill>
              <a:srgbClr val="000000"/>
            </a:solidFill>
            <a:miter lim="800000"/>
            <a:headEnd/>
            <a:tailEnd/>
          </a:ln>
        </p:spPr>
      </p:sp>
      <p:sp>
        <p:nvSpPr>
          <p:cNvPr id="18329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832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E43AAC-BFC6-48DA-A3F6-75F17E9B5D59}" type="slidenum">
              <a:rPr lang="en-US"/>
              <a:pPr fontAlgn="base">
                <a:spcBef>
                  <a:spcPct val="0"/>
                </a:spcBef>
                <a:spcAft>
                  <a:spcPct val="0"/>
                </a:spcAft>
              </a:pPr>
              <a:t>83</a:t>
            </a:fld>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Slide Image Placeholder 1"/>
          <p:cNvSpPr>
            <a:spLocks noGrp="1" noRot="1" noChangeAspect="1"/>
          </p:cNvSpPr>
          <p:nvPr>
            <p:ph type="sldImg"/>
          </p:nvPr>
        </p:nvSpPr>
        <p:spPr bwMode="auto">
          <a:noFill/>
          <a:ln>
            <a:solidFill>
              <a:srgbClr val="000000"/>
            </a:solidFill>
            <a:miter lim="800000"/>
            <a:headEnd/>
            <a:tailEnd/>
          </a:ln>
        </p:spPr>
      </p:sp>
      <p:sp>
        <p:nvSpPr>
          <p:cNvPr id="1853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853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F98EABF-575C-408B-BBFC-ADBA48B4A6B7}" type="slidenum">
              <a:rPr lang="en-US"/>
              <a:pPr fontAlgn="base">
                <a:spcBef>
                  <a:spcPct val="0"/>
                </a:spcBef>
                <a:spcAft>
                  <a:spcPct val="0"/>
                </a:spcAft>
              </a:pPr>
              <a:t>84</a:t>
            </a:fld>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Slide Image Placeholder 1"/>
          <p:cNvSpPr>
            <a:spLocks noGrp="1" noRot="1" noChangeAspect="1"/>
          </p:cNvSpPr>
          <p:nvPr>
            <p:ph type="sldImg"/>
          </p:nvPr>
        </p:nvSpPr>
        <p:spPr bwMode="auto">
          <a:noFill/>
          <a:ln>
            <a:solidFill>
              <a:srgbClr val="000000"/>
            </a:solidFill>
            <a:miter lim="800000"/>
            <a:headEnd/>
            <a:tailEnd/>
          </a:ln>
        </p:spPr>
      </p:sp>
      <p:sp>
        <p:nvSpPr>
          <p:cNvPr id="1873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873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A3D7FBA-862C-4899-9452-ACEAB3EED3DF}" type="slidenum">
              <a:rPr lang="en-US"/>
              <a:pPr fontAlgn="base">
                <a:spcBef>
                  <a:spcPct val="0"/>
                </a:spcBef>
                <a:spcAft>
                  <a:spcPct val="0"/>
                </a:spcAft>
              </a:pPr>
              <a:t>85</a:t>
            </a:fld>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Slide Image Placeholder 1"/>
          <p:cNvSpPr>
            <a:spLocks noGrp="1" noRot="1" noChangeAspect="1"/>
          </p:cNvSpPr>
          <p:nvPr>
            <p:ph type="sldImg"/>
          </p:nvPr>
        </p:nvSpPr>
        <p:spPr bwMode="auto">
          <a:noFill/>
          <a:ln>
            <a:solidFill>
              <a:srgbClr val="000000"/>
            </a:solidFill>
            <a:miter lim="800000"/>
            <a:headEnd/>
            <a:tailEnd/>
          </a:ln>
        </p:spPr>
      </p:sp>
      <p:sp>
        <p:nvSpPr>
          <p:cNvPr id="18944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8944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6477AD9-1FD5-47D3-91B2-BCE2F01531F4}" type="slidenum">
              <a:rPr lang="en-US"/>
              <a:pPr fontAlgn="base">
                <a:spcBef>
                  <a:spcPct val="0"/>
                </a:spcBef>
                <a:spcAft>
                  <a:spcPct val="0"/>
                </a:spcAft>
              </a:pPr>
              <a:t>86</a:t>
            </a:fld>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Slide Image Placeholder 1"/>
          <p:cNvSpPr>
            <a:spLocks noGrp="1" noRot="1" noChangeAspect="1"/>
          </p:cNvSpPr>
          <p:nvPr>
            <p:ph type="sldImg"/>
          </p:nvPr>
        </p:nvSpPr>
        <p:spPr bwMode="auto">
          <a:noFill/>
          <a:ln>
            <a:solidFill>
              <a:srgbClr val="000000"/>
            </a:solidFill>
            <a:miter lim="800000"/>
            <a:headEnd/>
            <a:tailEnd/>
          </a:ln>
        </p:spPr>
      </p:sp>
      <p:sp>
        <p:nvSpPr>
          <p:cNvPr id="19149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9149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84A7E59-0196-4FDE-92D0-DF816B26B5CC}" type="slidenum">
              <a:rPr lang="en-US"/>
              <a:pPr fontAlgn="base">
                <a:spcBef>
                  <a:spcPct val="0"/>
                </a:spcBef>
                <a:spcAft>
                  <a:spcPct val="0"/>
                </a:spcAft>
              </a:pPr>
              <a:t>87</a:t>
            </a:fld>
            <a:endParaRPr 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Slide Image Placeholder 1"/>
          <p:cNvSpPr>
            <a:spLocks noGrp="1" noRot="1" noChangeAspect="1"/>
          </p:cNvSpPr>
          <p:nvPr>
            <p:ph type="sldImg"/>
          </p:nvPr>
        </p:nvSpPr>
        <p:spPr bwMode="auto">
          <a:noFill/>
          <a:ln>
            <a:solidFill>
              <a:srgbClr val="000000"/>
            </a:solidFill>
            <a:miter lim="800000"/>
            <a:headEnd/>
            <a:tailEnd/>
          </a:ln>
        </p:spPr>
      </p:sp>
      <p:sp>
        <p:nvSpPr>
          <p:cNvPr id="19353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9353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93A2EEB-A52E-4DAF-90AD-C4FDF9458A3B}" type="slidenum">
              <a:rPr lang="en-US"/>
              <a:pPr fontAlgn="base">
                <a:spcBef>
                  <a:spcPct val="0"/>
                </a:spcBef>
                <a:spcAft>
                  <a:spcPct val="0"/>
                </a:spcAft>
              </a:pPr>
              <a:t>88</a:t>
            </a:fld>
            <a:endParaRPr 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Slide Image Placeholder 1"/>
          <p:cNvSpPr>
            <a:spLocks noGrp="1" noRot="1" noChangeAspect="1"/>
          </p:cNvSpPr>
          <p:nvPr>
            <p:ph type="sldImg"/>
          </p:nvPr>
        </p:nvSpPr>
        <p:spPr bwMode="auto">
          <a:noFill/>
          <a:ln>
            <a:solidFill>
              <a:srgbClr val="000000"/>
            </a:solidFill>
            <a:miter lim="800000"/>
            <a:headEnd/>
            <a:tailEnd/>
          </a:ln>
        </p:spPr>
      </p:sp>
      <p:sp>
        <p:nvSpPr>
          <p:cNvPr id="1955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955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88B88A8-E7F9-48A0-8A41-EAB22D0ED131}" type="slidenum">
              <a:rPr lang="en-US"/>
              <a:pPr fontAlgn="base">
                <a:spcBef>
                  <a:spcPct val="0"/>
                </a:spcBef>
                <a:spcAft>
                  <a:spcPct val="0"/>
                </a:spcAft>
              </a:pPr>
              <a:t>89</a:t>
            </a:fld>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Slide Image Placeholder 1"/>
          <p:cNvSpPr>
            <a:spLocks noGrp="1" noRot="1" noChangeAspect="1"/>
          </p:cNvSpPr>
          <p:nvPr>
            <p:ph type="sldImg"/>
          </p:nvPr>
        </p:nvSpPr>
        <p:spPr bwMode="auto">
          <a:noFill/>
          <a:ln>
            <a:solidFill>
              <a:srgbClr val="000000"/>
            </a:solidFill>
            <a:miter lim="800000"/>
            <a:headEnd/>
            <a:tailEnd/>
          </a:ln>
        </p:spPr>
      </p:sp>
      <p:sp>
        <p:nvSpPr>
          <p:cNvPr id="19763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976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C7DF688-A5CB-440E-857E-F3CE37272A06}" type="slidenum">
              <a:rPr lang="en-US"/>
              <a:pPr fontAlgn="base">
                <a:spcBef>
                  <a:spcPct val="0"/>
                </a:spcBef>
                <a:spcAft>
                  <a:spcPct val="0"/>
                </a:spcAft>
              </a:pPr>
              <a:t>90</a:t>
            </a:fld>
            <a:endParaRPr 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Slide Image Placeholder 1"/>
          <p:cNvSpPr>
            <a:spLocks noGrp="1" noRot="1" noChangeAspect="1"/>
          </p:cNvSpPr>
          <p:nvPr>
            <p:ph type="sldImg"/>
          </p:nvPr>
        </p:nvSpPr>
        <p:spPr bwMode="auto">
          <a:noFill/>
          <a:ln>
            <a:solidFill>
              <a:srgbClr val="000000"/>
            </a:solidFill>
            <a:miter lim="800000"/>
            <a:headEnd/>
            <a:tailEnd/>
          </a:ln>
        </p:spPr>
      </p:sp>
      <p:sp>
        <p:nvSpPr>
          <p:cNvPr id="1996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996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AFAA135-DB26-4245-B033-4D0DF8ACA302}" type="slidenum">
              <a:rPr lang="en-US"/>
              <a:pPr fontAlgn="base">
                <a:spcBef>
                  <a:spcPct val="0"/>
                </a:spcBef>
                <a:spcAft>
                  <a:spcPct val="0"/>
                </a:spcAft>
              </a:pPr>
              <a:t>91</a:t>
            </a:fld>
            <a:endParaRPr 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Slide Image Placeholder 1"/>
          <p:cNvSpPr>
            <a:spLocks noGrp="1" noRot="1" noChangeAspect="1"/>
          </p:cNvSpPr>
          <p:nvPr>
            <p:ph type="sldImg"/>
          </p:nvPr>
        </p:nvSpPr>
        <p:spPr bwMode="auto">
          <a:noFill/>
          <a:ln>
            <a:solidFill>
              <a:srgbClr val="000000"/>
            </a:solidFill>
            <a:miter lim="800000"/>
            <a:headEnd/>
            <a:tailEnd/>
          </a:ln>
        </p:spPr>
      </p:sp>
      <p:sp>
        <p:nvSpPr>
          <p:cNvPr id="20173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0173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F3D105D-DFD7-4E81-9A4B-406181E077C4}" type="slidenum">
              <a:rPr lang="en-US"/>
              <a:pPr fontAlgn="base">
                <a:spcBef>
                  <a:spcPct val="0"/>
                </a:spcBef>
                <a:spcAft>
                  <a:spcPct val="0"/>
                </a:spcAft>
              </a:pPr>
              <a:t>92</a:t>
            </a:fld>
            <a:endParaRPr 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Slide Image Placeholder 1"/>
          <p:cNvSpPr>
            <a:spLocks noGrp="1" noRot="1" noChangeAspect="1"/>
          </p:cNvSpPr>
          <p:nvPr>
            <p:ph type="sldImg"/>
          </p:nvPr>
        </p:nvSpPr>
        <p:spPr bwMode="auto">
          <a:noFill/>
          <a:ln>
            <a:solidFill>
              <a:srgbClr val="000000"/>
            </a:solidFill>
            <a:miter lim="800000"/>
            <a:headEnd/>
            <a:tailEnd/>
          </a:ln>
        </p:spPr>
      </p:sp>
      <p:sp>
        <p:nvSpPr>
          <p:cNvPr id="2037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037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3241FB7-CE6A-4B93-BD9B-F2819494D96A}" type="slidenum">
              <a:rPr lang="en-US"/>
              <a:pPr fontAlgn="base">
                <a:spcBef>
                  <a:spcPct val="0"/>
                </a:spcBef>
                <a:spcAft>
                  <a:spcPct val="0"/>
                </a:spcAft>
              </a:pPr>
              <a:t>93</a:t>
            </a:fld>
            <a:endParaRPr 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Slide Image Placeholder 1"/>
          <p:cNvSpPr>
            <a:spLocks noGrp="1" noRot="1" noChangeAspect="1"/>
          </p:cNvSpPr>
          <p:nvPr>
            <p:ph type="sldImg"/>
          </p:nvPr>
        </p:nvSpPr>
        <p:spPr bwMode="auto">
          <a:noFill/>
          <a:ln>
            <a:solidFill>
              <a:srgbClr val="000000"/>
            </a:solidFill>
            <a:miter lim="800000"/>
            <a:headEnd/>
            <a:tailEnd/>
          </a:ln>
        </p:spPr>
      </p:sp>
      <p:sp>
        <p:nvSpPr>
          <p:cNvPr id="20582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0582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A1F8ED8-409F-4080-98C5-F124A7344EE3}" type="slidenum">
              <a:rPr lang="en-US"/>
              <a:pPr fontAlgn="base">
                <a:spcBef>
                  <a:spcPct val="0"/>
                </a:spcBef>
                <a:spcAft>
                  <a:spcPct val="0"/>
                </a:spcAft>
              </a:pPr>
              <a:t>94</a:t>
            </a:fld>
            <a:endParaRPr 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Slide Image Placeholder 1"/>
          <p:cNvSpPr>
            <a:spLocks noGrp="1" noRot="1" noChangeAspect="1"/>
          </p:cNvSpPr>
          <p:nvPr>
            <p:ph type="sldImg"/>
          </p:nvPr>
        </p:nvSpPr>
        <p:spPr bwMode="auto">
          <a:noFill/>
          <a:ln>
            <a:solidFill>
              <a:srgbClr val="000000"/>
            </a:solidFill>
            <a:miter lim="800000"/>
            <a:headEnd/>
            <a:tailEnd/>
          </a:ln>
        </p:spPr>
      </p:sp>
      <p:sp>
        <p:nvSpPr>
          <p:cNvPr id="20787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0787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3E257D8-9872-444F-8184-F8AA69589352}" type="slidenum">
              <a:rPr lang="en-US"/>
              <a:pPr fontAlgn="base">
                <a:spcBef>
                  <a:spcPct val="0"/>
                </a:spcBef>
                <a:spcAft>
                  <a:spcPct val="0"/>
                </a:spcAft>
              </a:pPr>
              <a:t>95</a:t>
            </a:fld>
            <a:endParaRPr 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p:cNvSpPr>
          <p:nvPr>
            <p:ph type="sldImg"/>
          </p:nvPr>
        </p:nvSpPr>
        <p:spPr bwMode="auto">
          <a:noFill/>
          <a:ln>
            <a:solidFill>
              <a:srgbClr val="000000"/>
            </a:solidFill>
            <a:miter lim="800000"/>
            <a:headEnd/>
            <a:tailEnd/>
          </a:ln>
        </p:spPr>
      </p:sp>
      <p:sp>
        <p:nvSpPr>
          <p:cNvPr id="20992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0992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4231F4-98FF-4B43-9BA2-CD70117F39A9}" type="slidenum">
              <a:rPr lang="en-US"/>
              <a:pPr fontAlgn="base">
                <a:spcBef>
                  <a:spcPct val="0"/>
                </a:spcBef>
                <a:spcAft>
                  <a:spcPct val="0"/>
                </a:spcAft>
              </a:pPr>
              <a:t>96</a:t>
            </a:fld>
            <a:endParaRPr 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Slide Image Placeholder 1"/>
          <p:cNvSpPr>
            <a:spLocks noGrp="1" noRot="1" noChangeAspect="1"/>
          </p:cNvSpPr>
          <p:nvPr>
            <p:ph type="sldImg"/>
          </p:nvPr>
        </p:nvSpPr>
        <p:spPr bwMode="auto">
          <a:noFill/>
          <a:ln>
            <a:solidFill>
              <a:srgbClr val="000000"/>
            </a:solidFill>
            <a:miter lim="800000"/>
            <a:headEnd/>
            <a:tailEnd/>
          </a:ln>
        </p:spPr>
      </p:sp>
      <p:sp>
        <p:nvSpPr>
          <p:cNvPr id="21197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1197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71E5A5C-567F-49A3-8AF8-D6E52E9BAE11}" type="slidenum">
              <a:rPr lang="en-US"/>
              <a:pPr fontAlgn="base">
                <a:spcBef>
                  <a:spcPct val="0"/>
                </a:spcBef>
                <a:spcAft>
                  <a:spcPct val="0"/>
                </a:spcAft>
              </a:pPr>
              <a:t>97</a:t>
            </a:fld>
            <a:endParaRPr 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Slide Image Placeholder 1"/>
          <p:cNvSpPr>
            <a:spLocks noGrp="1" noRot="1" noChangeAspect="1"/>
          </p:cNvSpPr>
          <p:nvPr>
            <p:ph type="sldImg"/>
          </p:nvPr>
        </p:nvSpPr>
        <p:spPr bwMode="auto">
          <a:noFill/>
          <a:ln>
            <a:solidFill>
              <a:srgbClr val="000000"/>
            </a:solidFill>
            <a:miter lim="800000"/>
            <a:headEnd/>
            <a:tailEnd/>
          </a:ln>
        </p:spPr>
      </p:sp>
      <p:sp>
        <p:nvSpPr>
          <p:cNvPr id="21401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1401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676C0A3-FACE-4795-9C99-61C505076B47}" type="slidenum">
              <a:rPr lang="en-US"/>
              <a:pPr fontAlgn="base">
                <a:spcBef>
                  <a:spcPct val="0"/>
                </a:spcBef>
                <a:spcAft>
                  <a:spcPct val="0"/>
                </a:spcAft>
              </a:pPr>
              <a:t>98</a:t>
            </a:fld>
            <a:endParaRPr 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Slide Image Placeholder 1"/>
          <p:cNvSpPr>
            <a:spLocks noGrp="1" noRot="1" noChangeAspect="1"/>
          </p:cNvSpPr>
          <p:nvPr>
            <p:ph type="sldImg"/>
          </p:nvPr>
        </p:nvSpPr>
        <p:spPr bwMode="auto">
          <a:noFill/>
          <a:ln>
            <a:solidFill>
              <a:srgbClr val="000000"/>
            </a:solidFill>
            <a:miter lim="800000"/>
            <a:headEnd/>
            <a:tailEnd/>
          </a:ln>
        </p:spPr>
      </p:sp>
      <p:sp>
        <p:nvSpPr>
          <p:cNvPr id="21606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1606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294C4C2-0BF8-4EB9-9311-C8AB1795F18B}" type="slidenum">
              <a:rPr lang="en-US"/>
              <a:pPr fontAlgn="base">
                <a:spcBef>
                  <a:spcPct val="0"/>
                </a:spcBef>
                <a:spcAft>
                  <a:spcPct val="0"/>
                </a:spcAft>
              </a:pPr>
              <a:t>99</a:t>
            </a:fld>
            <a:endParaRPr 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Slide Image Placeholder 1"/>
          <p:cNvSpPr>
            <a:spLocks noGrp="1" noRot="1" noChangeAspect="1"/>
          </p:cNvSpPr>
          <p:nvPr>
            <p:ph type="sldImg"/>
          </p:nvPr>
        </p:nvSpPr>
        <p:spPr bwMode="auto">
          <a:noFill/>
          <a:ln>
            <a:solidFill>
              <a:srgbClr val="000000"/>
            </a:solidFill>
            <a:miter lim="800000"/>
            <a:headEnd/>
            <a:tailEnd/>
          </a:ln>
        </p:spPr>
      </p:sp>
      <p:sp>
        <p:nvSpPr>
          <p:cNvPr id="21811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1811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81DC011-F7D6-49C5-8657-CF56E8BAF91B}" type="slidenum">
              <a:rPr lang="en-US"/>
              <a:pPr fontAlgn="base">
                <a:spcBef>
                  <a:spcPct val="0"/>
                </a:spcBef>
                <a:spcAft>
                  <a:spcPct val="0"/>
                </a:spcAft>
              </a:pPr>
              <a:t>100</a:t>
            </a:fld>
            <a:endParaRPr 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Slide Image Placeholder 1"/>
          <p:cNvSpPr>
            <a:spLocks noGrp="1" noRot="1" noChangeAspect="1"/>
          </p:cNvSpPr>
          <p:nvPr>
            <p:ph type="sldImg"/>
          </p:nvPr>
        </p:nvSpPr>
        <p:spPr bwMode="auto">
          <a:noFill/>
          <a:ln>
            <a:solidFill>
              <a:srgbClr val="000000"/>
            </a:solidFill>
            <a:miter lim="800000"/>
            <a:headEnd/>
            <a:tailEnd/>
          </a:ln>
        </p:spPr>
      </p:sp>
      <p:sp>
        <p:nvSpPr>
          <p:cNvPr id="2201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201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27D2DAD-0BF2-4773-AC7F-42280B252553}" type="slidenum">
              <a:rPr lang="en-US"/>
              <a:pPr fontAlgn="base">
                <a:spcBef>
                  <a:spcPct val="0"/>
                </a:spcBef>
                <a:spcAft>
                  <a:spcPct val="0"/>
                </a:spcAft>
              </a:pPr>
              <a:t>101</a:t>
            </a:fld>
            <a:endParaRPr 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Slide Image Placeholder 1"/>
          <p:cNvSpPr>
            <a:spLocks noGrp="1" noRot="1" noChangeAspect="1"/>
          </p:cNvSpPr>
          <p:nvPr>
            <p:ph type="sldImg"/>
          </p:nvPr>
        </p:nvSpPr>
        <p:spPr bwMode="auto">
          <a:noFill/>
          <a:ln>
            <a:solidFill>
              <a:srgbClr val="000000"/>
            </a:solidFill>
            <a:miter lim="800000"/>
            <a:headEnd/>
            <a:tailEnd/>
          </a:ln>
        </p:spPr>
      </p:sp>
      <p:sp>
        <p:nvSpPr>
          <p:cNvPr id="22221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2221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2141220-E488-4E17-BAD8-AD34EE6709F7}" type="slidenum">
              <a:rPr lang="en-US"/>
              <a:pPr fontAlgn="base">
                <a:spcBef>
                  <a:spcPct val="0"/>
                </a:spcBef>
                <a:spcAft>
                  <a:spcPct val="0"/>
                </a:spcAft>
              </a:pPr>
              <a:t>102</a:t>
            </a:fld>
            <a:endParaRPr 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Slide Image Placeholder 1"/>
          <p:cNvSpPr>
            <a:spLocks noGrp="1" noRot="1" noChangeAspect="1"/>
          </p:cNvSpPr>
          <p:nvPr>
            <p:ph type="sldImg"/>
          </p:nvPr>
        </p:nvSpPr>
        <p:spPr bwMode="auto">
          <a:noFill/>
          <a:ln>
            <a:solidFill>
              <a:srgbClr val="000000"/>
            </a:solidFill>
            <a:miter lim="800000"/>
            <a:headEnd/>
            <a:tailEnd/>
          </a:ln>
        </p:spPr>
      </p:sp>
      <p:sp>
        <p:nvSpPr>
          <p:cNvPr id="22425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242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F4BC759-8975-4D19-A485-05C466D5810A}" type="slidenum">
              <a:rPr lang="en-US"/>
              <a:pPr fontAlgn="base">
                <a:spcBef>
                  <a:spcPct val="0"/>
                </a:spcBef>
                <a:spcAft>
                  <a:spcPct val="0"/>
                </a:spcAft>
              </a:pPr>
              <a:t>103</a:t>
            </a:fld>
            <a:endParaRPr 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Slide Image Placeholder 1"/>
          <p:cNvSpPr>
            <a:spLocks noGrp="1" noRot="1" noChangeAspect="1"/>
          </p:cNvSpPr>
          <p:nvPr>
            <p:ph type="sldImg"/>
          </p:nvPr>
        </p:nvSpPr>
        <p:spPr bwMode="auto">
          <a:noFill/>
          <a:ln>
            <a:solidFill>
              <a:srgbClr val="000000"/>
            </a:solidFill>
            <a:miter lim="800000"/>
            <a:headEnd/>
            <a:tailEnd/>
          </a:ln>
        </p:spPr>
      </p:sp>
      <p:sp>
        <p:nvSpPr>
          <p:cNvPr id="22630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263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646DC8A-D093-47F9-96E5-F4777C46F91A}" type="slidenum">
              <a:rPr lang="en-US"/>
              <a:pPr fontAlgn="base">
                <a:spcBef>
                  <a:spcPct val="0"/>
                </a:spcBef>
                <a:spcAft>
                  <a:spcPct val="0"/>
                </a:spcAft>
              </a:pPr>
              <a:t>104</a:t>
            </a:fld>
            <a:endParaRPr 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Slide Image Placeholder 1"/>
          <p:cNvSpPr>
            <a:spLocks noGrp="1" noRot="1" noChangeAspect="1"/>
          </p:cNvSpPr>
          <p:nvPr>
            <p:ph type="sldImg"/>
          </p:nvPr>
        </p:nvSpPr>
        <p:spPr bwMode="auto">
          <a:noFill/>
          <a:ln>
            <a:solidFill>
              <a:srgbClr val="000000"/>
            </a:solidFill>
            <a:miter lim="800000"/>
            <a:headEnd/>
            <a:tailEnd/>
          </a:ln>
        </p:spPr>
      </p:sp>
      <p:sp>
        <p:nvSpPr>
          <p:cNvPr id="22835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2835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18BC733-3316-4067-A9E2-AA2AC110DB30}" type="slidenum">
              <a:rPr lang="en-US"/>
              <a:pPr fontAlgn="base">
                <a:spcBef>
                  <a:spcPct val="0"/>
                </a:spcBef>
                <a:spcAft>
                  <a:spcPct val="0"/>
                </a:spcAft>
              </a:pPr>
              <a:t>105</a:t>
            </a:fld>
            <a:endParaRPr 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Slide Image Placeholder 1"/>
          <p:cNvSpPr>
            <a:spLocks noGrp="1" noRot="1" noChangeAspect="1"/>
          </p:cNvSpPr>
          <p:nvPr>
            <p:ph type="sldImg"/>
          </p:nvPr>
        </p:nvSpPr>
        <p:spPr bwMode="auto">
          <a:noFill/>
          <a:ln>
            <a:solidFill>
              <a:srgbClr val="000000"/>
            </a:solidFill>
            <a:miter lim="800000"/>
            <a:headEnd/>
            <a:tailEnd/>
          </a:ln>
        </p:spPr>
      </p:sp>
      <p:sp>
        <p:nvSpPr>
          <p:cNvPr id="2304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304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D34EE61-E5CE-45E9-B688-C6132ACB5AA8}" type="slidenum">
              <a:rPr lang="en-US"/>
              <a:pPr fontAlgn="base">
                <a:spcBef>
                  <a:spcPct val="0"/>
                </a:spcBef>
                <a:spcAft>
                  <a:spcPct val="0"/>
                </a:spcAft>
              </a:pPr>
              <a:t>106</a:t>
            </a:fld>
            <a:endParaRPr 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Slide Image Placeholder 1"/>
          <p:cNvSpPr>
            <a:spLocks noGrp="1" noRot="1" noChangeAspect="1"/>
          </p:cNvSpPr>
          <p:nvPr>
            <p:ph type="sldImg"/>
          </p:nvPr>
        </p:nvSpPr>
        <p:spPr bwMode="auto">
          <a:noFill/>
          <a:ln>
            <a:solidFill>
              <a:srgbClr val="000000"/>
            </a:solidFill>
            <a:miter lim="800000"/>
            <a:headEnd/>
            <a:tailEnd/>
          </a:ln>
        </p:spPr>
      </p:sp>
      <p:sp>
        <p:nvSpPr>
          <p:cNvPr id="23245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324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C168B4F-068D-4FA8-840A-209C80BD74C6}" type="slidenum">
              <a:rPr lang="en-US"/>
              <a:pPr fontAlgn="base">
                <a:spcBef>
                  <a:spcPct val="0"/>
                </a:spcBef>
                <a:spcAft>
                  <a:spcPct val="0"/>
                </a:spcAft>
              </a:pPr>
              <a:t>107</a:t>
            </a:fld>
            <a:endParaRPr 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Slide Image Placeholder 1"/>
          <p:cNvSpPr>
            <a:spLocks noGrp="1" noRot="1" noChangeAspect="1"/>
          </p:cNvSpPr>
          <p:nvPr>
            <p:ph type="sldImg"/>
          </p:nvPr>
        </p:nvSpPr>
        <p:spPr bwMode="auto">
          <a:noFill/>
          <a:ln>
            <a:solidFill>
              <a:srgbClr val="000000"/>
            </a:solidFill>
            <a:miter lim="800000"/>
            <a:headEnd/>
            <a:tailEnd/>
          </a:ln>
        </p:spPr>
      </p:sp>
      <p:sp>
        <p:nvSpPr>
          <p:cNvPr id="23449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344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F6041E8-F809-4C11-9BA5-7BB8D4405E63}" type="slidenum">
              <a:rPr lang="en-US"/>
              <a:pPr fontAlgn="base">
                <a:spcBef>
                  <a:spcPct val="0"/>
                </a:spcBef>
                <a:spcAft>
                  <a:spcPct val="0"/>
                </a:spcAft>
              </a:pPr>
              <a:t>108</a:t>
            </a:fld>
            <a:endParaRPr 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Slide Image Placeholder 1"/>
          <p:cNvSpPr>
            <a:spLocks noGrp="1" noRot="1" noChangeAspect="1"/>
          </p:cNvSpPr>
          <p:nvPr>
            <p:ph type="sldImg"/>
          </p:nvPr>
        </p:nvSpPr>
        <p:spPr bwMode="auto">
          <a:noFill/>
          <a:ln>
            <a:solidFill>
              <a:srgbClr val="000000"/>
            </a:solidFill>
            <a:miter lim="800000"/>
            <a:headEnd/>
            <a:tailEnd/>
          </a:ln>
        </p:spPr>
      </p:sp>
      <p:sp>
        <p:nvSpPr>
          <p:cNvPr id="2365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365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DF15C02-942F-4ED6-A9CE-B70822250792}" type="slidenum">
              <a:rPr lang="en-US"/>
              <a:pPr fontAlgn="base">
                <a:spcBef>
                  <a:spcPct val="0"/>
                </a:spcBef>
                <a:spcAft>
                  <a:spcPct val="0"/>
                </a:spcAft>
              </a:pPr>
              <a:t>109</a:t>
            </a:fld>
            <a:endParaRPr 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Slide Image Placeholder 1"/>
          <p:cNvSpPr>
            <a:spLocks noGrp="1" noRot="1" noChangeAspect="1"/>
          </p:cNvSpPr>
          <p:nvPr>
            <p:ph type="sldImg"/>
          </p:nvPr>
        </p:nvSpPr>
        <p:spPr bwMode="auto">
          <a:noFill/>
          <a:ln>
            <a:solidFill>
              <a:srgbClr val="000000"/>
            </a:solidFill>
            <a:miter lim="800000"/>
            <a:headEnd/>
            <a:tailEnd/>
          </a:ln>
        </p:spPr>
      </p:sp>
      <p:sp>
        <p:nvSpPr>
          <p:cNvPr id="2385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385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251AFDA-812D-428A-8B5B-DEF9E139CF9E}" type="slidenum">
              <a:rPr lang="en-US"/>
              <a:pPr fontAlgn="base">
                <a:spcBef>
                  <a:spcPct val="0"/>
                </a:spcBef>
                <a:spcAft>
                  <a:spcPct val="0"/>
                </a:spcAft>
              </a:pPr>
              <a:t>110</a:t>
            </a:fld>
            <a:endParaRPr 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Slide Image Placeholder 1"/>
          <p:cNvSpPr>
            <a:spLocks noGrp="1" noRot="1" noChangeAspect="1"/>
          </p:cNvSpPr>
          <p:nvPr>
            <p:ph type="sldImg"/>
          </p:nvPr>
        </p:nvSpPr>
        <p:spPr bwMode="auto">
          <a:noFill/>
          <a:ln>
            <a:solidFill>
              <a:srgbClr val="000000"/>
            </a:solidFill>
            <a:miter lim="800000"/>
            <a:headEnd/>
            <a:tailEnd/>
          </a:ln>
        </p:spPr>
      </p:sp>
      <p:sp>
        <p:nvSpPr>
          <p:cNvPr id="24064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4064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295D013-131C-4F53-A799-105E743C3F61}" type="slidenum">
              <a:rPr lang="en-US"/>
              <a:pPr fontAlgn="base">
                <a:spcBef>
                  <a:spcPct val="0"/>
                </a:spcBef>
                <a:spcAft>
                  <a:spcPct val="0"/>
                </a:spcAft>
              </a:pPr>
              <a:t>111</a:t>
            </a:fld>
            <a:endParaRPr lang="en-US"/>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Slide Image Placeholder 1"/>
          <p:cNvSpPr>
            <a:spLocks noGrp="1" noRot="1" noChangeAspect="1"/>
          </p:cNvSpPr>
          <p:nvPr>
            <p:ph type="sldImg"/>
          </p:nvPr>
        </p:nvSpPr>
        <p:spPr bwMode="auto">
          <a:noFill/>
          <a:ln>
            <a:solidFill>
              <a:srgbClr val="000000"/>
            </a:solidFill>
            <a:miter lim="800000"/>
            <a:headEnd/>
            <a:tailEnd/>
          </a:ln>
        </p:spPr>
      </p:sp>
      <p:sp>
        <p:nvSpPr>
          <p:cNvPr id="24269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4269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EFF0A41-32C5-4CAB-981F-B0205093AC6D}" type="slidenum">
              <a:rPr lang="en-US"/>
              <a:pPr fontAlgn="base">
                <a:spcBef>
                  <a:spcPct val="0"/>
                </a:spcBef>
                <a:spcAft>
                  <a:spcPct val="0"/>
                </a:spcAft>
              </a:pPr>
              <a:t>112</a:t>
            </a:fld>
            <a:endParaRPr lang="en-US"/>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Slide Image Placeholder 1"/>
          <p:cNvSpPr>
            <a:spLocks noGrp="1" noRot="1" noChangeAspect="1"/>
          </p:cNvSpPr>
          <p:nvPr>
            <p:ph type="sldImg"/>
          </p:nvPr>
        </p:nvSpPr>
        <p:spPr bwMode="auto">
          <a:noFill/>
          <a:ln>
            <a:solidFill>
              <a:srgbClr val="000000"/>
            </a:solidFill>
            <a:miter lim="800000"/>
            <a:headEnd/>
            <a:tailEnd/>
          </a:ln>
        </p:spPr>
      </p:sp>
      <p:sp>
        <p:nvSpPr>
          <p:cNvPr id="24473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4473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FA755FA-A8B5-410A-9D27-F59C58F02AB5}" type="slidenum">
              <a:rPr lang="en-US"/>
              <a:pPr fontAlgn="base">
                <a:spcBef>
                  <a:spcPct val="0"/>
                </a:spcBef>
                <a:spcAft>
                  <a:spcPct val="0"/>
                </a:spcAft>
              </a:pPr>
              <a:t>113</a:t>
            </a:fld>
            <a:endParaRPr lang="en-US"/>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Slide Image Placeholder 1"/>
          <p:cNvSpPr>
            <a:spLocks noGrp="1" noRot="1" noChangeAspect="1"/>
          </p:cNvSpPr>
          <p:nvPr>
            <p:ph type="sldImg"/>
          </p:nvPr>
        </p:nvSpPr>
        <p:spPr bwMode="auto">
          <a:noFill/>
          <a:ln>
            <a:solidFill>
              <a:srgbClr val="000000"/>
            </a:solidFill>
            <a:miter lim="800000"/>
            <a:headEnd/>
            <a:tailEnd/>
          </a:ln>
        </p:spPr>
      </p:sp>
      <p:sp>
        <p:nvSpPr>
          <p:cNvPr id="2467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467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E0F9C89-00D2-4A29-9F46-E8845C6DA485}" type="slidenum">
              <a:rPr lang="en-US"/>
              <a:pPr fontAlgn="base">
                <a:spcBef>
                  <a:spcPct val="0"/>
                </a:spcBef>
                <a:spcAft>
                  <a:spcPct val="0"/>
                </a:spcAft>
              </a:pPr>
              <a:t>114</a:t>
            </a:fld>
            <a:endParaRPr lang="en-US"/>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Slide Image Placeholder 1"/>
          <p:cNvSpPr>
            <a:spLocks noGrp="1" noRot="1" noChangeAspect="1"/>
          </p:cNvSpPr>
          <p:nvPr>
            <p:ph type="sldImg"/>
          </p:nvPr>
        </p:nvSpPr>
        <p:spPr bwMode="auto">
          <a:noFill/>
          <a:ln>
            <a:solidFill>
              <a:srgbClr val="000000"/>
            </a:solidFill>
            <a:miter lim="800000"/>
            <a:headEnd/>
            <a:tailEnd/>
          </a:ln>
        </p:spPr>
      </p:sp>
      <p:sp>
        <p:nvSpPr>
          <p:cNvPr id="24883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488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9C8789E-E8F4-49E4-849C-1891A423ADBF}" type="slidenum">
              <a:rPr lang="en-US"/>
              <a:pPr fontAlgn="base">
                <a:spcBef>
                  <a:spcPct val="0"/>
                </a:spcBef>
                <a:spcAft>
                  <a:spcPct val="0"/>
                </a:spcAft>
              </a:pPr>
              <a:t>115</a:t>
            </a:fld>
            <a:endParaRPr lang="en-US"/>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p:spPr>
      </p:sp>
      <p:sp>
        <p:nvSpPr>
          <p:cNvPr id="2508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508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D5B0B4E-E40A-4142-BFD1-F444F5129150}" type="slidenum">
              <a:rPr lang="en-US"/>
              <a:pPr fontAlgn="base">
                <a:spcBef>
                  <a:spcPct val="0"/>
                </a:spcBef>
                <a:spcAft>
                  <a:spcPct val="0"/>
                </a:spcAft>
              </a:pPr>
              <a:t>116</a:t>
            </a:fld>
            <a:endParaRPr lang="en-US"/>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Slide Image Placeholder 1"/>
          <p:cNvSpPr>
            <a:spLocks noGrp="1" noRot="1" noChangeAspect="1"/>
          </p:cNvSpPr>
          <p:nvPr>
            <p:ph type="sldImg"/>
          </p:nvPr>
        </p:nvSpPr>
        <p:spPr bwMode="auto">
          <a:noFill/>
          <a:ln>
            <a:solidFill>
              <a:srgbClr val="000000"/>
            </a:solidFill>
            <a:miter lim="800000"/>
            <a:headEnd/>
            <a:tailEnd/>
          </a:ln>
        </p:spPr>
      </p:sp>
      <p:sp>
        <p:nvSpPr>
          <p:cNvPr id="25293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5293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4197C19-B226-4327-A695-8E71CE415226}" type="slidenum">
              <a:rPr lang="en-US"/>
              <a:pPr fontAlgn="base">
                <a:spcBef>
                  <a:spcPct val="0"/>
                </a:spcBef>
                <a:spcAft>
                  <a:spcPct val="0"/>
                </a:spcAft>
              </a:pPr>
              <a:t>117</a:t>
            </a:fld>
            <a:endParaRPr lang="en-US"/>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Slide Image Placeholder 1"/>
          <p:cNvSpPr>
            <a:spLocks noGrp="1" noRot="1" noChangeAspect="1"/>
          </p:cNvSpPr>
          <p:nvPr>
            <p:ph type="sldImg"/>
          </p:nvPr>
        </p:nvSpPr>
        <p:spPr bwMode="auto">
          <a:noFill/>
          <a:ln>
            <a:solidFill>
              <a:srgbClr val="000000"/>
            </a:solidFill>
            <a:miter lim="800000"/>
            <a:headEnd/>
            <a:tailEnd/>
          </a:ln>
        </p:spPr>
      </p:sp>
      <p:sp>
        <p:nvSpPr>
          <p:cNvPr id="2549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549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0C71F0C-6141-4E6A-B6B0-C16445659B34}" type="slidenum">
              <a:rPr lang="en-US"/>
              <a:pPr fontAlgn="base">
                <a:spcBef>
                  <a:spcPct val="0"/>
                </a:spcBef>
                <a:spcAft>
                  <a:spcPct val="0"/>
                </a:spcAft>
              </a:pPr>
              <a:t>118</a:t>
            </a:fld>
            <a:endParaRPr lang="en-US"/>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Slide Image Placeholder 1"/>
          <p:cNvSpPr>
            <a:spLocks noGrp="1" noRot="1" noChangeAspect="1"/>
          </p:cNvSpPr>
          <p:nvPr>
            <p:ph type="sldImg"/>
          </p:nvPr>
        </p:nvSpPr>
        <p:spPr bwMode="auto">
          <a:noFill/>
          <a:ln>
            <a:solidFill>
              <a:srgbClr val="000000"/>
            </a:solidFill>
            <a:miter lim="800000"/>
            <a:headEnd/>
            <a:tailEnd/>
          </a:ln>
        </p:spPr>
      </p:sp>
      <p:sp>
        <p:nvSpPr>
          <p:cNvPr id="25702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5702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D41B221-7D28-4D9D-A6CF-1B72E6D5986C}" type="slidenum">
              <a:rPr lang="en-US"/>
              <a:pPr fontAlgn="base">
                <a:spcBef>
                  <a:spcPct val="0"/>
                </a:spcBef>
                <a:spcAft>
                  <a:spcPct val="0"/>
                </a:spcAft>
              </a:pPr>
              <a:t>119</a:t>
            </a:fld>
            <a:endParaRPr lang="en-US"/>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Slide Image Placeholder 1"/>
          <p:cNvSpPr>
            <a:spLocks noGrp="1" noRot="1" noChangeAspect="1"/>
          </p:cNvSpPr>
          <p:nvPr>
            <p:ph type="sldImg"/>
          </p:nvPr>
        </p:nvSpPr>
        <p:spPr bwMode="auto">
          <a:noFill/>
          <a:ln>
            <a:solidFill>
              <a:srgbClr val="000000"/>
            </a:solidFill>
            <a:miter lim="800000"/>
            <a:headEnd/>
            <a:tailEnd/>
          </a:ln>
        </p:spPr>
      </p:sp>
      <p:sp>
        <p:nvSpPr>
          <p:cNvPr id="25907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5907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E595699-D623-41EB-AEC0-41F854DBA4A9}" type="slidenum">
              <a:rPr lang="en-US"/>
              <a:pPr fontAlgn="base">
                <a:spcBef>
                  <a:spcPct val="0"/>
                </a:spcBef>
                <a:spcAft>
                  <a:spcPct val="0"/>
                </a:spcAft>
              </a:pPr>
              <a:t>120</a:t>
            </a:fld>
            <a:endParaRPr lang="en-US"/>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Slide Image Placeholder 1"/>
          <p:cNvSpPr>
            <a:spLocks noGrp="1" noRot="1" noChangeAspect="1"/>
          </p:cNvSpPr>
          <p:nvPr>
            <p:ph type="sldImg"/>
          </p:nvPr>
        </p:nvSpPr>
        <p:spPr bwMode="auto">
          <a:noFill/>
          <a:ln>
            <a:solidFill>
              <a:srgbClr val="000000"/>
            </a:solidFill>
            <a:miter lim="800000"/>
            <a:headEnd/>
            <a:tailEnd/>
          </a:ln>
        </p:spPr>
      </p:sp>
      <p:sp>
        <p:nvSpPr>
          <p:cNvPr id="26112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6112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EF95F98-906B-4EB7-B88C-07619367A6F5}" type="slidenum">
              <a:rPr lang="en-US"/>
              <a:pPr fontAlgn="base">
                <a:spcBef>
                  <a:spcPct val="0"/>
                </a:spcBef>
                <a:spcAft>
                  <a:spcPct val="0"/>
                </a:spcAft>
              </a:pPr>
              <a:t>121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7384F2BA-016C-4C1E-A846-EBA838B1614B}" type="datetimeFigureOut">
              <a:rPr lang="en-US"/>
              <a:pPr>
                <a:defRPr/>
              </a:pPr>
              <a:t>1/22/2014</a:t>
            </a:fld>
            <a:endParaRPr lang="en-US"/>
          </a:p>
        </p:txBody>
      </p:sp>
      <p:sp>
        <p:nvSpPr>
          <p:cNvPr id="5" name="Footer Placeholder 18"/>
          <p:cNvSpPr>
            <a:spLocks noGrp="1"/>
          </p:cNvSpPr>
          <p:nvPr>
            <p:ph type="ftr" sz="quarter" idx="11"/>
          </p:nvPr>
        </p:nvSpPr>
        <p:spPr/>
        <p:txBody>
          <a:bodyPr/>
          <a:lstStyle>
            <a:lvl1pPr>
              <a:defRPr/>
            </a:lvl1pPr>
          </a:lstStyle>
          <a:p>
            <a:pPr>
              <a:defRPr/>
            </a:pPr>
            <a:endParaRPr lang="en-US"/>
          </a:p>
        </p:txBody>
      </p:sp>
      <p:sp>
        <p:nvSpPr>
          <p:cNvPr id="6" name="Slide Number Placeholder 26"/>
          <p:cNvSpPr>
            <a:spLocks noGrp="1"/>
          </p:cNvSpPr>
          <p:nvPr>
            <p:ph type="sldNum" sz="quarter" idx="12"/>
          </p:nvPr>
        </p:nvSpPr>
        <p:spPr/>
        <p:txBody>
          <a:bodyPr/>
          <a:lstStyle>
            <a:lvl1pPr>
              <a:defRPr/>
            </a:lvl1pPr>
          </a:lstStyle>
          <a:p>
            <a:pPr>
              <a:defRPr/>
            </a:pPr>
            <a:fld id="{3982CF5C-7149-4E60-8288-CC06C3D9EBD7}"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04FF97BE-C336-4E71-B550-05465AB7A0EF}" type="datetimeFigureOut">
              <a:rPr lang="en-US"/>
              <a:pPr>
                <a:defRPr/>
              </a:pPr>
              <a:t>1/22/2014</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0AC8901E-BEDE-4E4F-B8C2-D8390261398C}"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C2D8DDF-8DD5-4B74-9999-1F34D117B738}" type="datetimeFigureOut">
              <a:rPr lang="en-US"/>
              <a:pPr>
                <a:defRPr/>
              </a:pPr>
              <a:t>1/22/2014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5B397AA-2989-48D9-A8CD-D13E3DCE59B3}"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5092B535-0997-4CD2-B15E-FC90BCAC48DF}" type="datetimeFigureOut">
              <a:rPr lang="en-US"/>
              <a:pPr>
                <a:defRPr/>
              </a:pPr>
              <a:t>1/22/2014</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326F0BD0-8239-4847-8524-2CFBE92DE80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EBA8FCD5-9D3B-4588-81BF-FD43CF288E73}" type="datetimeFigureOut">
              <a:rPr lang="en-US"/>
              <a:pPr>
                <a:defRPr/>
              </a:pPr>
              <a:t>1/22/2014</a:t>
            </a:fld>
            <a:endParaRPr lang="en-US"/>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29A15071-8E49-424F-9EBE-2F3BEFC9541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4DF0D424-ED60-4661-B787-F7D34FF229C6}" type="datetimeFigureOut">
              <a:rPr lang="en-US"/>
              <a:pPr>
                <a:defRPr/>
              </a:pPr>
              <a:t>1/22/2014</a:t>
            </a:fld>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70C8547A-9BA1-42FD-AA35-119A053FA7B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40CCF1D3-F3E5-4943-9948-F127F6D51C8C}" type="datetimeFigureOut">
              <a:rPr lang="en-US"/>
              <a:pPr>
                <a:defRPr/>
              </a:pPr>
              <a:t>1/22/2014</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1C56E462-DE21-4471-9470-A07F6B72868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00EBCE9C-6AB6-4667-870E-4486E66A99FC}" type="datetimeFigureOut">
              <a:rPr lang="en-US"/>
              <a:pPr>
                <a:defRPr/>
              </a:pPr>
              <a:t>1/22/2014</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12A1DA62-33C7-4380-93AE-BA98F669C23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8DA664A4-D2D2-418E-B10C-406571DE5A56}" type="datetimeFigureOut">
              <a:rPr lang="en-US"/>
              <a:pPr>
                <a:defRPr/>
              </a:pPr>
              <a:t>1/22/2014</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7B1B5B22-6B98-4259-9F79-FCBD4D6BE1E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871F5A19-36E8-4D22-85FF-389C0172B302}" type="datetimeFigureOut">
              <a:rPr lang="en-US"/>
              <a:pPr>
                <a:defRPr/>
              </a:pPr>
              <a:t>1/22/2014</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5A3959E7-4F3D-4349-BB29-C14974A6D03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BA558F0D-348C-4EA2-9A8F-419C36066E6B}" type="datetimeFigureOut">
              <a:rPr lang="en-US"/>
              <a:pPr>
                <a:defRPr/>
              </a:pPr>
              <a:t>1/22/2014</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6C67C72B-1799-4CA6-BBB5-AC83323D9BC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smtClean="0">
                <a:solidFill>
                  <a:schemeClr val="tx2">
                    <a:shade val="90000"/>
                  </a:schemeClr>
                </a:solidFill>
                <a:latin typeface="+mn-lt"/>
              </a:defRPr>
            </a:lvl1pPr>
          </a:lstStyle>
          <a:p>
            <a:pPr>
              <a:defRPr/>
            </a:pPr>
            <a:fld id="{52A573D6-A14D-42F9-B131-5B00625B6E9D}" type="datetimeFigureOut">
              <a:rPr lang="en-US"/>
              <a:pPr>
                <a:defRPr/>
              </a:pPr>
              <a:t>1/22/2014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smtClean="0">
                <a:solidFill>
                  <a:schemeClr val="tx2">
                    <a:shade val="90000"/>
                  </a:schemeClr>
                </a:solidFill>
                <a:latin typeface="+mn-lt"/>
              </a:defRPr>
            </a:lvl1pPr>
          </a:lstStyle>
          <a:p>
            <a:pPr>
              <a:defRPr/>
            </a:pPr>
            <a:fld id="{BD010635-44A5-4281-8186-21CF8D86B772}" type="slidenum">
              <a:rPr lang="en-US"/>
              <a:pPr>
                <a:defRPr/>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grpSp>
    </p:spTree>
  </p:cSld>
  <p:clrMap bg1="lt1" tx1="dk1" bg2="lt2" tx2="dk2" accent1="accent1" accent2="accent2" accent3="accent3" accent4="accent4" accent5="accent5" accent6="accent6" hlink="hlink" folHlink="folHlink"/>
  <p:sldLayoutIdLst>
    <p:sldLayoutId id="2147483672" r:id="rId1"/>
    <p:sldLayoutId id="2147483671" r:id="rId2"/>
    <p:sldLayoutId id="2147483673" r:id="rId3"/>
    <p:sldLayoutId id="2147483670" r:id="rId4"/>
    <p:sldLayoutId id="2147483669" r:id="rId5"/>
    <p:sldLayoutId id="2147483668" r:id="rId6"/>
    <p:sldLayoutId id="2147483667" r:id="rId7"/>
    <p:sldLayoutId id="2147483666" r:id="rId8"/>
    <p:sldLayoutId id="2147483674" r:id="rId9"/>
    <p:sldLayoutId id="2147483665" r:id="rId10"/>
    <p:sldLayoutId id="2147483664" r:id="rId11"/>
  </p:sldLayoutIdLst>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E4F4DF"/>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E4F4DF"/>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CAE9C0"/>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t>8000 B.C.E. – 600 C.E.</a:t>
            </a:r>
            <a:endParaRPr lang="en-US" dirty="0"/>
          </a:p>
        </p:txBody>
      </p:sp>
      <p:sp>
        <p:nvSpPr>
          <p:cNvPr id="14338" name="Subtitle 2"/>
          <p:cNvSpPr>
            <a:spLocks noGrp="1"/>
          </p:cNvSpPr>
          <p:nvPr>
            <p:ph type="subTitle" idx="1"/>
          </p:nvPr>
        </p:nvSpPr>
        <p:spPr>
          <a:xfrm>
            <a:off x="533400" y="3228975"/>
            <a:ext cx="7854950" cy="1752600"/>
          </a:xfrm>
        </p:spPr>
        <p:txBody>
          <a:bodyPr/>
          <a:lstStyle/>
          <a:p>
            <a:pPr marR="0"/>
            <a:r>
              <a:rPr lang="en-US" smtClean="0"/>
              <a:t>Foundations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fontAlgn="auto">
              <a:spcAft>
                <a:spcPts val="0"/>
              </a:spcAft>
              <a:defRPr/>
            </a:pPr>
            <a:r>
              <a:rPr lang="en-US" dirty="0" smtClean="0"/>
              <a:t>What were the major changes/developments in the period 8000 B.C.E. – 600 C.E.?</a:t>
            </a:r>
            <a:endParaRPr lang="en-US" dirty="0"/>
          </a:p>
        </p:txBody>
      </p:sp>
      <p:sp>
        <p:nvSpPr>
          <p:cNvPr id="16386"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762000"/>
          </a:xfrm>
        </p:spPr>
        <p:txBody>
          <a:bodyPr>
            <a:normAutofit fontScale="90000"/>
          </a:bodyPr>
          <a:lstStyle/>
          <a:p>
            <a:pPr algn="ctr" fontAlgn="auto">
              <a:spcAft>
                <a:spcPts val="0"/>
              </a:spcAft>
              <a:defRPr/>
            </a:pPr>
            <a:r>
              <a:rPr lang="en-US" sz="4000" b="1" dirty="0" smtClean="0"/>
              <a:t>8000 B.C.E. – 600 C.E.  Major Developments </a:t>
            </a:r>
            <a:endParaRPr lang="en-US" sz="4000" b="1" dirty="0"/>
          </a:p>
        </p:txBody>
      </p:sp>
      <p:sp>
        <p:nvSpPr>
          <p:cNvPr id="18434" name="Content Placeholder 2"/>
          <p:cNvSpPr>
            <a:spLocks noGrp="1"/>
          </p:cNvSpPr>
          <p:nvPr>
            <p:ph idx="1"/>
          </p:nvPr>
        </p:nvSpPr>
        <p:spPr>
          <a:xfrm>
            <a:off x="0" y="1295400"/>
            <a:ext cx="9144000" cy="5562600"/>
          </a:xfrm>
        </p:spPr>
        <p:txBody>
          <a:bodyPr/>
          <a:lstStyle/>
          <a:p>
            <a:r>
              <a:rPr lang="en-US" smtClean="0"/>
              <a:t>Neolithic Revolution / Development of Agricultural societies</a:t>
            </a:r>
          </a:p>
          <a:p>
            <a:r>
              <a:rPr lang="en-US" smtClean="0"/>
              <a:t>Changes in gender relations due to Neolithic Rev.</a:t>
            </a:r>
          </a:p>
          <a:p>
            <a:r>
              <a:rPr lang="en-US" smtClean="0"/>
              <a:t>Development of major belief systems (all EXCEPT Islam)</a:t>
            </a:r>
          </a:p>
          <a:p>
            <a:r>
              <a:rPr lang="en-US" smtClean="0"/>
              <a:t>Major migrations (Bantu, Huns, Germans, Polynesians)</a:t>
            </a:r>
          </a:p>
          <a:p>
            <a:r>
              <a:rPr lang="en-US" smtClean="0"/>
              <a:t>Early Civilizations</a:t>
            </a:r>
          </a:p>
          <a:p>
            <a:pPr lvl="1"/>
            <a:r>
              <a:rPr lang="en-US" smtClean="0"/>
              <a:t>Mesopotamia, Egypt, Indus, Shang, Olmec, Chavin</a:t>
            </a:r>
          </a:p>
          <a:p>
            <a:r>
              <a:rPr lang="en-US" smtClean="0"/>
              <a:t>Classical Civilizations (600 B.C.E. – 600 C.E.)</a:t>
            </a:r>
          </a:p>
          <a:p>
            <a:pPr lvl="1"/>
            <a:r>
              <a:rPr lang="en-US" smtClean="0"/>
              <a:t>China, India, Mediterranean, Mesoamerica</a:t>
            </a:r>
          </a:p>
          <a:p>
            <a:r>
              <a:rPr lang="en-US" smtClean="0"/>
              <a:t>Collapse of Classical Empires </a:t>
            </a:r>
          </a:p>
          <a:p>
            <a:pPr lvl="1"/>
            <a:r>
              <a:rPr lang="en-US" smtClean="0"/>
              <a:t>Han China, Western Rome, Gupta India</a:t>
            </a:r>
          </a:p>
          <a:p>
            <a:pPr lvl="1"/>
            <a:endParaRPr lang="en-US" smtClean="0"/>
          </a:p>
          <a:p>
            <a:endParaRPr lang="en-US" smtClean="0"/>
          </a:p>
          <a:p>
            <a:pPr lvl="1"/>
            <a:endParaRPr lang="en-US" smtClean="0"/>
          </a:p>
          <a:p>
            <a:pPr lvl="1"/>
            <a:endParaRPr lang="en-US"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371600"/>
            <a:ext cx="9144000" cy="1828800"/>
          </a:xfrm>
        </p:spPr>
        <p:txBody>
          <a:bodyPr>
            <a:normAutofit fontScale="90000"/>
          </a:bodyPr>
          <a:lstStyle/>
          <a:p>
            <a:pPr algn="ctr" fontAlgn="auto">
              <a:spcAft>
                <a:spcPts val="0"/>
              </a:spcAft>
              <a:defRPr/>
            </a:pPr>
            <a:r>
              <a:rPr lang="en-US" dirty="0" smtClean="0"/>
              <a:t>What were the major continuities from 8000 BCE – 600 CE?</a:t>
            </a:r>
            <a:endParaRPr lang="en-US" dirty="0"/>
          </a:p>
        </p:txBody>
      </p:sp>
      <p:sp>
        <p:nvSpPr>
          <p:cNvPr id="20482"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Continuities 8000 B.C.E. – 600 C.E.</a:t>
            </a:r>
            <a:endParaRPr lang="en-US" dirty="0"/>
          </a:p>
        </p:txBody>
      </p:sp>
      <p:sp>
        <p:nvSpPr>
          <p:cNvPr id="22530" name="Content Placeholder 2"/>
          <p:cNvSpPr>
            <a:spLocks noGrp="1"/>
          </p:cNvSpPr>
          <p:nvPr>
            <p:ph idx="1"/>
          </p:nvPr>
        </p:nvSpPr>
        <p:spPr/>
        <p:txBody>
          <a:bodyPr/>
          <a:lstStyle/>
          <a:p>
            <a:r>
              <a:rPr lang="en-US" smtClean="0"/>
              <a:t>Gatherer-Hunter Societies</a:t>
            </a:r>
          </a:p>
          <a:p>
            <a:r>
              <a:rPr lang="en-US" smtClean="0"/>
              <a:t>Nomadic Societies</a:t>
            </a:r>
          </a:p>
          <a:p>
            <a:endParaRPr lang="en-US"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371600"/>
            <a:ext cx="9144000" cy="1828800"/>
          </a:xfrm>
        </p:spPr>
        <p:txBody>
          <a:bodyPr>
            <a:normAutofit fontScale="90000"/>
          </a:bodyPr>
          <a:lstStyle/>
          <a:p>
            <a:pPr fontAlgn="auto">
              <a:spcAft>
                <a:spcPts val="0"/>
              </a:spcAft>
              <a:defRPr/>
            </a:pPr>
            <a:r>
              <a:rPr lang="en-US" dirty="0" smtClean="0"/>
              <a:t>What were the major civilizations from 8000 B.C.E. – 600 B.C.E.?</a:t>
            </a:r>
            <a:endParaRPr lang="en-US" dirty="0"/>
          </a:p>
        </p:txBody>
      </p:sp>
      <p:sp>
        <p:nvSpPr>
          <p:cNvPr id="24578"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0" y="704850"/>
            <a:ext cx="9144000" cy="1143000"/>
          </a:xfrm>
        </p:spPr>
        <p:txBody>
          <a:bodyPr/>
          <a:lstStyle/>
          <a:p>
            <a:r>
              <a:rPr lang="en-US" sz="4000" smtClean="0"/>
              <a:t>Major Civilizations 8000 B.C.E. – 600 B.C.E.</a:t>
            </a:r>
          </a:p>
        </p:txBody>
      </p:sp>
      <p:sp>
        <p:nvSpPr>
          <p:cNvPr id="26626" name="Content Placeholder 2"/>
          <p:cNvSpPr>
            <a:spLocks noGrp="1"/>
          </p:cNvSpPr>
          <p:nvPr>
            <p:ph idx="1"/>
          </p:nvPr>
        </p:nvSpPr>
        <p:spPr/>
        <p:txBody>
          <a:bodyPr/>
          <a:lstStyle/>
          <a:p>
            <a:r>
              <a:rPr lang="en-US" smtClean="0"/>
              <a:t>Mesopotamia – Tigris and Euphrates Rivers</a:t>
            </a:r>
          </a:p>
          <a:p>
            <a:r>
              <a:rPr lang="en-US" smtClean="0"/>
              <a:t>Egypt - Nile River</a:t>
            </a:r>
          </a:p>
          <a:p>
            <a:r>
              <a:rPr lang="en-US" smtClean="0"/>
              <a:t>Indus Valley (Harrapan) - Indus River</a:t>
            </a:r>
          </a:p>
          <a:p>
            <a:r>
              <a:rPr lang="en-US" smtClean="0"/>
              <a:t>Shang - Huang He/Yellow River</a:t>
            </a:r>
          </a:p>
          <a:p>
            <a:r>
              <a:rPr lang="en-US" smtClean="0"/>
              <a:t>Mesoamerica: (Olmec – No River!)</a:t>
            </a:r>
          </a:p>
          <a:p>
            <a:r>
              <a:rPr lang="en-US" smtClean="0"/>
              <a:t>Andean South America: (Chavin – No River!)</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371600"/>
            <a:ext cx="9144000" cy="1828800"/>
          </a:xfrm>
        </p:spPr>
        <p:txBody>
          <a:bodyPr>
            <a:normAutofit fontScale="90000"/>
          </a:bodyPr>
          <a:lstStyle/>
          <a:p>
            <a:pPr fontAlgn="auto">
              <a:spcAft>
                <a:spcPts val="0"/>
              </a:spcAft>
              <a:defRPr/>
            </a:pPr>
            <a:r>
              <a:rPr lang="en-US" dirty="0" smtClean="0"/>
              <a:t>What were the major civilizations from 600 B.C.E. – 600 C.E.?</a:t>
            </a:r>
            <a:endParaRPr lang="en-US" dirty="0"/>
          </a:p>
        </p:txBody>
      </p:sp>
      <p:sp>
        <p:nvSpPr>
          <p:cNvPr id="28674"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04850"/>
            <a:ext cx="9144000" cy="1143000"/>
          </a:xfrm>
        </p:spPr>
        <p:txBody>
          <a:bodyPr>
            <a:normAutofit fontScale="90000"/>
          </a:bodyPr>
          <a:lstStyle/>
          <a:p>
            <a:pPr fontAlgn="auto">
              <a:spcAft>
                <a:spcPts val="0"/>
              </a:spcAft>
              <a:defRPr/>
            </a:pPr>
            <a:r>
              <a:rPr lang="en-US" dirty="0" smtClean="0"/>
              <a:t>Major Civilizations 600 B.C.E. – 600 C.E.</a:t>
            </a:r>
            <a:endParaRPr lang="en-US" dirty="0"/>
          </a:p>
        </p:txBody>
      </p:sp>
      <p:sp>
        <p:nvSpPr>
          <p:cNvPr id="30722" name="Content Placeholder 2"/>
          <p:cNvSpPr>
            <a:spLocks noGrp="1"/>
          </p:cNvSpPr>
          <p:nvPr>
            <p:ph idx="1"/>
          </p:nvPr>
        </p:nvSpPr>
        <p:spPr/>
        <p:txBody>
          <a:bodyPr/>
          <a:lstStyle/>
          <a:p>
            <a:r>
              <a:rPr lang="en-US" smtClean="0"/>
              <a:t>China: Han</a:t>
            </a:r>
          </a:p>
          <a:p>
            <a:r>
              <a:rPr lang="en-US" smtClean="0"/>
              <a:t>India: Gupta</a:t>
            </a:r>
          </a:p>
          <a:p>
            <a:r>
              <a:rPr lang="en-US" smtClean="0"/>
              <a:t>Mediterranean: Greek and Roman</a:t>
            </a:r>
          </a:p>
          <a:p>
            <a:r>
              <a:rPr lang="en-US" smtClean="0"/>
              <a:t>Mesoamerica: Olmec</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371600"/>
            <a:ext cx="9144000" cy="1828800"/>
          </a:xfrm>
        </p:spPr>
        <p:txBody>
          <a:bodyPr/>
          <a:lstStyle/>
          <a:p>
            <a:pPr fontAlgn="auto">
              <a:spcAft>
                <a:spcPts val="0"/>
              </a:spcAft>
              <a:defRPr/>
            </a:pPr>
            <a:r>
              <a:rPr lang="en-US" sz="4000" dirty="0" smtClean="0"/>
              <a:t>Must-Know Dates 8000 B.C.E. – 600 C.E. </a:t>
            </a:r>
            <a:endParaRPr lang="en-US" sz="4000" dirty="0"/>
          </a:p>
        </p:txBody>
      </p:sp>
      <p:sp>
        <p:nvSpPr>
          <p:cNvPr id="32770"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t>8000 B.C.E.</a:t>
            </a:r>
            <a:endParaRPr lang="en-US" dirty="0"/>
          </a:p>
        </p:txBody>
      </p:sp>
      <p:sp>
        <p:nvSpPr>
          <p:cNvPr id="34818"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r>
              <a:rPr lang="en-US" smtClean="0"/>
              <a:t>8000 B.C.E.</a:t>
            </a:r>
          </a:p>
        </p:txBody>
      </p:sp>
      <p:sp>
        <p:nvSpPr>
          <p:cNvPr id="36866" name="Content Placeholder 2"/>
          <p:cNvSpPr>
            <a:spLocks noGrp="1"/>
          </p:cNvSpPr>
          <p:nvPr>
            <p:ph idx="1"/>
          </p:nvPr>
        </p:nvSpPr>
        <p:spPr/>
        <p:txBody>
          <a:bodyPr/>
          <a:lstStyle/>
          <a:p>
            <a:r>
              <a:rPr lang="en-US" smtClean="0"/>
              <a:t>Beginnings of Agriculture</a:t>
            </a:r>
          </a:p>
        </p:txBody>
      </p:sp>
      <p:pic>
        <p:nvPicPr>
          <p:cNvPr id="36867" name="Picture 2" descr="http://nextnature.net/wp-content/uploads/2008/11/hunters530.jpg"/>
          <p:cNvPicPr>
            <a:picLocks noChangeAspect="1" noChangeArrowheads="1"/>
          </p:cNvPicPr>
          <p:nvPr/>
        </p:nvPicPr>
        <p:blipFill>
          <a:blip r:embed="rId3"/>
          <a:srcRect/>
          <a:stretch>
            <a:fillRect/>
          </a:stretch>
        </p:blipFill>
        <p:spPr bwMode="auto">
          <a:xfrm>
            <a:off x="152400" y="3810000"/>
            <a:ext cx="5048250" cy="287655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t>3000 B.C.E.</a:t>
            </a:r>
            <a:endParaRPr lang="en-US" dirty="0"/>
          </a:p>
        </p:txBody>
      </p:sp>
      <p:sp>
        <p:nvSpPr>
          <p:cNvPr id="38914"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US" smtClean="0"/>
              <a:t>3000 B.C.E.</a:t>
            </a:r>
          </a:p>
        </p:txBody>
      </p:sp>
      <p:sp>
        <p:nvSpPr>
          <p:cNvPr id="40962" name="Content Placeholder 2"/>
          <p:cNvSpPr>
            <a:spLocks noGrp="1"/>
          </p:cNvSpPr>
          <p:nvPr>
            <p:ph idx="1"/>
          </p:nvPr>
        </p:nvSpPr>
        <p:spPr/>
        <p:txBody>
          <a:bodyPr/>
          <a:lstStyle/>
          <a:p>
            <a:r>
              <a:rPr lang="en-US" smtClean="0"/>
              <a:t>Beginnings of Bronze Age</a:t>
            </a:r>
          </a:p>
          <a:p>
            <a:r>
              <a:rPr lang="en-US" smtClean="0"/>
              <a:t>Beginnings of Early Civilizations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t>1300 B.C.E.</a:t>
            </a:r>
            <a:endParaRPr lang="en-US" dirty="0"/>
          </a:p>
        </p:txBody>
      </p:sp>
      <p:sp>
        <p:nvSpPr>
          <p:cNvPr id="43010"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r>
              <a:rPr lang="en-US" smtClean="0"/>
              <a:t>1300 B.C.E.</a:t>
            </a:r>
          </a:p>
        </p:txBody>
      </p:sp>
      <p:sp>
        <p:nvSpPr>
          <p:cNvPr id="45058" name="Content Placeholder 2"/>
          <p:cNvSpPr>
            <a:spLocks noGrp="1"/>
          </p:cNvSpPr>
          <p:nvPr>
            <p:ph idx="1"/>
          </p:nvPr>
        </p:nvSpPr>
        <p:spPr/>
        <p:txBody>
          <a:bodyPr/>
          <a:lstStyle/>
          <a:p>
            <a:r>
              <a:rPr lang="en-US" smtClean="0"/>
              <a:t>Iron Age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t>6</a:t>
            </a:r>
            <a:r>
              <a:rPr lang="en-US" baseline="30000" dirty="0" smtClean="0"/>
              <a:t>th</a:t>
            </a:r>
            <a:r>
              <a:rPr lang="en-US" dirty="0" smtClean="0"/>
              <a:t> Century B.C.E. </a:t>
            </a:r>
            <a:endParaRPr lang="en-US" dirty="0"/>
          </a:p>
        </p:txBody>
      </p:sp>
      <p:sp>
        <p:nvSpPr>
          <p:cNvPr id="47106" name="Subtitle 2"/>
          <p:cNvSpPr>
            <a:spLocks noGrp="1"/>
          </p:cNvSpPr>
          <p:nvPr>
            <p:ph type="subTitle" idx="1"/>
          </p:nvPr>
        </p:nvSpPr>
        <p:spPr>
          <a:xfrm>
            <a:off x="533400" y="3228975"/>
            <a:ext cx="7854950" cy="1752600"/>
          </a:xfrm>
        </p:spPr>
        <p:txBody>
          <a:bodyPr/>
          <a:lstStyle/>
          <a:p>
            <a:pPr marR="0"/>
            <a:r>
              <a:rPr lang="en-US" smtClean="0"/>
              <a:t>(mostly 500s)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lstStyle/>
          <a:p>
            <a:r>
              <a:rPr lang="en-US" smtClean="0"/>
              <a:t>6</a:t>
            </a:r>
            <a:r>
              <a:rPr lang="en-US" baseline="30000" smtClean="0"/>
              <a:t>th</a:t>
            </a:r>
            <a:r>
              <a:rPr lang="en-US" smtClean="0"/>
              <a:t> Century B.C.E. </a:t>
            </a:r>
          </a:p>
        </p:txBody>
      </p:sp>
      <p:sp>
        <p:nvSpPr>
          <p:cNvPr id="49154" name="Content Placeholder 2"/>
          <p:cNvSpPr>
            <a:spLocks noGrp="1"/>
          </p:cNvSpPr>
          <p:nvPr>
            <p:ph idx="1"/>
          </p:nvPr>
        </p:nvSpPr>
        <p:spPr>
          <a:xfrm>
            <a:off x="0" y="1600200"/>
            <a:ext cx="9144000" cy="4525963"/>
          </a:xfrm>
        </p:spPr>
        <p:txBody>
          <a:bodyPr/>
          <a:lstStyle/>
          <a:p>
            <a:r>
              <a:rPr lang="en-US" smtClean="0"/>
              <a:t>Beginnings of ….</a:t>
            </a:r>
          </a:p>
          <a:p>
            <a:r>
              <a:rPr lang="en-US" smtClean="0"/>
              <a:t>Confucianism (Confucius)</a:t>
            </a:r>
          </a:p>
          <a:p>
            <a:r>
              <a:rPr lang="en-US" smtClean="0"/>
              <a:t>Buddhism (Siddhartha Guatama – The Buddha) </a:t>
            </a:r>
          </a:p>
          <a:p>
            <a:r>
              <a:rPr lang="en-US" smtClean="0"/>
              <a:t>Taoism (Lao Tsu) </a:t>
            </a:r>
          </a:p>
          <a:p>
            <a:endParaRPr lang="en-US"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t>5</a:t>
            </a:r>
            <a:r>
              <a:rPr lang="en-US" baseline="30000" dirty="0" smtClean="0"/>
              <a:t>th</a:t>
            </a:r>
            <a:r>
              <a:rPr lang="en-US" dirty="0" smtClean="0"/>
              <a:t> Century B.C.E</a:t>
            </a:r>
            <a:endParaRPr lang="en-US" dirty="0"/>
          </a:p>
        </p:txBody>
      </p:sp>
      <p:sp>
        <p:nvSpPr>
          <p:cNvPr id="51202" name="Subtitle 2"/>
          <p:cNvSpPr>
            <a:spLocks noGrp="1"/>
          </p:cNvSpPr>
          <p:nvPr>
            <p:ph type="subTitle" idx="1"/>
          </p:nvPr>
        </p:nvSpPr>
        <p:spPr>
          <a:xfrm>
            <a:off x="533400" y="3228975"/>
            <a:ext cx="7854950" cy="1752600"/>
          </a:xfrm>
        </p:spPr>
        <p:txBody>
          <a:bodyPr/>
          <a:lstStyle/>
          <a:p>
            <a:pPr marR="0"/>
            <a:r>
              <a:rPr lang="en-US" smtClean="0"/>
              <a:t>(mostly 400s)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r>
              <a:rPr lang="en-US" smtClean="0"/>
              <a:t>5</a:t>
            </a:r>
            <a:r>
              <a:rPr lang="en-US" baseline="30000" smtClean="0"/>
              <a:t>th</a:t>
            </a:r>
            <a:r>
              <a:rPr lang="en-US" smtClean="0"/>
              <a:t> Century B.C.E</a:t>
            </a:r>
          </a:p>
        </p:txBody>
      </p:sp>
      <p:sp>
        <p:nvSpPr>
          <p:cNvPr id="53250" name="Content Placeholder 2"/>
          <p:cNvSpPr>
            <a:spLocks noGrp="1"/>
          </p:cNvSpPr>
          <p:nvPr>
            <p:ph idx="1"/>
          </p:nvPr>
        </p:nvSpPr>
        <p:spPr/>
        <p:txBody>
          <a:bodyPr/>
          <a:lstStyle/>
          <a:p>
            <a:r>
              <a:rPr lang="en-US" smtClean="0"/>
              <a:t>Greek Golden Age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t>323 B.C.E.</a:t>
            </a:r>
            <a:endParaRPr lang="en-US" dirty="0"/>
          </a:p>
        </p:txBody>
      </p:sp>
      <p:sp>
        <p:nvSpPr>
          <p:cNvPr id="55298"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p:txBody>
          <a:bodyPr/>
          <a:lstStyle/>
          <a:p>
            <a:r>
              <a:rPr lang="en-US" smtClean="0"/>
              <a:t>323 B.C.E.</a:t>
            </a:r>
          </a:p>
        </p:txBody>
      </p:sp>
      <p:sp>
        <p:nvSpPr>
          <p:cNvPr id="57346" name="Content Placeholder 2"/>
          <p:cNvSpPr>
            <a:spLocks noGrp="1"/>
          </p:cNvSpPr>
          <p:nvPr>
            <p:ph idx="1"/>
          </p:nvPr>
        </p:nvSpPr>
        <p:spPr/>
        <p:txBody>
          <a:bodyPr/>
          <a:lstStyle/>
          <a:p>
            <a:r>
              <a:rPr lang="en-US" smtClean="0"/>
              <a:t>Alexander the Great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t>221 B.C.E.</a:t>
            </a:r>
            <a:endParaRPr lang="en-US" dirty="0"/>
          </a:p>
        </p:txBody>
      </p:sp>
      <p:sp>
        <p:nvSpPr>
          <p:cNvPr id="59394"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r>
              <a:rPr lang="en-US" smtClean="0"/>
              <a:t>221 B.C.E.</a:t>
            </a:r>
          </a:p>
        </p:txBody>
      </p:sp>
      <p:sp>
        <p:nvSpPr>
          <p:cNvPr id="61442" name="Content Placeholder 2"/>
          <p:cNvSpPr>
            <a:spLocks noGrp="1"/>
          </p:cNvSpPr>
          <p:nvPr>
            <p:ph idx="1"/>
          </p:nvPr>
        </p:nvSpPr>
        <p:spPr/>
        <p:txBody>
          <a:bodyPr/>
          <a:lstStyle/>
          <a:p>
            <a:r>
              <a:rPr lang="en-US" smtClean="0"/>
              <a:t>Qin unified China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t>32 C.E.</a:t>
            </a:r>
            <a:endParaRPr lang="en-US" dirty="0"/>
          </a:p>
        </p:txBody>
      </p:sp>
      <p:sp>
        <p:nvSpPr>
          <p:cNvPr id="63490"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title"/>
          </p:nvPr>
        </p:nvSpPr>
        <p:spPr/>
        <p:txBody>
          <a:bodyPr/>
          <a:lstStyle/>
          <a:p>
            <a:r>
              <a:rPr lang="en-US" smtClean="0"/>
              <a:t>32 C.E.</a:t>
            </a:r>
          </a:p>
        </p:txBody>
      </p:sp>
      <p:sp>
        <p:nvSpPr>
          <p:cNvPr id="65538" name="Content Placeholder 2"/>
          <p:cNvSpPr>
            <a:spLocks noGrp="1"/>
          </p:cNvSpPr>
          <p:nvPr>
            <p:ph idx="1"/>
          </p:nvPr>
        </p:nvSpPr>
        <p:spPr/>
        <p:txBody>
          <a:bodyPr/>
          <a:lstStyle/>
          <a:p>
            <a:r>
              <a:rPr lang="en-US" smtClean="0"/>
              <a:t>Beginnings of Christianity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t>180 C.E.</a:t>
            </a:r>
            <a:endParaRPr lang="en-US" dirty="0"/>
          </a:p>
        </p:txBody>
      </p:sp>
      <p:sp>
        <p:nvSpPr>
          <p:cNvPr id="67586"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p:txBody>
          <a:bodyPr/>
          <a:lstStyle/>
          <a:p>
            <a:r>
              <a:rPr lang="en-US" smtClean="0"/>
              <a:t>180 C.E.</a:t>
            </a:r>
          </a:p>
        </p:txBody>
      </p:sp>
      <p:sp>
        <p:nvSpPr>
          <p:cNvPr id="69634" name="Content Placeholder 2"/>
          <p:cNvSpPr>
            <a:spLocks noGrp="1"/>
          </p:cNvSpPr>
          <p:nvPr>
            <p:ph idx="1"/>
          </p:nvPr>
        </p:nvSpPr>
        <p:spPr/>
        <p:txBody>
          <a:bodyPr/>
          <a:lstStyle/>
          <a:p>
            <a:r>
              <a:rPr lang="en-US" smtClean="0"/>
              <a:t>End of Pax Romana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t>220 C.E.</a:t>
            </a:r>
            <a:endParaRPr lang="en-US" dirty="0"/>
          </a:p>
        </p:txBody>
      </p:sp>
      <p:sp>
        <p:nvSpPr>
          <p:cNvPr id="71682"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r>
              <a:rPr lang="en-US" smtClean="0"/>
              <a:t>220 C.E.</a:t>
            </a:r>
          </a:p>
        </p:txBody>
      </p:sp>
      <p:sp>
        <p:nvSpPr>
          <p:cNvPr id="73730" name="Content Placeholder 2"/>
          <p:cNvSpPr>
            <a:spLocks noGrp="1"/>
          </p:cNvSpPr>
          <p:nvPr>
            <p:ph idx="1"/>
          </p:nvPr>
        </p:nvSpPr>
        <p:spPr/>
        <p:txBody>
          <a:bodyPr/>
          <a:lstStyle/>
          <a:p>
            <a:r>
              <a:rPr lang="en-US" smtClean="0"/>
              <a:t>End of Han China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t>333 C.E.</a:t>
            </a:r>
            <a:endParaRPr lang="en-US" dirty="0"/>
          </a:p>
        </p:txBody>
      </p:sp>
      <p:sp>
        <p:nvSpPr>
          <p:cNvPr id="75778"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p:txBody>
          <a:bodyPr/>
          <a:lstStyle/>
          <a:p>
            <a:r>
              <a:rPr lang="en-US" smtClean="0"/>
              <a:t>333 C.E.</a:t>
            </a:r>
          </a:p>
        </p:txBody>
      </p:sp>
      <p:sp>
        <p:nvSpPr>
          <p:cNvPr id="77826" name="Content Placeholder 2"/>
          <p:cNvSpPr>
            <a:spLocks noGrp="1"/>
          </p:cNvSpPr>
          <p:nvPr>
            <p:ph idx="1"/>
          </p:nvPr>
        </p:nvSpPr>
        <p:spPr/>
        <p:txBody>
          <a:bodyPr/>
          <a:lstStyle/>
          <a:p>
            <a:r>
              <a:rPr lang="en-US" smtClean="0"/>
              <a:t>Roman capital moved to Constantinople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t>4</a:t>
            </a:r>
            <a:r>
              <a:rPr lang="en-US" baseline="30000" dirty="0" smtClean="0"/>
              <a:t>th</a:t>
            </a:r>
            <a:r>
              <a:rPr lang="en-US" dirty="0" smtClean="0"/>
              <a:t> Century</a:t>
            </a:r>
            <a:endParaRPr lang="en-US" dirty="0"/>
          </a:p>
        </p:txBody>
      </p:sp>
      <p:sp>
        <p:nvSpPr>
          <p:cNvPr id="79874" name="Subtitle 2"/>
          <p:cNvSpPr>
            <a:spLocks noGrp="1"/>
          </p:cNvSpPr>
          <p:nvPr>
            <p:ph type="subTitle" idx="1"/>
          </p:nvPr>
        </p:nvSpPr>
        <p:spPr>
          <a:xfrm>
            <a:off x="533400" y="3228975"/>
            <a:ext cx="7854950" cy="1752600"/>
          </a:xfrm>
        </p:spPr>
        <p:txBody>
          <a:bodyPr/>
          <a:lstStyle/>
          <a:p>
            <a:pPr marR="0"/>
            <a:r>
              <a:rPr lang="en-US" smtClean="0"/>
              <a:t>(300s)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p:txBody>
          <a:bodyPr/>
          <a:lstStyle/>
          <a:p>
            <a:r>
              <a:rPr lang="en-US" smtClean="0"/>
              <a:t>4</a:t>
            </a:r>
            <a:r>
              <a:rPr lang="en-US" baseline="30000" smtClean="0"/>
              <a:t>th</a:t>
            </a:r>
            <a:r>
              <a:rPr lang="en-US" smtClean="0"/>
              <a:t> Century</a:t>
            </a:r>
          </a:p>
        </p:txBody>
      </p:sp>
      <p:sp>
        <p:nvSpPr>
          <p:cNvPr id="81922" name="Content Placeholder 2"/>
          <p:cNvSpPr>
            <a:spLocks noGrp="1"/>
          </p:cNvSpPr>
          <p:nvPr>
            <p:ph idx="1"/>
          </p:nvPr>
        </p:nvSpPr>
        <p:spPr/>
        <p:txBody>
          <a:bodyPr/>
          <a:lstStyle/>
          <a:p>
            <a:r>
              <a:rPr lang="en-US" smtClean="0"/>
              <a:t>Beginnings of Trans-Saharan Trade Routes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t>476 C.E.</a:t>
            </a:r>
            <a:endParaRPr lang="en-US" dirty="0"/>
          </a:p>
        </p:txBody>
      </p:sp>
      <p:sp>
        <p:nvSpPr>
          <p:cNvPr id="83970"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1"/>
          <p:cNvSpPr>
            <a:spLocks noGrp="1"/>
          </p:cNvSpPr>
          <p:nvPr>
            <p:ph type="title"/>
          </p:nvPr>
        </p:nvSpPr>
        <p:spPr/>
        <p:txBody>
          <a:bodyPr/>
          <a:lstStyle/>
          <a:p>
            <a:r>
              <a:rPr lang="en-US" smtClean="0"/>
              <a:t>476 C.E.</a:t>
            </a:r>
          </a:p>
        </p:txBody>
      </p:sp>
      <p:sp>
        <p:nvSpPr>
          <p:cNvPr id="86018" name="Content Placeholder 2"/>
          <p:cNvSpPr>
            <a:spLocks noGrp="1"/>
          </p:cNvSpPr>
          <p:nvPr>
            <p:ph idx="1"/>
          </p:nvPr>
        </p:nvSpPr>
        <p:spPr/>
        <p:txBody>
          <a:bodyPr/>
          <a:lstStyle/>
          <a:p>
            <a:r>
              <a:rPr lang="en-US" smtClean="0"/>
              <a:t>Fall of Rome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t>527 C.E.</a:t>
            </a:r>
            <a:endParaRPr lang="en-US" dirty="0"/>
          </a:p>
        </p:txBody>
      </p:sp>
      <p:sp>
        <p:nvSpPr>
          <p:cNvPr id="88066"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p:cNvSpPr>
            <a:spLocks noGrp="1"/>
          </p:cNvSpPr>
          <p:nvPr>
            <p:ph type="title"/>
          </p:nvPr>
        </p:nvSpPr>
        <p:spPr/>
        <p:txBody>
          <a:bodyPr/>
          <a:lstStyle/>
          <a:p>
            <a:r>
              <a:rPr lang="en-US" smtClean="0"/>
              <a:t>527 C.E.</a:t>
            </a:r>
          </a:p>
        </p:txBody>
      </p:sp>
      <p:sp>
        <p:nvSpPr>
          <p:cNvPr id="90114" name="Content Placeholder 2"/>
          <p:cNvSpPr>
            <a:spLocks noGrp="1"/>
          </p:cNvSpPr>
          <p:nvPr>
            <p:ph idx="1"/>
          </p:nvPr>
        </p:nvSpPr>
        <p:spPr/>
        <p:txBody>
          <a:bodyPr/>
          <a:lstStyle/>
          <a:p>
            <a:r>
              <a:rPr lang="en-US" smtClean="0"/>
              <a:t>Justinian Rule of Byzantine Empire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fontAlgn="auto">
              <a:spcAft>
                <a:spcPts val="0"/>
              </a:spcAft>
              <a:defRPr/>
            </a:pPr>
            <a:r>
              <a:rPr lang="en-US" dirty="0" smtClean="0"/>
              <a:t>Unit 1 Key Terms</a:t>
            </a:r>
            <a:br>
              <a:rPr lang="en-US" dirty="0" smtClean="0"/>
            </a:br>
            <a:r>
              <a:rPr lang="en-US" dirty="0" smtClean="0"/>
              <a:t>Foundations </a:t>
            </a:r>
            <a:br>
              <a:rPr lang="en-US" dirty="0" smtClean="0"/>
            </a:br>
            <a:r>
              <a:rPr lang="en-US" dirty="0" smtClean="0"/>
              <a:t>8000 BCE – 600CE</a:t>
            </a:r>
            <a:endParaRPr lang="en-US" dirty="0"/>
          </a:p>
        </p:txBody>
      </p:sp>
      <p:sp>
        <p:nvSpPr>
          <p:cNvPr id="92162"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le 1"/>
          <p:cNvSpPr>
            <a:spLocks noGrp="1"/>
          </p:cNvSpPr>
          <p:nvPr>
            <p:ph type="title"/>
          </p:nvPr>
        </p:nvSpPr>
        <p:spPr/>
        <p:txBody>
          <a:bodyPr/>
          <a:lstStyle/>
          <a:p>
            <a:endParaRPr lang="en-US" smtClean="0"/>
          </a:p>
        </p:txBody>
      </p:sp>
      <p:sp>
        <p:nvSpPr>
          <p:cNvPr id="94210" name="Content Placeholder 2"/>
          <p:cNvSpPr>
            <a:spLocks noGrp="1"/>
          </p:cNvSpPr>
          <p:nvPr>
            <p:ph idx="1"/>
          </p:nvPr>
        </p:nvSpPr>
        <p:spPr/>
        <p:txBody>
          <a:bodyPr/>
          <a:lstStyle/>
          <a:p>
            <a:r>
              <a:rPr lang="en-US" smtClean="0"/>
              <a:t>no written documents  vs. written proof of history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a:t>prehistory vs. history</a:t>
            </a:r>
          </a:p>
        </p:txBody>
      </p:sp>
      <p:sp>
        <p:nvSpPr>
          <p:cNvPr id="96258"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p:txBody>
          <a:bodyPr/>
          <a:lstStyle/>
          <a:p>
            <a:endParaRPr lang="en-US" smtClean="0"/>
          </a:p>
        </p:txBody>
      </p:sp>
      <p:sp>
        <p:nvSpPr>
          <p:cNvPr id="98306" name="Content Placeholder 2"/>
          <p:cNvSpPr>
            <a:spLocks noGrp="1"/>
          </p:cNvSpPr>
          <p:nvPr>
            <p:ph idx="1"/>
          </p:nvPr>
        </p:nvSpPr>
        <p:spPr/>
        <p:txBody>
          <a:bodyPr/>
          <a:lstStyle/>
          <a:p>
            <a:r>
              <a:rPr lang="en-US" smtClean="0">
                <a:latin typeface="Arial" charset="0"/>
                <a:ea typeface="SimSun"/>
                <a:cs typeface="SimSun"/>
              </a:rPr>
              <a:t>Old Stone Age</a:t>
            </a:r>
            <a:endParaRPr lang="en-US" smtClean="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latin typeface="Arial"/>
                <a:ea typeface="SimSun"/>
              </a:rPr>
              <a:t>Paleolithic Era</a:t>
            </a:r>
            <a:endParaRPr lang="en-US" dirty="0"/>
          </a:p>
        </p:txBody>
      </p:sp>
      <p:sp>
        <p:nvSpPr>
          <p:cNvPr id="100354"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Title 1"/>
          <p:cNvSpPr>
            <a:spLocks noGrp="1"/>
          </p:cNvSpPr>
          <p:nvPr>
            <p:ph type="title"/>
          </p:nvPr>
        </p:nvSpPr>
        <p:spPr/>
        <p:txBody>
          <a:bodyPr/>
          <a:lstStyle/>
          <a:p>
            <a:endParaRPr lang="en-US" smtClean="0"/>
          </a:p>
        </p:txBody>
      </p:sp>
      <p:sp>
        <p:nvSpPr>
          <p:cNvPr id="102402" name="Content Placeholder 2"/>
          <p:cNvSpPr>
            <a:spLocks noGrp="1"/>
          </p:cNvSpPr>
          <p:nvPr>
            <p:ph idx="1"/>
          </p:nvPr>
        </p:nvSpPr>
        <p:spPr/>
        <p:txBody>
          <a:bodyPr/>
          <a:lstStyle/>
          <a:p>
            <a:r>
              <a:rPr lang="en-US" smtClean="0">
                <a:latin typeface="Arial" charset="0"/>
                <a:ea typeface="SimSun"/>
                <a:cs typeface="SimSun"/>
              </a:rPr>
              <a:t>Nomadic, small communities and population, economic distribution is more equal</a:t>
            </a:r>
            <a:endParaRPr lang="en-US" smtClean="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fontAlgn="auto">
              <a:spcAft>
                <a:spcPts val="0"/>
              </a:spcAft>
              <a:defRPr/>
            </a:pPr>
            <a:r>
              <a:rPr lang="en-US" dirty="0" smtClean="0">
                <a:latin typeface="Arial"/>
                <a:ea typeface="SimSun"/>
              </a:rPr>
              <a:t>foraging societies</a:t>
            </a:r>
            <a:br>
              <a:rPr lang="en-US" dirty="0" smtClean="0">
                <a:latin typeface="Arial"/>
                <a:ea typeface="SimSun"/>
              </a:rPr>
            </a:br>
            <a:r>
              <a:rPr lang="en-US" dirty="0" smtClean="0">
                <a:latin typeface="Arial"/>
                <a:ea typeface="SimSun"/>
              </a:rPr>
              <a:t>nomadic hunters/gatherers</a:t>
            </a:r>
            <a:endParaRPr lang="en-US" dirty="0"/>
          </a:p>
        </p:txBody>
      </p:sp>
      <p:sp>
        <p:nvSpPr>
          <p:cNvPr id="104450"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Title 1"/>
          <p:cNvSpPr>
            <a:spLocks noGrp="1"/>
          </p:cNvSpPr>
          <p:nvPr>
            <p:ph type="title"/>
          </p:nvPr>
        </p:nvSpPr>
        <p:spPr/>
        <p:txBody>
          <a:bodyPr/>
          <a:lstStyle/>
          <a:p>
            <a:endParaRPr lang="en-US" smtClean="0"/>
          </a:p>
        </p:txBody>
      </p:sp>
      <p:sp>
        <p:nvSpPr>
          <p:cNvPr id="106498" name="Content Placeholder 2"/>
          <p:cNvSpPr>
            <a:spLocks noGrp="1"/>
          </p:cNvSpPr>
          <p:nvPr>
            <p:ph idx="1"/>
          </p:nvPr>
        </p:nvSpPr>
        <p:spPr/>
        <p:txBody>
          <a:bodyPr/>
          <a:lstStyle/>
          <a:p>
            <a:r>
              <a:rPr lang="en-US" smtClean="0">
                <a:latin typeface="Arial" charset="0"/>
                <a:ea typeface="SimSun"/>
                <a:cs typeface="SimSun"/>
              </a:rPr>
              <a:t>start of agriculture</a:t>
            </a:r>
            <a:endParaRPr lang="en-US" smtClean="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latin typeface="Arial"/>
                <a:ea typeface="SimSun"/>
              </a:rPr>
              <a:t>Neolithic Revolution</a:t>
            </a:r>
            <a:endParaRPr lang="en-US" dirty="0"/>
          </a:p>
        </p:txBody>
      </p:sp>
      <p:sp>
        <p:nvSpPr>
          <p:cNvPr id="108546"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Title 1"/>
          <p:cNvSpPr>
            <a:spLocks noGrp="1"/>
          </p:cNvSpPr>
          <p:nvPr>
            <p:ph type="title"/>
          </p:nvPr>
        </p:nvSpPr>
        <p:spPr/>
        <p:txBody>
          <a:bodyPr/>
          <a:lstStyle/>
          <a:p>
            <a:endParaRPr lang="en-US" smtClean="0"/>
          </a:p>
        </p:txBody>
      </p:sp>
      <p:sp>
        <p:nvSpPr>
          <p:cNvPr id="110594" name="Content Placeholder 2"/>
          <p:cNvSpPr>
            <a:spLocks noGrp="1"/>
          </p:cNvSpPr>
          <p:nvPr>
            <p:ph idx="1"/>
          </p:nvPr>
        </p:nvSpPr>
        <p:spPr/>
        <p:txBody>
          <a:bodyPr/>
          <a:lstStyle/>
          <a:p>
            <a:r>
              <a:rPr lang="en-US" smtClean="0">
                <a:latin typeface="Arial" charset="0"/>
                <a:ea typeface="SimSun"/>
                <a:cs typeface="SimSun"/>
              </a:rPr>
              <a:t>Live with husband’s family </a:t>
            </a:r>
          </a:p>
          <a:p>
            <a:r>
              <a:rPr lang="en-US" smtClean="0">
                <a:latin typeface="Arial" charset="0"/>
                <a:ea typeface="SimSun"/>
                <a:cs typeface="SimSun"/>
              </a:rPr>
              <a:t>Trace through father’s lineage</a:t>
            </a:r>
            <a:endParaRPr lang="en-US" smtClean="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err="1" smtClean="0">
                <a:latin typeface="Arial"/>
                <a:ea typeface="SimSun"/>
              </a:rPr>
              <a:t>partrilineal</a:t>
            </a:r>
            <a:r>
              <a:rPr lang="en-US" dirty="0" smtClean="0">
                <a:latin typeface="Arial"/>
                <a:ea typeface="SimSun"/>
              </a:rPr>
              <a:t>/</a:t>
            </a:r>
            <a:r>
              <a:rPr lang="en-US" dirty="0" err="1" smtClean="0">
                <a:latin typeface="Arial"/>
                <a:ea typeface="SimSun"/>
              </a:rPr>
              <a:t>patrilocal</a:t>
            </a:r>
            <a:endParaRPr lang="en-US" dirty="0"/>
          </a:p>
        </p:txBody>
      </p:sp>
      <p:sp>
        <p:nvSpPr>
          <p:cNvPr id="112642"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Title 1"/>
          <p:cNvSpPr>
            <a:spLocks noGrp="1"/>
          </p:cNvSpPr>
          <p:nvPr>
            <p:ph type="title"/>
          </p:nvPr>
        </p:nvSpPr>
        <p:spPr/>
        <p:txBody>
          <a:bodyPr/>
          <a:lstStyle/>
          <a:p>
            <a:endParaRPr lang="en-US" smtClean="0"/>
          </a:p>
        </p:txBody>
      </p:sp>
      <p:sp>
        <p:nvSpPr>
          <p:cNvPr id="114690" name="Content Placeholder 2"/>
          <p:cNvSpPr>
            <a:spLocks noGrp="1"/>
          </p:cNvSpPr>
          <p:nvPr>
            <p:ph idx="1"/>
          </p:nvPr>
        </p:nvSpPr>
        <p:spPr/>
        <p:txBody>
          <a:bodyPr/>
          <a:lstStyle/>
          <a:p>
            <a:r>
              <a:rPr lang="en-US" smtClean="0">
                <a:latin typeface="Arial" charset="0"/>
                <a:ea typeface="SimSun"/>
                <a:cs typeface="SimSun"/>
              </a:rPr>
              <a:t>Farming system where animals are taken to different locations in order to find fresh pastures</a:t>
            </a:r>
            <a:endParaRPr lang="en-US" smtClean="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latin typeface="Arial"/>
                <a:ea typeface="SimSun"/>
              </a:rPr>
              <a:t>nomadic </a:t>
            </a:r>
            <a:r>
              <a:rPr lang="en-US" dirty="0" err="1" smtClean="0">
                <a:latin typeface="Arial"/>
                <a:ea typeface="SimSun"/>
              </a:rPr>
              <a:t>pastoralism</a:t>
            </a:r>
            <a:endParaRPr lang="en-US" dirty="0"/>
          </a:p>
        </p:txBody>
      </p:sp>
      <p:sp>
        <p:nvSpPr>
          <p:cNvPr id="116738"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le 1"/>
          <p:cNvSpPr>
            <a:spLocks noGrp="1"/>
          </p:cNvSpPr>
          <p:nvPr>
            <p:ph type="title"/>
          </p:nvPr>
        </p:nvSpPr>
        <p:spPr/>
        <p:txBody>
          <a:bodyPr/>
          <a:lstStyle/>
          <a:p>
            <a:endParaRPr lang="en-US" smtClean="0"/>
          </a:p>
        </p:txBody>
      </p:sp>
      <p:sp>
        <p:nvSpPr>
          <p:cNvPr id="118786" name="Content Placeholder 2"/>
          <p:cNvSpPr>
            <a:spLocks noGrp="1"/>
          </p:cNvSpPr>
          <p:nvPr>
            <p:ph idx="1"/>
          </p:nvPr>
        </p:nvSpPr>
        <p:spPr/>
        <p:txBody>
          <a:bodyPr/>
          <a:lstStyle/>
          <a:p>
            <a:r>
              <a:rPr lang="en-US" smtClean="0">
                <a:latin typeface="Arial" charset="0"/>
                <a:ea typeface="SimSun"/>
                <a:cs typeface="SimSun"/>
              </a:rPr>
              <a:t>to look at the world primarily from the perspective of one's own culture</a:t>
            </a:r>
            <a:endParaRPr lang="en-US" smtClean="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latin typeface="Arial"/>
                <a:ea typeface="SimSun"/>
              </a:rPr>
              <a:t>ethnocentrism</a:t>
            </a:r>
            <a:endParaRPr lang="en-US" dirty="0"/>
          </a:p>
        </p:txBody>
      </p:sp>
      <p:sp>
        <p:nvSpPr>
          <p:cNvPr id="120834"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Title 1"/>
          <p:cNvSpPr>
            <a:spLocks noGrp="1"/>
          </p:cNvSpPr>
          <p:nvPr>
            <p:ph type="title"/>
          </p:nvPr>
        </p:nvSpPr>
        <p:spPr/>
        <p:txBody>
          <a:bodyPr/>
          <a:lstStyle/>
          <a:p>
            <a:endParaRPr lang="en-US" smtClean="0"/>
          </a:p>
        </p:txBody>
      </p:sp>
      <p:sp>
        <p:nvSpPr>
          <p:cNvPr id="122882" name="Content Placeholder 2"/>
          <p:cNvSpPr>
            <a:spLocks noGrp="1"/>
          </p:cNvSpPr>
          <p:nvPr>
            <p:ph idx="1"/>
          </p:nvPr>
        </p:nvSpPr>
        <p:spPr/>
        <p:txBody>
          <a:bodyPr/>
          <a:lstStyle/>
          <a:p>
            <a:r>
              <a:rPr lang="en-US" smtClean="0">
                <a:latin typeface="Arial" charset="0"/>
                <a:ea typeface="SimSun"/>
                <a:cs typeface="SimSun"/>
              </a:rPr>
              <a:t>Looking for food</a:t>
            </a:r>
            <a:endParaRPr lang="en-US" smtClean="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latin typeface="Arial"/>
                <a:ea typeface="SimSun"/>
              </a:rPr>
              <a:t>foraging</a:t>
            </a:r>
            <a:endParaRPr lang="en-US" dirty="0"/>
          </a:p>
        </p:txBody>
      </p:sp>
      <p:sp>
        <p:nvSpPr>
          <p:cNvPr id="124930"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p:cNvSpPr>
            <a:spLocks noGrp="1"/>
          </p:cNvSpPr>
          <p:nvPr>
            <p:ph type="title"/>
          </p:nvPr>
        </p:nvSpPr>
        <p:spPr/>
        <p:txBody>
          <a:bodyPr/>
          <a:lstStyle/>
          <a:p>
            <a:endParaRPr lang="en-US" smtClean="0"/>
          </a:p>
        </p:txBody>
      </p:sp>
      <p:sp>
        <p:nvSpPr>
          <p:cNvPr id="126978" name="Content Placeholder 2"/>
          <p:cNvSpPr>
            <a:spLocks noGrp="1"/>
          </p:cNvSpPr>
          <p:nvPr>
            <p:ph idx="1"/>
          </p:nvPr>
        </p:nvSpPr>
        <p:spPr/>
        <p:txBody>
          <a:bodyPr/>
          <a:lstStyle/>
          <a:p>
            <a:r>
              <a:rPr lang="en-US" smtClean="0">
                <a:latin typeface="Arial" charset="0"/>
                <a:ea typeface="SimSun"/>
                <a:cs typeface="SimSun"/>
              </a:rPr>
              <a:t>process by which people take an area of land to use for agriculture, only to abandon it a short time later</a:t>
            </a:r>
            <a:endParaRPr lang="en-US" smtClean="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latin typeface="Arial"/>
                <a:ea typeface="SimSun"/>
              </a:rPr>
              <a:t>shifting cultivation</a:t>
            </a:r>
            <a:endParaRPr lang="en-US" dirty="0"/>
          </a:p>
        </p:txBody>
      </p:sp>
      <p:sp>
        <p:nvSpPr>
          <p:cNvPr id="129026"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endParaRPr lang="en-US" smtClean="0"/>
          </a:p>
        </p:txBody>
      </p:sp>
      <p:sp>
        <p:nvSpPr>
          <p:cNvPr id="131074" name="Content Placeholder 2"/>
          <p:cNvSpPr>
            <a:spLocks noGrp="1"/>
          </p:cNvSpPr>
          <p:nvPr>
            <p:ph idx="1"/>
          </p:nvPr>
        </p:nvSpPr>
        <p:spPr/>
        <p:txBody>
          <a:bodyPr/>
          <a:lstStyle/>
          <a:p>
            <a:r>
              <a:rPr lang="en-US" smtClean="0">
                <a:latin typeface="Arial" charset="0"/>
                <a:ea typeface="SimSun"/>
                <a:cs typeface="SimSun"/>
              </a:rPr>
              <a:t>a region in the Middle East incorporating present-day Israel, West Bank, and Lebanon and parts of Jordan, Syria, Iraq and south-eastern Turkey.</a:t>
            </a:r>
            <a:endParaRPr lang="en-US" smtClean="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latin typeface="Arial"/>
                <a:ea typeface="SimSun"/>
              </a:rPr>
              <a:t>Fertile Crescent</a:t>
            </a:r>
            <a:endParaRPr lang="en-US" dirty="0"/>
          </a:p>
        </p:txBody>
      </p:sp>
      <p:sp>
        <p:nvSpPr>
          <p:cNvPr id="133122"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1"/>
          <p:cNvSpPr>
            <a:spLocks noGrp="1"/>
          </p:cNvSpPr>
          <p:nvPr>
            <p:ph type="title"/>
          </p:nvPr>
        </p:nvSpPr>
        <p:spPr/>
        <p:txBody>
          <a:bodyPr/>
          <a:lstStyle/>
          <a:p>
            <a:endParaRPr lang="en-US" smtClean="0"/>
          </a:p>
        </p:txBody>
      </p:sp>
      <p:sp>
        <p:nvSpPr>
          <p:cNvPr id="135170" name="Content Placeholder 2"/>
          <p:cNvSpPr>
            <a:spLocks noGrp="1"/>
          </p:cNvSpPr>
          <p:nvPr>
            <p:ph idx="1"/>
          </p:nvPr>
        </p:nvSpPr>
        <p:spPr/>
        <p:txBody>
          <a:bodyPr/>
          <a:lstStyle/>
          <a:p>
            <a:r>
              <a:rPr lang="en-US" smtClean="0">
                <a:latin typeface="Arial" charset="0"/>
                <a:ea typeface="SimSun"/>
                <a:cs typeface="SimSun"/>
              </a:rPr>
              <a:t>system of writing used by the Ancient Egyptians, using a combination of logographic, syllabic, and alphabetic elements.</a:t>
            </a:r>
            <a:endParaRPr lang="en-US" smtClean="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latin typeface="Arial"/>
                <a:ea typeface="SimSun"/>
              </a:rPr>
              <a:t>hieroglyphics</a:t>
            </a:r>
            <a:endParaRPr lang="en-US" dirty="0"/>
          </a:p>
        </p:txBody>
      </p:sp>
      <p:sp>
        <p:nvSpPr>
          <p:cNvPr id="137218"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Title 1"/>
          <p:cNvSpPr>
            <a:spLocks noGrp="1"/>
          </p:cNvSpPr>
          <p:nvPr>
            <p:ph type="title"/>
          </p:nvPr>
        </p:nvSpPr>
        <p:spPr/>
        <p:txBody>
          <a:bodyPr/>
          <a:lstStyle/>
          <a:p>
            <a:endParaRPr lang="en-US" smtClean="0"/>
          </a:p>
        </p:txBody>
      </p:sp>
      <p:sp>
        <p:nvSpPr>
          <p:cNvPr id="139266" name="Content Placeholder 2"/>
          <p:cNvSpPr>
            <a:spLocks noGrp="1"/>
          </p:cNvSpPr>
          <p:nvPr>
            <p:ph idx="1"/>
          </p:nvPr>
        </p:nvSpPr>
        <p:spPr/>
        <p:txBody>
          <a:bodyPr/>
          <a:lstStyle/>
          <a:p>
            <a:r>
              <a:rPr lang="en-US" smtClean="0">
                <a:latin typeface="Arial" charset="0"/>
                <a:ea typeface="SimSun"/>
                <a:cs typeface="SimSun"/>
              </a:rPr>
              <a:t>group of peoples that occupied lands stretching from the British Isles to Gallatia. Went to war with Romans.</a:t>
            </a:r>
            <a:endParaRPr lang="en-US" smtClean="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latin typeface="Arial"/>
                <a:ea typeface="SimSun"/>
              </a:rPr>
              <a:t>the Celts</a:t>
            </a:r>
            <a:endParaRPr lang="en-US" dirty="0"/>
          </a:p>
        </p:txBody>
      </p:sp>
      <p:sp>
        <p:nvSpPr>
          <p:cNvPr id="141314"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Title 1"/>
          <p:cNvSpPr>
            <a:spLocks noGrp="1"/>
          </p:cNvSpPr>
          <p:nvPr>
            <p:ph type="title"/>
          </p:nvPr>
        </p:nvSpPr>
        <p:spPr/>
        <p:txBody>
          <a:bodyPr/>
          <a:lstStyle/>
          <a:p>
            <a:endParaRPr lang="en-US" smtClean="0"/>
          </a:p>
        </p:txBody>
      </p:sp>
      <p:sp>
        <p:nvSpPr>
          <p:cNvPr id="143362" name="Content Placeholder 2"/>
          <p:cNvSpPr>
            <a:spLocks noGrp="1"/>
          </p:cNvSpPr>
          <p:nvPr>
            <p:ph idx="1"/>
          </p:nvPr>
        </p:nvSpPr>
        <p:spPr/>
        <p:txBody>
          <a:bodyPr/>
          <a:lstStyle/>
          <a:p>
            <a:r>
              <a:rPr lang="en-US" smtClean="0">
                <a:latin typeface="Arial" charset="0"/>
                <a:ea typeface="SimSun"/>
                <a:cs typeface="SimSun"/>
              </a:rPr>
              <a:t>United Ancient Greece; Hellenistic Age, conquered a large empire.</a:t>
            </a:r>
            <a:endParaRPr lang="en-US" smtClean="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latin typeface="Arial"/>
                <a:ea typeface="SimSun"/>
              </a:rPr>
              <a:t>Alexander the Great</a:t>
            </a:r>
            <a:endParaRPr lang="en-US" dirty="0"/>
          </a:p>
        </p:txBody>
      </p:sp>
      <p:sp>
        <p:nvSpPr>
          <p:cNvPr id="145410"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Title 1"/>
          <p:cNvSpPr>
            <a:spLocks noGrp="1"/>
          </p:cNvSpPr>
          <p:nvPr>
            <p:ph type="title"/>
          </p:nvPr>
        </p:nvSpPr>
        <p:spPr/>
        <p:txBody>
          <a:bodyPr/>
          <a:lstStyle/>
          <a:p>
            <a:endParaRPr lang="en-US" smtClean="0"/>
          </a:p>
        </p:txBody>
      </p:sp>
      <p:sp>
        <p:nvSpPr>
          <p:cNvPr id="147458" name="Content Placeholder 2"/>
          <p:cNvSpPr>
            <a:spLocks noGrp="1"/>
          </p:cNvSpPr>
          <p:nvPr>
            <p:ph idx="1"/>
          </p:nvPr>
        </p:nvSpPr>
        <p:spPr>
          <a:xfrm>
            <a:off x="533400" y="1600200"/>
            <a:ext cx="8229600" cy="4525963"/>
          </a:xfrm>
        </p:spPr>
        <p:txBody>
          <a:bodyPr/>
          <a:lstStyle/>
          <a:p>
            <a:r>
              <a:rPr lang="en-US" smtClean="0">
                <a:latin typeface="Arial" charset="0"/>
                <a:ea typeface="SimSun"/>
                <a:cs typeface="SimSun"/>
              </a:rPr>
              <a:t>legendary early Greek poet and traditionally credited with authorship of the major Greek epics </a:t>
            </a:r>
            <a:r>
              <a:rPr lang="en-US" i="1" smtClean="0">
                <a:latin typeface="Arial" charset="0"/>
                <a:ea typeface="SimSun"/>
                <a:cs typeface="SimSun"/>
              </a:rPr>
              <a:t>Iliad</a:t>
            </a:r>
            <a:r>
              <a:rPr lang="en-US" smtClean="0">
                <a:latin typeface="Arial" charset="0"/>
                <a:ea typeface="SimSun"/>
                <a:cs typeface="SimSun"/>
              </a:rPr>
              <a:t> and </a:t>
            </a:r>
            <a:r>
              <a:rPr lang="en-US" i="1" smtClean="0">
                <a:latin typeface="Arial" charset="0"/>
                <a:ea typeface="SimSun"/>
                <a:cs typeface="SimSun"/>
              </a:rPr>
              <a:t>Odyssey</a:t>
            </a:r>
            <a:endParaRPr lang="en-US" smtClean="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pPr fontAlgn="auto">
              <a:spcAft>
                <a:spcPts val="0"/>
              </a:spcAft>
              <a:defRPr/>
            </a:pPr>
            <a:r>
              <a:rPr lang="en-US" dirty="0" smtClean="0">
                <a:latin typeface="Arial"/>
                <a:ea typeface="SimSun"/>
              </a:rPr>
              <a:t>Homer</a:t>
            </a:r>
            <a:endParaRPr lang="en-US" dirty="0"/>
          </a:p>
        </p:txBody>
      </p:sp>
      <p:sp>
        <p:nvSpPr>
          <p:cNvPr id="149506" name="Subtitle 4"/>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endParaRPr lang="en-US" smtClean="0"/>
          </a:p>
        </p:txBody>
      </p:sp>
      <p:sp>
        <p:nvSpPr>
          <p:cNvPr id="151554" name="Content Placeholder 2"/>
          <p:cNvSpPr>
            <a:spLocks noGrp="1"/>
          </p:cNvSpPr>
          <p:nvPr>
            <p:ph idx="1"/>
          </p:nvPr>
        </p:nvSpPr>
        <p:spPr/>
        <p:txBody>
          <a:bodyPr/>
          <a:lstStyle/>
          <a:p>
            <a:r>
              <a:rPr lang="en-US" smtClean="0">
                <a:latin typeface="Arial" charset="0"/>
                <a:ea typeface="SimSun"/>
                <a:cs typeface="SimSun"/>
              </a:rPr>
              <a:t>Along with Plato, he is often considered to be one of the two most influential philosophers in Western thought. He wrote many books about physics, poetry, zoology, logic, government, and biology.</a:t>
            </a:r>
            <a:endParaRPr lang="en-US" smtClean="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latin typeface="Arial"/>
                <a:ea typeface="SimSun"/>
              </a:rPr>
              <a:t>Aristotle</a:t>
            </a:r>
            <a:endParaRPr lang="en-US" dirty="0"/>
          </a:p>
        </p:txBody>
      </p:sp>
      <p:sp>
        <p:nvSpPr>
          <p:cNvPr id="153602"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Title 1"/>
          <p:cNvSpPr>
            <a:spLocks noGrp="1"/>
          </p:cNvSpPr>
          <p:nvPr>
            <p:ph type="title"/>
          </p:nvPr>
        </p:nvSpPr>
        <p:spPr/>
        <p:txBody>
          <a:bodyPr/>
          <a:lstStyle/>
          <a:p>
            <a:endParaRPr lang="en-US" smtClean="0"/>
          </a:p>
        </p:txBody>
      </p:sp>
      <p:sp>
        <p:nvSpPr>
          <p:cNvPr id="155650" name="Content Placeholder 2"/>
          <p:cNvSpPr>
            <a:spLocks noGrp="1"/>
          </p:cNvSpPr>
          <p:nvPr>
            <p:ph idx="1"/>
          </p:nvPr>
        </p:nvSpPr>
        <p:spPr/>
        <p:txBody>
          <a:bodyPr/>
          <a:lstStyle/>
          <a:p>
            <a:r>
              <a:rPr lang="en-US" smtClean="0">
                <a:latin typeface="Arial" charset="0"/>
                <a:ea typeface="SimSun"/>
                <a:cs typeface="SimSun"/>
              </a:rPr>
              <a:t>peasants/slaves vs. elite/upper class</a:t>
            </a:r>
            <a:endParaRPr lang="en-US" smtClean="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err="1" smtClean="0">
                <a:latin typeface="Arial"/>
                <a:ea typeface="SimSun"/>
              </a:rPr>
              <a:t>plebians</a:t>
            </a:r>
            <a:r>
              <a:rPr lang="en-US" dirty="0" smtClean="0">
                <a:latin typeface="Arial"/>
                <a:ea typeface="SimSun"/>
              </a:rPr>
              <a:t> vs. patricians</a:t>
            </a:r>
            <a:endParaRPr lang="en-US" dirty="0"/>
          </a:p>
        </p:txBody>
      </p:sp>
      <p:sp>
        <p:nvSpPr>
          <p:cNvPr id="157698"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Title 1"/>
          <p:cNvSpPr>
            <a:spLocks noGrp="1"/>
          </p:cNvSpPr>
          <p:nvPr>
            <p:ph type="title"/>
          </p:nvPr>
        </p:nvSpPr>
        <p:spPr/>
        <p:txBody>
          <a:bodyPr/>
          <a:lstStyle/>
          <a:p>
            <a:endParaRPr lang="en-US" smtClean="0"/>
          </a:p>
        </p:txBody>
      </p:sp>
      <p:sp>
        <p:nvSpPr>
          <p:cNvPr id="159746" name="Content Placeholder 2"/>
          <p:cNvSpPr>
            <a:spLocks noGrp="1"/>
          </p:cNvSpPr>
          <p:nvPr>
            <p:ph idx="1"/>
          </p:nvPr>
        </p:nvSpPr>
        <p:spPr/>
        <p:txBody>
          <a:bodyPr/>
          <a:lstStyle/>
          <a:p>
            <a:r>
              <a:rPr lang="en-US" smtClean="0">
                <a:latin typeface="Arial" charset="0"/>
                <a:ea typeface="SimSun"/>
                <a:cs typeface="SimSun"/>
              </a:rPr>
              <a:t>series of three wars fought between Rome and the Phoenician city of Carthage </a:t>
            </a:r>
          </a:p>
          <a:p>
            <a:r>
              <a:rPr lang="en-US" smtClean="0">
                <a:latin typeface="Arial" charset="0"/>
                <a:ea typeface="SimSun"/>
                <a:cs typeface="SimSun"/>
              </a:rPr>
              <a:t>Reason: clash of interests between the expanding Carthaginian and Roman spheres of influence</a:t>
            </a:r>
            <a:endParaRPr lang="en-US" smtClean="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latin typeface="Arial"/>
                <a:ea typeface="SimSun"/>
              </a:rPr>
              <a:t>Punic Wars</a:t>
            </a:r>
            <a:endParaRPr lang="en-US" dirty="0"/>
          </a:p>
        </p:txBody>
      </p:sp>
      <p:sp>
        <p:nvSpPr>
          <p:cNvPr id="161794"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Title 1"/>
          <p:cNvSpPr>
            <a:spLocks noGrp="1"/>
          </p:cNvSpPr>
          <p:nvPr>
            <p:ph type="title"/>
          </p:nvPr>
        </p:nvSpPr>
        <p:spPr/>
        <p:txBody>
          <a:bodyPr/>
          <a:lstStyle/>
          <a:p>
            <a:endParaRPr lang="en-US" smtClean="0"/>
          </a:p>
        </p:txBody>
      </p:sp>
      <p:sp>
        <p:nvSpPr>
          <p:cNvPr id="163842" name="Content Placeholder 2"/>
          <p:cNvSpPr>
            <a:spLocks noGrp="1"/>
          </p:cNvSpPr>
          <p:nvPr>
            <p:ph idx="1"/>
          </p:nvPr>
        </p:nvSpPr>
        <p:spPr/>
        <p:txBody>
          <a:bodyPr/>
          <a:lstStyle/>
          <a:p>
            <a:r>
              <a:rPr lang="en-US" smtClean="0">
                <a:latin typeface="Arial" charset="0"/>
                <a:ea typeface="SimSun"/>
                <a:cs typeface="SimSun"/>
              </a:rPr>
              <a:t>Roman military and political leader </a:t>
            </a:r>
          </a:p>
          <a:p>
            <a:r>
              <a:rPr lang="en-US" smtClean="0">
                <a:latin typeface="Arial" charset="0"/>
                <a:ea typeface="SimSun"/>
                <a:cs typeface="SimSun"/>
              </a:rPr>
              <a:t>He was instrumental in the transformation of the Roman Republic into the Roman Empire </a:t>
            </a:r>
          </a:p>
          <a:p>
            <a:r>
              <a:rPr lang="en-US" smtClean="0">
                <a:latin typeface="Arial" charset="0"/>
                <a:ea typeface="SimSun"/>
                <a:cs typeface="SimSun"/>
              </a:rPr>
              <a:t>Dictator for life</a:t>
            </a:r>
            <a:endParaRPr lang="en-US" smtClean="0">
              <a:latin typeface="Times New Roman" pitchFamily="18" charset="0"/>
              <a:ea typeface="SimSun"/>
              <a:cs typeface="SimSun"/>
            </a:endParaRPr>
          </a:p>
          <a:p>
            <a:endParaRPr lang="en-US" smtClean="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latin typeface="Arial"/>
                <a:ea typeface="SimSun"/>
              </a:rPr>
              <a:t>Julius Caesar</a:t>
            </a:r>
            <a:endParaRPr lang="en-US" dirty="0"/>
          </a:p>
        </p:txBody>
      </p:sp>
      <p:sp>
        <p:nvSpPr>
          <p:cNvPr id="165890"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Title 1"/>
          <p:cNvSpPr>
            <a:spLocks noGrp="1"/>
          </p:cNvSpPr>
          <p:nvPr>
            <p:ph type="title"/>
          </p:nvPr>
        </p:nvSpPr>
        <p:spPr/>
        <p:txBody>
          <a:bodyPr/>
          <a:lstStyle/>
          <a:p>
            <a:endParaRPr lang="en-US" smtClean="0"/>
          </a:p>
        </p:txBody>
      </p:sp>
      <p:sp>
        <p:nvSpPr>
          <p:cNvPr id="167938" name="Content Placeholder 2"/>
          <p:cNvSpPr>
            <a:spLocks noGrp="1"/>
          </p:cNvSpPr>
          <p:nvPr>
            <p:ph idx="1"/>
          </p:nvPr>
        </p:nvSpPr>
        <p:spPr>
          <a:xfrm>
            <a:off x="76200" y="1935163"/>
            <a:ext cx="8991600" cy="4389437"/>
          </a:xfrm>
        </p:spPr>
        <p:txBody>
          <a:bodyPr/>
          <a:lstStyle/>
          <a:p>
            <a:r>
              <a:rPr lang="en-US" smtClean="0">
                <a:latin typeface="Arial" charset="0"/>
                <a:ea typeface="SimSun"/>
                <a:cs typeface="SimSun"/>
              </a:rPr>
              <a:t>King of the Chinese State of Qin from 247 BC to 221 BC </a:t>
            </a:r>
          </a:p>
          <a:p>
            <a:r>
              <a:rPr lang="en-US" smtClean="0">
                <a:latin typeface="Arial" charset="0"/>
                <a:ea typeface="SimSun"/>
                <a:cs typeface="SimSun"/>
              </a:rPr>
              <a:t>then became the first emperor of a unified China from 221 BC to 210 BC, ruling under the name </a:t>
            </a:r>
            <a:r>
              <a:rPr lang="en-US" b="1" smtClean="0">
                <a:latin typeface="Arial" charset="0"/>
                <a:ea typeface="SimSun"/>
                <a:cs typeface="SimSun"/>
              </a:rPr>
              <a:t>First Emperor.</a:t>
            </a:r>
            <a:endParaRPr lang="en-US" smtClean="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latin typeface="Arial"/>
                <a:ea typeface="SimSun"/>
              </a:rPr>
              <a:t>Shi </a:t>
            </a:r>
            <a:r>
              <a:rPr lang="en-US" dirty="0" err="1" smtClean="0">
                <a:latin typeface="Arial"/>
                <a:ea typeface="SimSun"/>
              </a:rPr>
              <a:t>Huangdi</a:t>
            </a:r>
            <a:endParaRPr lang="en-US" dirty="0"/>
          </a:p>
        </p:txBody>
      </p:sp>
      <p:sp>
        <p:nvSpPr>
          <p:cNvPr id="169986"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Title 1"/>
          <p:cNvSpPr>
            <a:spLocks noGrp="1"/>
          </p:cNvSpPr>
          <p:nvPr>
            <p:ph type="title"/>
          </p:nvPr>
        </p:nvSpPr>
        <p:spPr/>
        <p:txBody>
          <a:bodyPr/>
          <a:lstStyle/>
          <a:p>
            <a:endParaRPr lang="en-US" smtClean="0"/>
          </a:p>
        </p:txBody>
      </p:sp>
      <p:sp>
        <p:nvSpPr>
          <p:cNvPr id="172034" name="Content Placeholder 2"/>
          <p:cNvSpPr>
            <a:spLocks noGrp="1"/>
          </p:cNvSpPr>
          <p:nvPr>
            <p:ph idx="1"/>
          </p:nvPr>
        </p:nvSpPr>
        <p:spPr>
          <a:xfrm>
            <a:off x="152400" y="1935163"/>
            <a:ext cx="8839200" cy="4389437"/>
          </a:xfrm>
        </p:spPr>
        <p:txBody>
          <a:bodyPr/>
          <a:lstStyle/>
          <a:p>
            <a:r>
              <a:rPr lang="en-US" smtClean="0">
                <a:latin typeface="Arial" charset="0"/>
                <a:ea typeface="SimSun"/>
                <a:cs typeface="SimSun"/>
              </a:rPr>
              <a:t>dominated Japanese politics during the Heian period.</a:t>
            </a:r>
            <a:endParaRPr lang="en-US" smtClean="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latin typeface="Arial"/>
                <a:ea typeface="SimSun"/>
              </a:rPr>
              <a:t>the Fujiwara clan</a:t>
            </a:r>
            <a:endParaRPr lang="en-US" dirty="0"/>
          </a:p>
        </p:txBody>
      </p:sp>
      <p:sp>
        <p:nvSpPr>
          <p:cNvPr id="174082"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Title 1"/>
          <p:cNvSpPr>
            <a:spLocks noGrp="1"/>
          </p:cNvSpPr>
          <p:nvPr>
            <p:ph type="title"/>
          </p:nvPr>
        </p:nvSpPr>
        <p:spPr/>
        <p:txBody>
          <a:bodyPr/>
          <a:lstStyle/>
          <a:p>
            <a:endParaRPr lang="en-US" smtClean="0"/>
          </a:p>
        </p:txBody>
      </p:sp>
      <p:sp>
        <p:nvSpPr>
          <p:cNvPr id="176130" name="Content Placeholder 2"/>
          <p:cNvSpPr>
            <a:spLocks noGrp="1"/>
          </p:cNvSpPr>
          <p:nvPr>
            <p:ph idx="1"/>
          </p:nvPr>
        </p:nvSpPr>
        <p:spPr/>
        <p:txBody>
          <a:bodyPr/>
          <a:lstStyle/>
          <a:p>
            <a:r>
              <a:rPr lang="en-US" smtClean="0">
                <a:latin typeface="Arial" charset="0"/>
                <a:ea typeface="SimSun"/>
                <a:cs typeface="SimSun"/>
              </a:rPr>
              <a:t>people of southern and central India and northern Sri Lanka</a:t>
            </a:r>
          </a:p>
          <a:p>
            <a:r>
              <a:rPr lang="en-US" smtClean="0">
                <a:latin typeface="Arial" charset="0"/>
                <a:ea typeface="SimSun"/>
                <a:cs typeface="SimSun"/>
              </a:rPr>
              <a:t>the most well known of these languages are Tamil, Telugu, Kannada and Malayalam</a:t>
            </a:r>
            <a:endParaRPr lang="en-US" smtClean="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latin typeface="Arial"/>
                <a:ea typeface="SimSun"/>
              </a:rPr>
              <a:t>Dravidians</a:t>
            </a:r>
            <a:endParaRPr lang="en-US" dirty="0"/>
          </a:p>
        </p:txBody>
      </p:sp>
      <p:sp>
        <p:nvSpPr>
          <p:cNvPr id="178178"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Title 1"/>
          <p:cNvSpPr>
            <a:spLocks noGrp="1"/>
          </p:cNvSpPr>
          <p:nvPr>
            <p:ph type="title"/>
          </p:nvPr>
        </p:nvSpPr>
        <p:spPr/>
        <p:txBody>
          <a:bodyPr/>
          <a:lstStyle/>
          <a:p>
            <a:endParaRPr lang="en-US" smtClean="0"/>
          </a:p>
        </p:txBody>
      </p:sp>
      <p:sp>
        <p:nvSpPr>
          <p:cNvPr id="180226" name="Content Placeholder 2"/>
          <p:cNvSpPr>
            <a:spLocks noGrp="1"/>
          </p:cNvSpPr>
          <p:nvPr>
            <p:ph idx="1"/>
          </p:nvPr>
        </p:nvSpPr>
        <p:spPr>
          <a:xfrm>
            <a:off x="152400" y="1935163"/>
            <a:ext cx="8839200" cy="4389437"/>
          </a:xfrm>
        </p:spPr>
        <p:txBody>
          <a:bodyPr/>
          <a:lstStyle/>
          <a:p>
            <a:r>
              <a:rPr lang="en-US" smtClean="0">
                <a:latin typeface="Arial" charset="0"/>
                <a:ea typeface="SimSun"/>
                <a:cs typeface="SimSun"/>
              </a:rPr>
              <a:t>Leader of the Mauryan empire from 273 BC to 232 BC </a:t>
            </a:r>
          </a:p>
          <a:p>
            <a:r>
              <a:rPr lang="en-US" smtClean="0">
                <a:latin typeface="Arial" charset="0"/>
                <a:ea typeface="SimSun"/>
                <a:cs typeface="SimSun"/>
              </a:rPr>
              <a:t>A convert to Buddhism</a:t>
            </a:r>
            <a:endParaRPr lang="en-US" smtClean="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err="1" smtClean="0">
                <a:latin typeface="Arial"/>
                <a:ea typeface="SimSun"/>
              </a:rPr>
              <a:t>Ashoka</a:t>
            </a:r>
            <a:endParaRPr lang="en-US" dirty="0"/>
          </a:p>
        </p:txBody>
      </p:sp>
      <p:sp>
        <p:nvSpPr>
          <p:cNvPr id="182274"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Title 1"/>
          <p:cNvSpPr>
            <a:spLocks noGrp="1"/>
          </p:cNvSpPr>
          <p:nvPr>
            <p:ph type="title"/>
          </p:nvPr>
        </p:nvSpPr>
        <p:spPr/>
        <p:txBody>
          <a:bodyPr/>
          <a:lstStyle/>
          <a:p>
            <a:r>
              <a:rPr lang="en-US" i="1" smtClean="0">
                <a:latin typeface="Arial" charset="0"/>
                <a:ea typeface="SimSun"/>
                <a:cs typeface="SimSun"/>
              </a:rPr>
              <a:t>527 - 565 CE </a:t>
            </a:r>
            <a:endParaRPr lang="en-US" smtClean="0"/>
          </a:p>
        </p:txBody>
      </p:sp>
      <p:sp>
        <p:nvSpPr>
          <p:cNvPr id="184322" name="Content Placeholder 2"/>
          <p:cNvSpPr>
            <a:spLocks noGrp="1"/>
          </p:cNvSpPr>
          <p:nvPr>
            <p:ph idx="1"/>
          </p:nvPr>
        </p:nvSpPr>
        <p:spPr>
          <a:xfrm>
            <a:off x="152400" y="1935163"/>
            <a:ext cx="8839200" cy="4389437"/>
          </a:xfrm>
        </p:spPr>
        <p:txBody>
          <a:bodyPr/>
          <a:lstStyle/>
          <a:p>
            <a:r>
              <a:rPr lang="en-US" smtClean="0">
                <a:latin typeface="Arial" charset="0"/>
                <a:ea typeface="SimSun"/>
                <a:cs typeface="SimSun"/>
              </a:rPr>
              <a:t>the Eastern Roman emperor who tried to restore the unity of the old Roman Empire</a:t>
            </a:r>
          </a:p>
          <a:p>
            <a:r>
              <a:rPr lang="en-US" smtClean="0">
                <a:latin typeface="Arial" charset="0"/>
                <a:ea typeface="SimSun"/>
                <a:cs typeface="SimSun"/>
              </a:rPr>
              <a:t>He issued the most famous compilation of Roman Law</a:t>
            </a:r>
          </a:p>
          <a:p>
            <a:r>
              <a:rPr lang="en-US" smtClean="0">
                <a:latin typeface="Arial" charset="0"/>
                <a:ea typeface="SimSun"/>
                <a:cs typeface="SimSun"/>
              </a:rPr>
              <a:t>He was unable to maintain a hold in Italy and lost the provinces of north Africa. It was the last effort to restore the Mediterranean unity</a:t>
            </a:r>
            <a:endParaRPr lang="en-US" smtClean="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latin typeface="Arial"/>
                <a:ea typeface="SimSun"/>
              </a:rPr>
              <a:t>Justinian</a:t>
            </a:r>
            <a:endParaRPr lang="en-US" dirty="0"/>
          </a:p>
        </p:txBody>
      </p:sp>
      <p:sp>
        <p:nvSpPr>
          <p:cNvPr id="186370"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Title 1"/>
          <p:cNvSpPr>
            <a:spLocks noGrp="1"/>
          </p:cNvSpPr>
          <p:nvPr>
            <p:ph type="title"/>
          </p:nvPr>
        </p:nvSpPr>
        <p:spPr/>
        <p:txBody>
          <a:bodyPr/>
          <a:lstStyle/>
          <a:p>
            <a:endParaRPr lang="en-US" smtClean="0"/>
          </a:p>
        </p:txBody>
      </p:sp>
      <p:sp>
        <p:nvSpPr>
          <p:cNvPr id="188418" name="Content Placeholder 2"/>
          <p:cNvSpPr>
            <a:spLocks noGrp="1"/>
          </p:cNvSpPr>
          <p:nvPr>
            <p:ph idx="1"/>
          </p:nvPr>
        </p:nvSpPr>
        <p:spPr/>
        <p:txBody>
          <a:bodyPr/>
          <a:lstStyle/>
          <a:p>
            <a:r>
              <a:rPr lang="en-US" smtClean="0">
                <a:latin typeface="Arial" charset="0"/>
                <a:ea typeface="SimSun"/>
                <a:cs typeface="SimSun"/>
              </a:rPr>
              <a:t>The social organization created by exchanging grants of lands or fiefs in return for formal oaths of allegiance and promises of loyal service </a:t>
            </a:r>
          </a:p>
          <a:p>
            <a:r>
              <a:rPr lang="en-US" smtClean="0">
                <a:latin typeface="Arial" charset="0"/>
                <a:ea typeface="SimSun"/>
                <a:cs typeface="SimSun"/>
              </a:rPr>
              <a:t>typical of the Zhou Dynasty and the European Middle Ages </a:t>
            </a:r>
          </a:p>
          <a:p>
            <a:r>
              <a:rPr lang="en-US" smtClean="0">
                <a:latin typeface="Arial" charset="0"/>
                <a:ea typeface="SimSun"/>
                <a:cs typeface="SimSun"/>
              </a:rPr>
              <a:t>greater lords provided protection and aid to lesser lords in return for military service</a:t>
            </a:r>
            <a:endParaRPr lang="en-US" smtClean="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latin typeface="Arial"/>
                <a:ea typeface="SimSun"/>
              </a:rPr>
              <a:t>feudalism</a:t>
            </a:r>
            <a:endParaRPr lang="en-US" dirty="0"/>
          </a:p>
        </p:txBody>
      </p:sp>
      <p:sp>
        <p:nvSpPr>
          <p:cNvPr id="190466"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Title 1"/>
          <p:cNvSpPr>
            <a:spLocks noGrp="1"/>
          </p:cNvSpPr>
          <p:nvPr>
            <p:ph type="title"/>
          </p:nvPr>
        </p:nvSpPr>
        <p:spPr/>
        <p:txBody>
          <a:bodyPr/>
          <a:lstStyle/>
          <a:p>
            <a:endParaRPr lang="en-US" smtClean="0"/>
          </a:p>
        </p:txBody>
      </p:sp>
      <p:sp>
        <p:nvSpPr>
          <p:cNvPr id="192514" name="Content Placeholder 2"/>
          <p:cNvSpPr>
            <a:spLocks noGrp="1"/>
          </p:cNvSpPr>
          <p:nvPr>
            <p:ph idx="1"/>
          </p:nvPr>
        </p:nvSpPr>
        <p:spPr/>
        <p:txBody>
          <a:bodyPr/>
          <a:lstStyle/>
          <a:p>
            <a:r>
              <a:rPr lang="en-US" smtClean="0">
                <a:latin typeface="Arial" charset="0"/>
                <a:ea typeface="SimSun"/>
                <a:cs typeface="SimSun"/>
              </a:rPr>
              <a:t>Charles the Great </a:t>
            </a:r>
          </a:p>
          <a:p>
            <a:r>
              <a:rPr lang="en-US" smtClean="0">
                <a:latin typeface="Arial" charset="0"/>
                <a:ea typeface="SimSun"/>
                <a:cs typeface="SimSun"/>
              </a:rPr>
              <a:t>Carolingian monarch who established substantial empire in France and Germany (800 C.E)</a:t>
            </a:r>
          </a:p>
          <a:p>
            <a:r>
              <a:rPr lang="en-US" smtClean="0">
                <a:latin typeface="Arial" charset="0"/>
                <a:ea typeface="SimSun"/>
                <a:cs typeface="SimSun"/>
              </a:rPr>
              <a:t>He helped restore some church-based education in western Europe, and the level of intellectual activity began a slow recovering</a:t>
            </a:r>
          </a:p>
          <a:p>
            <a:r>
              <a:rPr lang="en-US" smtClean="0">
                <a:latin typeface="Arial" charset="0"/>
                <a:ea typeface="SimSun"/>
                <a:cs typeface="SimSun"/>
              </a:rPr>
              <a:t>After death, the empire could not survive</a:t>
            </a:r>
            <a:endParaRPr lang="en-US" smtClean="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latin typeface="Arial"/>
                <a:ea typeface="SimSun"/>
              </a:rPr>
              <a:t>Charlemagne</a:t>
            </a:r>
            <a:endParaRPr lang="en-US" dirty="0"/>
          </a:p>
        </p:txBody>
      </p:sp>
      <p:sp>
        <p:nvSpPr>
          <p:cNvPr id="194562"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Content Placeholder 2"/>
          <p:cNvSpPr>
            <a:spLocks noGrp="1"/>
          </p:cNvSpPr>
          <p:nvPr>
            <p:ph idx="1"/>
          </p:nvPr>
        </p:nvSpPr>
        <p:spPr>
          <a:xfrm>
            <a:off x="0" y="1371600"/>
            <a:ext cx="9144000" cy="5486400"/>
          </a:xfrm>
        </p:spPr>
        <p:txBody>
          <a:bodyPr/>
          <a:lstStyle/>
          <a:p>
            <a:r>
              <a:rPr lang="en-US" smtClean="0">
                <a:latin typeface="Arial" charset="0"/>
                <a:ea typeface="SimSun"/>
                <a:cs typeface="SimSun"/>
              </a:rPr>
              <a:t>Formed by the 8</a:t>
            </a:r>
            <a:r>
              <a:rPr lang="en-US" baseline="30000" smtClean="0">
                <a:latin typeface="Arial" charset="0"/>
                <a:ea typeface="SimSun"/>
                <a:cs typeface="SimSun"/>
              </a:rPr>
              <a:t>th</a:t>
            </a:r>
            <a:r>
              <a:rPr lang="en-US" smtClean="0">
                <a:latin typeface="Arial" charset="0"/>
                <a:ea typeface="SimSun"/>
                <a:cs typeface="SimSun"/>
              </a:rPr>
              <a:t> century by exchanging gold from the forests of west Africa for salt/dates from the Sahara or for goods from Mediterranean north Africa </a:t>
            </a:r>
          </a:p>
          <a:p>
            <a:r>
              <a:rPr lang="en-US" smtClean="0">
                <a:latin typeface="Arial" charset="0"/>
                <a:ea typeface="SimSun"/>
                <a:cs typeface="SimSun"/>
              </a:rPr>
              <a:t>Camels were introduced </a:t>
            </a:r>
          </a:p>
          <a:p>
            <a:r>
              <a:rPr lang="en-US" smtClean="0">
                <a:latin typeface="Arial" charset="0"/>
                <a:ea typeface="SimSun"/>
                <a:cs typeface="SimSun"/>
              </a:rPr>
              <a:t>By 3</a:t>
            </a:r>
            <a:r>
              <a:rPr lang="en-US" baseline="30000" smtClean="0">
                <a:latin typeface="Arial" charset="0"/>
                <a:ea typeface="SimSun"/>
                <a:cs typeface="SimSun"/>
              </a:rPr>
              <a:t>rd</a:t>
            </a:r>
            <a:r>
              <a:rPr lang="en-US" smtClean="0">
                <a:latin typeface="Arial" charset="0"/>
                <a:ea typeface="SimSun"/>
                <a:cs typeface="SimSun"/>
              </a:rPr>
              <a:t> century C.E., it rose to power by taxing the salt and gold exchanged within its borders </a:t>
            </a:r>
          </a:p>
          <a:p>
            <a:r>
              <a:rPr lang="en-US" smtClean="0">
                <a:latin typeface="Arial" charset="0"/>
                <a:ea typeface="SimSun"/>
                <a:cs typeface="SimSun"/>
              </a:rPr>
              <a:t>By the 10</a:t>
            </a:r>
            <a:r>
              <a:rPr lang="en-US" baseline="30000" smtClean="0">
                <a:latin typeface="Arial" charset="0"/>
                <a:ea typeface="SimSun"/>
                <a:cs typeface="SimSun"/>
              </a:rPr>
              <a:t>th</a:t>
            </a:r>
            <a:r>
              <a:rPr lang="en-US" smtClean="0">
                <a:latin typeface="Arial" charset="0"/>
                <a:ea typeface="SimSun"/>
                <a:cs typeface="SimSun"/>
              </a:rPr>
              <a:t> century, rulers had converted to Islam and were at its height of power</a:t>
            </a:r>
          </a:p>
          <a:p>
            <a:r>
              <a:rPr lang="en-US" smtClean="0">
                <a:latin typeface="Arial" charset="0"/>
                <a:ea typeface="SimSun"/>
                <a:cs typeface="SimSun"/>
              </a:rPr>
              <a:t>Almoravid armies invaded from north Africa (1076), the power was declining despite the kingdom’s survival</a:t>
            </a:r>
          </a:p>
          <a:p>
            <a:r>
              <a:rPr lang="en-US" smtClean="0">
                <a:latin typeface="Arial" charset="0"/>
                <a:ea typeface="SimSun"/>
                <a:cs typeface="SimSun"/>
              </a:rPr>
              <a:t>new states rose in the 13</a:t>
            </a:r>
            <a:r>
              <a:rPr lang="en-US" baseline="30000" smtClean="0">
                <a:latin typeface="Arial" charset="0"/>
                <a:ea typeface="SimSun"/>
                <a:cs typeface="SimSun"/>
              </a:rPr>
              <a:t>th</a:t>
            </a:r>
            <a:r>
              <a:rPr lang="en-US" smtClean="0">
                <a:latin typeface="Arial" charset="0"/>
                <a:ea typeface="SimSun"/>
                <a:cs typeface="SimSun"/>
              </a:rPr>
              <a:t> century</a:t>
            </a:r>
            <a:endParaRPr lang="en-US" smtClean="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latin typeface="Arial"/>
                <a:ea typeface="SimSun"/>
              </a:rPr>
              <a:t>Ghana</a:t>
            </a:r>
            <a:endParaRPr lang="en-US" dirty="0"/>
          </a:p>
        </p:txBody>
      </p:sp>
      <p:sp>
        <p:nvSpPr>
          <p:cNvPr id="198658"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Content Placeholder 2"/>
          <p:cNvSpPr>
            <a:spLocks noGrp="1"/>
          </p:cNvSpPr>
          <p:nvPr>
            <p:ph idx="1"/>
          </p:nvPr>
        </p:nvSpPr>
        <p:spPr>
          <a:xfrm>
            <a:off x="0" y="1295400"/>
            <a:ext cx="9144000" cy="5562600"/>
          </a:xfrm>
        </p:spPr>
        <p:txBody>
          <a:bodyPr/>
          <a:lstStyle/>
          <a:p>
            <a:r>
              <a:rPr lang="en-US" smtClean="0">
                <a:latin typeface="Arial" charset="0"/>
                <a:ea typeface="SimSun"/>
                <a:cs typeface="SimSun"/>
              </a:rPr>
              <a:t>Classic culture emerging in southern Mexico and Central American contemporary with Teotihuacán</a:t>
            </a:r>
          </a:p>
          <a:p>
            <a:r>
              <a:rPr lang="en-US" smtClean="0">
                <a:latin typeface="Arial" charset="0"/>
                <a:ea typeface="SimSun"/>
                <a:cs typeface="SimSun"/>
              </a:rPr>
              <a:t>featured monumental architecture, written language, calendar, mathematical systems, and highly developed religion.</a:t>
            </a:r>
            <a:endParaRPr lang="en-US" smtClean="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latin typeface="Arial"/>
                <a:ea typeface="SimSun"/>
              </a:rPr>
              <a:t>Maya</a:t>
            </a:r>
            <a:endParaRPr lang="en-US" dirty="0"/>
          </a:p>
        </p:txBody>
      </p:sp>
      <p:sp>
        <p:nvSpPr>
          <p:cNvPr id="202754"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Content Placeholder 2"/>
          <p:cNvSpPr>
            <a:spLocks noGrp="1"/>
          </p:cNvSpPr>
          <p:nvPr>
            <p:ph idx="1"/>
          </p:nvPr>
        </p:nvSpPr>
        <p:spPr>
          <a:xfrm>
            <a:off x="0" y="1295400"/>
            <a:ext cx="9144000" cy="5562600"/>
          </a:xfrm>
        </p:spPr>
        <p:txBody>
          <a:bodyPr/>
          <a:lstStyle/>
          <a:p>
            <a:r>
              <a:rPr lang="en-US" smtClean="0">
                <a:latin typeface="Arial" charset="0"/>
                <a:ea typeface="SimSun"/>
                <a:cs typeface="SimSun"/>
              </a:rPr>
              <a:t>developed in the second millennium BCE in the central Andes and the central Pacific coast of South America. </a:t>
            </a:r>
          </a:p>
          <a:p>
            <a:r>
              <a:rPr lang="en-US" smtClean="0">
                <a:latin typeface="Arial" charset="0"/>
                <a:ea typeface="SimSun"/>
                <a:cs typeface="SimSun"/>
              </a:rPr>
              <a:t>included the urbanized cultures of Chav</a:t>
            </a:r>
            <a:r>
              <a:rPr lang="en-US" smtClean="0">
                <a:latin typeface="Times New Roman" pitchFamily="18" charset="0"/>
                <a:ea typeface="SimSun"/>
                <a:cs typeface="Arial" charset="0"/>
              </a:rPr>
              <a:t>i</a:t>
            </a:r>
            <a:r>
              <a:rPr lang="en-US" smtClean="0">
                <a:latin typeface="Arial" charset="0"/>
                <a:ea typeface="SimSun"/>
                <a:cs typeface="SimSun"/>
              </a:rPr>
              <a:t>n, Moche,         Ica-Nazca, Chimu, Tiwanaku, Aymara, Chachapoya and other Pre-Incan cultures</a:t>
            </a:r>
          </a:p>
          <a:p>
            <a:r>
              <a:rPr lang="en-US" smtClean="0">
                <a:latin typeface="Arial" charset="0"/>
                <a:ea typeface="SimSun"/>
                <a:cs typeface="SimSun"/>
              </a:rPr>
              <a:t>The semi-urbanized Inca conquered greater Peru in the 15th century.</a:t>
            </a:r>
          </a:p>
          <a:p>
            <a:r>
              <a:rPr lang="en-US" smtClean="0">
                <a:latin typeface="Arial" charset="0"/>
                <a:ea typeface="SimSun"/>
                <a:cs typeface="SimSun"/>
              </a:rPr>
              <a:t>Then, in the 16th century, Spain conquered Peru.</a:t>
            </a:r>
            <a:endParaRPr lang="en-US" smtClean="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latin typeface="Arial"/>
                <a:ea typeface="SimSun"/>
              </a:rPr>
              <a:t>Andean societies</a:t>
            </a:r>
            <a:endParaRPr lang="en-US" dirty="0"/>
          </a:p>
        </p:txBody>
      </p:sp>
      <p:sp>
        <p:nvSpPr>
          <p:cNvPr id="206850"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Content Placeholder 2"/>
          <p:cNvSpPr>
            <a:spLocks noGrp="1"/>
          </p:cNvSpPr>
          <p:nvPr>
            <p:ph idx="1"/>
          </p:nvPr>
        </p:nvSpPr>
        <p:spPr>
          <a:xfrm>
            <a:off x="0" y="1752600"/>
            <a:ext cx="9144000" cy="5105400"/>
          </a:xfrm>
        </p:spPr>
        <p:txBody>
          <a:bodyPr/>
          <a:lstStyle/>
          <a:p>
            <a:r>
              <a:rPr lang="en-US" smtClean="0">
                <a:latin typeface="Arial" charset="0"/>
                <a:ea typeface="SimSun"/>
                <a:cs typeface="SimSun"/>
              </a:rPr>
              <a:t>a Mound-building Native American culture that flourished in the Midwestern, Eastern, and Southeastern United States in the centuries leading up to European contact </a:t>
            </a:r>
          </a:p>
          <a:p>
            <a:r>
              <a:rPr lang="en-US" smtClean="0">
                <a:latin typeface="Arial" charset="0"/>
                <a:ea typeface="SimSun"/>
                <a:cs typeface="SimSun"/>
              </a:rPr>
              <a:t>began to develop around 900 A.D. in the Mississippi River Valley (for which it is named)</a:t>
            </a:r>
          </a:p>
          <a:p>
            <a:r>
              <a:rPr lang="en-US" smtClean="0">
                <a:latin typeface="Arial" charset="0"/>
                <a:ea typeface="SimSun"/>
                <a:cs typeface="SimSun"/>
              </a:rPr>
              <a:t>Cultures in the Tennessee River Valley may have also begun to develop similar characteristics at this point </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latin typeface="Arial"/>
                <a:ea typeface="SimSun"/>
              </a:rPr>
              <a:t>Mississippian culture</a:t>
            </a:r>
            <a:endParaRPr lang="en-US" dirty="0"/>
          </a:p>
        </p:txBody>
      </p:sp>
      <p:sp>
        <p:nvSpPr>
          <p:cNvPr id="210946"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endParaRPr lang="en-US" smtClean="0"/>
          </a:p>
        </p:txBody>
      </p:sp>
      <p:sp>
        <p:nvSpPr>
          <p:cNvPr id="212994" name="Content Placeholder 2"/>
          <p:cNvSpPr>
            <a:spLocks noGrp="1"/>
          </p:cNvSpPr>
          <p:nvPr>
            <p:ph idx="1"/>
          </p:nvPr>
        </p:nvSpPr>
        <p:spPr/>
        <p:txBody>
          <a:bodyPr/>
          <a:lstStyle/>
          <a:p>
            <a:r>
              <a:rPr lang="en-US" smtClean="0">
                <a:latin typeface="Arial" charset="0"/>
                <a:ea typeface="SimSun"/>
                <a:cs typeface="SimSun"/>
              </a:rPr>
              <a:t>Native American civilization centered around the present-day “Four Corners” area of the Southwest United States.</a:t>
            </a:r>
            <a:endParaRPr lang="en-US" smtClean="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err="1" smtClean="0">
                <a:latin typeface="Arial"/>
                <a:ea typeface="SimSun"/>
              </a:rPr>
              <a:t>Anasazi</a:t>
            </a:r>
            <a:endParaRPr lang="en-US" dirty="0"/>
          </a:p>
        </p:txBody>
      </p:sp>
      <p:sp>
        <p:nvSpPr>
          <p:cNvPr id="215042"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endParaRPr lang="en-US" smtClean="0"/>
          </a:p>
        </p:txBody>
      </p:sp>
      <p:sp>
        <p:nvSpPr>
          <p:cNvPr id="217090" name="Content Placeholder 2"/>
          <p:cNvSpPr>
            <a:spLocks noGrp="1"/>
          </p:cNvSpPr>
          <p:nvPr>
            <p:ph idx="1"/>
          </p:nvPr>
        </p:nvSpPr>
        <p:spPr/>
        <p:txBody>
          <a:bodyPr/>
          <a:lstStyle/>
          <a:p>
            <a:r>
              <a:rPr lang="en-US" smtClean="0">
                <a:latin typeface="Arial" charset="0"/>
                <a:ea typeface="SimSun"/>
                <a:cs typeface="SimSun"/>
              </a:rPr>
              <a:t>Political regime where most political power effectively rests with a small segment of society (typically the most powerful, whether by wealth, military strength, ruthlessness, or political influence).</a:t>
            </a:r>
            <a:endParaRPr lang="en-US" smtClean="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latin typeface="Arial"/>
                <a:ea typeface="SimSun"/>
              </a:rPr>
              <a:t>oligarchy</a:t>
            </a:r>
            <a:endParaRPr lang="en-US" dirty="0"/>
          </a:p>
        </p:txBody>
      </p:sp>
      <p:sp>
        <p:nvSpPr>
          <p:cNvPr id="219138"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Title 1"/>
          <p:cNvSpPr>
            <a:spLocks noGrp="1"/>
          </p:cNvSpPr>
          <p:nvPr>
            <p:ph type="title"/>
          </p:nvPr>
        </p:nvSpPr>
        <p:spPr/>
        <p:txBody>
          <a:bodyPr/>
          <a:lstStyle/>
          <a:p>
            <a:endParaRPr lang="en-US" smtClean="0"/>
          </a:p>
        </p:txBody>
      </p:sp>
      <p:sp>
        <p:nvSpPr>
          <p:cNvPr id="221186" name="Content Placeholder 2"/>
          <p:cNvSpPr>
            <a:spLocks noGrp="1"/>
          </p:cNvSpPr>
          <p:nvPr>
            <p:ph idx="1"/>
          </p:nvPr>
        </p:nvSpPr>
        <p:spPr/>
        <p:txBody>
          <a:bodyPr/>
          <a:lstStyle/>
          <a:p>
            <a:r>
              <a:rPr lang="en-US" smtClean="0">
                <a:latin typeface="Arial" charset="0"/>
                <a:ea typeface="SimSun"/>
                <a:cs typeface="SimSun"/>
              </a:rPr>
              <a:t>form of government in which a religion or faith plays a dominant role</a:t>
            </a:r>
            <a:endParaRPr lang="en-US" smtClean="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latin typeface="Arial"/>
                <a:ea typeface="SimSun"/>
              </a:rPr>
              <a:t>theocracy</a:t>
            </a:r>
            <a:endParaRPr lang="en-US" dirty="0"/>
          </a:p>
        </p:txBody>
      </p:sp>
      <p:sp>
        <p:nvSpPr>
          <p:cNvPr id="223234"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p:txBody>
          <a:bodyPr/>
          <a:lstStyle/>
          <a:p>
            <a:endParaRPr lang="en-US" smtClean="0"/>
          </a:p>
        </p:txBody>
      </p:sp>
      <p:sp>
        <p:nvSpPr>
          <p:cNvPr id="225282" name="Content Placeholder 2"/>
          <p:cNvSpPr>
            <a:spLocks noGrp="1"/>
          </p:cNvSpPr>
          <p:nvPr>
            <p:ph idx="1"/>
          </p:nvPr>
        </p:nvSpPr>
        <p:spPr/>
        <p:txBody>
          <a:bodyPr/>
          <a:lstStyle/>
          <a:p>
            <a:r>
              <a:rPr lang="en-US" smtClean="0">
                <a:latin typeface="Arial" charset="0"/>
                <a:ea typeface="SimSun"/>
                <a:cs typeface="SimSun"/>
              </a:rPr>
              <a:t>were not property themselves and could not be sold apart from the land which they worked </a:t>
            </a:r>
          </a:p>
          <a:p>
            <a:r>
              <a:rPr lang="en-US" smtClean="0">
                <a:latin typeface="Arial" charset="0"/>
                <a:ea typeface="SimSun"/>
                <a:cs typeface="SimSun"/>
              </a:rPr>
              <a:t>Worked on the fields of the privileged land owners in return for protection and the right to work on their leased fields</a:t>
            </a:r>
            <a:endParaRPr lang="en-US" smtClean="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latin typeface="Arial"/>
                <a:ea typeface="SimSun"/>
              </a:rPr>
              <a:t>serfs</a:t>
            </a:r>
            <a:endParaRPr lang="en-US" dirty="0"/>
          </a:p>
        </p:txBody>
      </p:sp>
      <p:sp>
        <p:nvSpPr>
          <p:cNvPr id="227330"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Title 1"/>
          <p:cNvSpPr>
            <a:spLocks noGrp="1"/>
          </p:cNvSpPr>
          <p:nvPr>
            <p:ph type="title"/>
          </p:nvPr>
        </p:nvSpPr>
        <p:spPr/>
        <p:txBody>
          <a:bodyPr/>
          <a:lstStyle/>
          <a:p>
            <a:endParaRPr lang="en-US" smtClean="0"/>
          </a:p>
        </p:txBody>
      </p:sp>
      <p:sp>
        <p:nvSpPr>
          <p:cNvPr id="229378" name="Content Placeholder 2"/>
          <p:cNvSpPr>
            <a:spLocks noGrp="1"/>
          </p:cNvSpPr>
          <p:nvPr>
            <p:ph idx="1"/>
          </p:nvPr>
        </p:nvSpPr>
        <p:spPr/>
        <p:txBody>
          <a:bodyPr/>
          <a:lstStyle/>
          <a:p>
            <a:r>
              <a:rPr lang="en-US" smtClean="0">
                <a:latin typeface="Arial" charset="0"/>
                <a:ea typeface="SimSun"/>
                <a:cs typeface="SimSun"/>
              </a:rPr>
              <a:t>belief in, or worship of, multiple gods or divinities</a:t>
            </a:r>
            <a:endParaRPr lang="en-US" smtClean="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latin typeface="Arial"/>
                <a:ea typeface="SimSun"/>
              </a:rPr>
              <a:t>polytheism</a:t>
            </a:r>
            <a:endParaRPr lang="en-US" dirty="0"/>
          </a:p>
        </p:txBody>
      </p:sp>
      <p:sp>
        <p:nvSpPr>
          <p:cNvPr id="231426"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Title 1"/>
          <p:cNvSpPr>
            <a:spLocks noGrp="1"/>
          </p:cNvSpPr>
          <p:nvPr>
            <p:ph type="title"/>
          </p:nvPr>
        </p:nvSpPr>
        <p:spPr/>
        <p:txBody>
          <a:bodyPr/>
          <a:lstStyle/>
          <a:p>
            <a:endParaRPr lang="en-US" smtClean="0"/>
          </a:p>
        </p:txBody>
      </p:sp>
      <p:sp>
        <p:nvSpPr>
          <p:cNvPr id="233474" name="Content Placeholder 2"/>
          <p:cNvSpPr>
            <a:spLocks noGrp="1"/>
          </p:cNvSpPr>
          <p:nvPr>
            <p:ph idx="1"/>
          </p:nvPr>
        </p:nvSpPr>
        <p:spPr/>
        <p:txBody>
          <a:bodyPr/>
          <a:lstStyle/>
          <a:p>
            <a:r>
              <a:rPr lang="en-US" smtClean="0">
                <a:latin typeface="Arial" charset="0"/>
                <a:ea typeface="SimSun"/>
                <a:cs typeface="Arial" charset="0"/>
              </a:rPr>
              <a:t>the first of the Old Testament patriarchs and the father of Isaac</a:t>
            </a:r>
          </a:p>
          <a:p>
            <a:r>
              <a:rPr lang="en-US" smtClean="0">
                <a:latin typeface="Arial" charset="0"/>
                <a:ea typeface="SimSun"/>
                <a:cs typeface="Arial" charset="0"/>
              </a:rPr>
              <a:t> "Judaism, Christianity, and Islam each has a special claim on  him"</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latin typeface="Arial"/>
                <a:ea typeface="SimSun"/>
              </a:rPr>
              <a:t>Abraham</a:t>
            </a:r>
            <a:endParaRPr lang="en-US" dirty="0"/>
          </a:p>
        </p:txBody>
      </p:sp>
      <p:sp>
        <p:nvSpPr>
          <p:cNvPr id="235522"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Title 1"/>
          <p:cNvSpPr>
            <a:spLocks noGrp="1"/>
          </p:cNvSpPr>
          <p:nvPr>
            <p:ph type="title"/>
          </p:nvPr>
        </p:nvSpPr>
        <p:spPr/>
        <p:txBody>
          <a:bodyPr/>
          <a:lstStyle/>
          <a:p>
            <a:endParaRPr lang="en-US" smtClean="0"/>
          </a:p>
        </p:txBody>
      </p:sp>
      <p:sp>
        <p:nvSpPr>
          <p:cNvPr id="237570" name="Content Placeholder 2"/>
          <p:cNvSpPr>
            <a:spLocks noGrp="1"/>
          </p:cNvSpPr>
          <p:nvPr>
            <p:ph idx="1"/>
          </p:nvPr>
        </p:nvSpPr>
        <p:spPr/>
        <p:txBody>
          <a:bodyPr/>
          <a:lstStyle/>
          <a:p>
            <a:r>
              <a:rPr lang="en-US" smtClean="0">
                <a:latin typeface="Arial" charset="0"/>
                <a:ea typeface="SimSun"/>
                <a:cs typeface="SimSun"/>
              </a:rPr>
              <a:t>the dispersion of a group of people throughout the world. </a:t>
            </a:r>
          </a:p>
          <a:p>
            <a:r>
              <a:rPr lang="en-US" smtClean="0">
                <a:latin typeface="Arial" charset="0"/>
                <a:ea typeface="SimSun"/>
                <a:cs typeface="SimSun"/>
              </a:rPr>
              <a:t>Examples: Jewish &amp; African</a:t>
            </a:r>
            <a:endParaRPr lang="en-US" smtClean="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t>Diaspora</a:t>
            </a:r>
            <a:endParaRPr lang="en-US" dirty="0"/>
          </a:p>
        </p:txBody>
      </p:sp>
      <p:sp>
        <p:nvSpPr>
          <p:cNvPr id="239618"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Title 1"/>
          <p:cNvSpPr>
            <a:spLocks noGrp="1"/>
          </p:cNvSpPr>
          <p:nvPr>
            <p:ph type="title"/>
          </p:nvPr>
        </p:nvSpPr>
        <p:spPr/>
        <p:txBody>
          <a:bodyPr/>
          <a:lstStyle/>
          <a:p>
            <a:endParaRPr lang="en-US" smtClean="0"/>
          </a:p>
        </p:txBody>
      </p:sp>
      <p:sp>
        <p:nvSpPr>
          <p:cNvPr id="241666" name="Content Placeholder 2"/>
          <p:cNvSpPr>
            <a:spLocks noGrp="1"/>
          </p:cNvSpPr>
          <p:nvPr>
            <p:ph idx="1"/>
          </p:nvPr>
        </p:nvSpPr>
        <p:spPr/>
        <p:txBody>
          <a:bodyPr/>
          <a:lstStyle/>
          <a:p>
            <a:r>
              <a:rPr lang="en-US" smtClean="0">
                <a:latin typeface="Arial" charset="0"/>
                <a:cs typeface="Arial" charset="0"/>
              </a:rPr>
              <a:t>Founder/teacher of Taoism (Daoism)</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err="1" smtClean="0"/>
              <a:t>Laozi</a:t>
            </a:r>
            <a:endParaRPr lang="en-US" dirty="0"/>
          </a:p>
        </p:txBody>
      </p:sp>
      <p:sp>
        <p:nvSpPr>
          <p:cNvPr id="243714"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Title 1"/>
          <p:cNvSpPr>
            <a:spLocks noGrp="1"/>
          </p:cNvSpPr>
          <p:nvPr>
            <p:ph type="title"/>
          </p:nvPr>
        </p:nvSpPr>
        <p:spPr/>
        <p:txBody>
          <a:bodyPr/>
          <a:lstStyle/>
          <a:p>
            <a:endParaRPr lang="en-US" smtClean="0"/>
          </a:p>
        </p:txBody>
      </p:sp>
      <p:sp>
        <p:nvSpPr>
          <p:cNvPr id="245762" name="Content Placeholder 2"/>
          <p:cNvSpPr>
            <a:spLocks noGrp="1"/>
          </p:cNvSpPr>
          <p:nvPr>
            <p:ph idx="1"/>
          </p:nvPr>
        </p:nvSpPr>
        <p:spPr/>
        <p:txBody>
          <a:bodyPr/>
          <a:lstStyle/>
          <a:p>
            <a:r>
              <a:rPr lang="en-US" smtClean="0">
                <a:latin typeface="Arial" charset="0"/>
                <a:ea typeface="SimSun"/>
                <a:cs typeface="SimSun"/>
              </a:rPr>
              <a:t>record of speeches by Confucius and his disciples, as well as the discussions they held</a:t>
            </a:r>
            <a:endParaRPr lang="en-US" smtClean="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latin typeface="Arial"/>
                <a:ea typeface="SimSun"/>
              </a:rPr>
              <a:t>Analects</a:t>
            </a:r>
            <a:endParaRPr lang="en-US" dirty="0"/>
          </a:p>
        </p:txBody>
      </p:sp>
      <p:sp>
        <p:nvSpPr>
          <p:cNvPr id="247810" name="Subtitle 4"/>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Title 1"/>
          <p:cNvSpPr>
            <a:spLocks noGrp="1"/>
          </p:cNvSpPr>
          <p:nvPr>
            <p:ph type="title"/>
          </p:nvPr>
        </p:nvSpPr>
        <p:spPr/>
        <p:txBody>
          <a:bodyPr/>
          <a:lstStyle/>
          <a:p>
            <a:endParaRPr lang="en-US" smtClean="0"/>
          </a:p>
        </p:txBody>
      </p:sp>
      <p:sp>
        <p:nvSpPr>
          <p:cNvPr id="249858" name="Content Placeholder 2"/>
          <p:cNvSpPr>
            <a:spLocks noGrp="1"/>
          </p:cNvSpPr>
          <p:nvPr>
            <p:ph idx="1"/>
          </p:nvPr>
        </p:nvSpPr>
        <p:spPr/>
        <p:txBody>
          <a:bodyPr/>
          <a:lstStyle/>
          <a:p>
            <a:r>
              <a:rPr lang="en-US" smtClean="0">
                <a:latin typeface="Arial" charset="0"/>
                <a:ea typeface="SimSun"/>
                <a:cs typeface="SimSun"/>
              </a:rPr>
              <a:t>Teacher/founder of Confucianism</a:t>
            </a:r>
            <a:endParaRPr lang="en-US" smtClean="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err="1" smtClean="0">
                <a:latin typeface="Arial"/>
                <a:ea typeface="SimSun"/>
              </a:rPr>
              <a:t>K’ung</a:t>
            </a:r>
            <a:r>
              <a:rPr lang="en-US" dirty="0" smtClean="0">
                <a:latin typeface="Arial"/>
                <a:ea typeface="SimSun"/>
              </a:rPr>
              <a:t> Fu-</a:t>
            </a:r>
            <a:r>
              <a:rPr lang="en-US" dirty="0" err="1" smtClean="0">
                <a:latin typeface="Arial"/>
                <a:ea typeface="SimSun"/>
              </a:rPr>
              <a:t>tzu</a:t>
            </a:r>
            <a:r>
              <a:rPr lang="en-US" dirty="0" smtClean="0">
                <a:latin typeface="Arial"/>
                <a:ea typeface="SimSun"/>
              </a:rPr>
              <a:t> (Confucius)</a:t>
            </a:r>
            <a:endParaRPr lang="en-US" dirty="0"/>
          </a:p>
        </p:txBody>
      </p:sp>
      <p:sp>
        <p:nvSpPr>
          <p:cNvPr id="251906"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Title 1"/>
          <p:cNvSpPr>
            <a:spLocks noGrp="1"/>
          </p:cNvSpPr>
          <p:nvPr>
            <p:ph type="title"/>
          </p:nvPr>
        </p:nvSpPr>
        <p:spPr/>
        <p:txBody>
          <a:bodyPr/>
          <a:lstStyle/>
          <a:p>
            <a:endParaRPr lang="en-US" smtClean="0"/>
          </a:p>
        </p:txBody>
      </p:sp>
      <p:sp>
        <p:nvSpPr>
          <p:cNvPr id="253954" name="Content Placeholder 2"/>
          <p:cNvSpPr>
            <a:spLocks noGrp="1"/>
          </p:cNvSpPr>
          <p:nvPr>
            <p:ph idx="1"/>
          </p:nvPr>
        </p:nvSpPr>
        <p:spPr/>
        <p:txBody>
          <a:bodyPr/>
          <a:lstStyle/>
          <a:p>
            <a:r>
              <a:rPr lang="en-US" smtClean="0">
                <a:latin typeface="Arial" charset="0"/>
                <a:ea typeface="SimSun"/>
                <a:cs typeface="SimSun"/>
              </a:rPr>
              <a:t>blessing of Heaven</a:t>
            </a:r>
          </a:p>
          <a:p>
            <a:r>
              <a:rPr lang="en-US" smtClean="0">
                <a:latin typeface="Arial" charset="0"/>
                <a:ea typeface="SimSun"/>
                <a:cs typeface="SimSun"/>
              </a:rPr>
              <a:t>if a king ruled unwisely, Heaven would be displeased and would give this to someone else</a:t>
            </a:r>
            <a:endParaRPr lang="en-US" smtClean="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latin typeface="Arial"/>
                <a:ea typeface="SimSun"/>
              </a:rPr>
              <a:t>Mandate of Heaven</a:t>
            </a:r>
            <a:endParaRPr lang="en-US" dirty="0"/>
          </a:p>
        </p:txBody>
      </p:sp>
      <p:sp>
        <p:nvSpPr>
          <p:cNvPr id="256002"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endParaRPr lang="en-US" smtClean="0"/>
          </a:p>
        </p:txBody>
      </p:sp>
      <p:sp>
        <p:nvSpPr>
          <p:cNvPr id="258050" name="Content Placeholder 2"/>
          <p:cNvSpPr>
            <a:spLocks noGrp="1"/>
          </p:cNvSpPr>
          <p:nvPr>
            <p:ph idx="1"/>
          </p:nvPr>
        </p:nvSpPr>
        <p:spPr/>
        <p:txBody>
          <a:bodyPr/>
          <a:lstStyle/>
          <a:p>
            <a:r>
              <a:rPr lang="en-US" smtClean="0">
                <a:latin typeface="Arial" charset="0"/>
                <a:ea typeface="SimSun"/>
                <a:cs typeface="SimSun"/>
              </a:rPr>
              <a:t>body of concepts and values which are thought to be held in common by Christianity and Judaism</a:t>
            </a:r>
          </a:p>
          <a:p>
            <a:r>
              <a:rPr lang="en-US" smtClean="0">
                <a:latin typeface="Arial" charset="0"/>
                <a:ea typeface="SimSun"/>
                <a:cs typeface="SimSun"/>
              </a:rPr>
              <a:t>typically considered a fundamental basis for Western legal codes and moral values</a:t>
            </a:r>
            <a:endParaRPr lang="en-US" smtClean="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371600"/>
            <a:ext cx="9144000" cy="1828800"/>
          </a:xfrm>
        </p:spPr>
        <p:txBody>
          <a:bodyPr/>
          <a:lstStyle/>
          <a:p>
            <a:pPr fontAlgn="auto">
              <a:spcAft>
                <a:spcPts val="0"/>
              </a:spcAft>
              <a:defRPr/>
            </a:pPr>
            <a:r>
              <a:rPr lang="en-US" dirty="0" smtClean="0">
                <a:latin typeface="Arial"/>
                <a:ea typeface="SimSun"/>
              </a:rPr>
              <a:t>Judeo-Christian Tradition</a:t>
            </a:r>
            <a:endParaRPr lang="en-US" dirty="0"/>
          </a:p>
        </p:txBody>
      </p:sp>
      <p:sp>
        <p:nvSpPr>
          <p:cNvPr id="260098"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Custom 18">
      <a:dk1>
        <a:sysClr val="windowText" lastClr="000000"/>
      </a:dk1>
      <a:lt1>
        <a:sysClr val="window" lastClr="FFFFFF"/>
      </a:lt1>
      <a:dk2>
        <a:srgbClr val="54A838"/>
      </a:dk2>
      <a:lt2>
        <a:srgbClr val="CAE9C0"/>
      </a:lt2>
      <a:accent1>
        <a:srgbClr val="54A838"/>
      </a:accent1>
      <a:accent2>
        <a:srgbClr val="54A838"/>
      </a:accent2>
      <a:accent3>
        <a:srgbClr val="E4F4DF"/>
      </a:accent3>
      <a:accent4>
        <a:srgbClr val="CAE9C0"/>
      </a:accent4>
      <a:accent5>
        <a:srgbClr val="B0DFA0"/>
      </a:accent5>
      <a:accent6>
        <a:srgbClr val="B0DFA0"/>
      </a:accent6>
      <a:hlink>
        <a:srgbClr val="387025"/>
      </a:hlink>
      <a:folHlink>
        <a:srgbClr val="B0DFA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18">
    <a:dk1>
      <a:sysClr val="windowText" lastClr="000000"/>
    </a:dk1>
    <a:lt1>
      <a:sysClr val="window" lastClr="FFFFFF"/>
    </a:lt1>
    <a:dk2>
      <a:srgbClr val="54A838"/>
    </a:dk2>
    <a:lt2>
      <a:srgbClr val="CAE9C0"/>
    </a:lt2>
    <a:accent1>
      <a:srgbClr val="54A838"/>
    </a:accent1>
    <a:accent2>
      <a:srgbClr val="54A838"/>
    </a:accent2>
    <a:accent3>
      <a:srgbClr val="E4F4DF"/>
    </a:accent3>
    <a:accent4>
      <a:srgbClr val="CAE9C0"/>
    </a:accent4>
    <a:accent5>
      <a:srgbClr val="B0DFA0"/>
    </a:accent5>
    <a:accent6>
      <a:srgbClr val="B0DFA0"/>
    </a:accent6>
    <a:hlink>
      <a:srgbClr val="387025"/>
    </a:hlink>
    <a:folHlink>
      <a:srgbClr val="B0DFA0"/>
    </a:folHlink>
  </a:clrScheme>
</a:themeOverride>
</file>

<file path=ppt/theme/themeOverride2.xml><?xml version="1.0" encoding="utf-8"?>
<a:themeOverride xmlns:a="http://schemas.openxmlformats.org/drawingml/2006/main">
  <a:clrScheme name="Custom 18">
    <a:dk1>
      <a:sysClr val="windowText" lastClr="000000"/>
    </a:dk1>
    <a:lt1>
      <a:sysClr val="window" lastClr="FFFFFF"/>
    </a:lt1>
    <a:dk2>
      <a:srgbClr val="54A838"/>
    </a:dk2>
    <a:lt2>
      <a:srgbClr val="CAE9C0"/>
    </a:lt2>
    <a:accent1>
      <a:srgbClr val="54A838"/>
    </a:accent1>
    <a:accent2>
      <a:srgbClr val="54A838"/>
    </a:accent2>
    <a:accent3>
      <a:srgbClr val="E4F4DF"/>
    </a:accent3>
    <a:accent4>
      <a:srgbClr val="CAE9C0"/>
    </a:accent4>
    <a:accent5>
      <a:srgbClr val="B0DFA0"/>
    </a:accent5>
    <a:accent6>
      <a:srgbClr val="B0DFA0"/>
    </a:accent6>
    <a:hlink>
      <a:srgbClr val="387025"/>
    </a:hlink>
    <a:folHlink>
      <a:srgbClr val="B0DFA0"/>
    </a:folHlink>
  </a:clrScheme>
</a:themeOverride>
</file>

<file path=docProps/app.xml><?xml version="1.0" encoding="utf-8"?>
<Properties xmlns="http://schemas.openxmlformats.org/officeDocument/2006/extended-properties" xmlns:vt="http://schemas.openxmlformats.org/officeDocument/2006/docPropsVTypes">
  <Template/>
  <TotalTime>767</TotalTime>
  <Words>1235</Words>
  <Application>Microsoft Office PowerPoint</Application>
  <PresentationFormat>On-screen Show (4:3)</PresentationFormat>
  <Paragraphs>257</Paragraphs>
  <Slides>121</Slides>
  <Notes>121</Notes>
  <HiddenSlides>0</HiddenSlides>
  <MMClips>0</MMClips>
  <ScaleCrop>false</ScaleCrop>
  <HeadingPairs>
    <vt:vector size="6" baseType="variant">
      <vt:variant>
        <vt:lpstr>Fonts Used</vt:lpstr>
      </vt:variant>
      <vt:variant>
        <vt:i4>6</vt:i4>
      </vt:variant>
      <vt:variant>
        <vt:lpstr>Design Template</vt:lpstr>
      </vt:variant>
      <vt:variant>
        <vt:i4>4</vt:i4>
      </vt:variant>
      <vt:variant>
        <vt:lpstr>Slide Titles</vt:lpstr>
      </vt:variant>
      <vt:variant>
        <vt:i4>121</vt:i4>
      </vt:variant>
    </vt:vector>
  </HeadingPairs>
  <TitlesOfParts>
    <vt:vector size="131" baseType="lpstr">
      <vt:lpstr>Constantia</vt:lpstr>
      <vt:lpstr>Arial</vt:lpstr>
      <vt:lpstr>Calibri</vt:lpstr>
      <vt:lpstr>Wingdings 2</vt:lpstr>
      <vt:lpstr>SimSun</vt:lpstr>
      <vt:lpstr>Times New Roman</vt:lpstr>
      <vt:lpstr>Flow</vt:lpstr>
      <vt:lpstr>Flow</vt:lpstr>
      <vt:lpstr>Flow</vt:lpstr>
      <vt:lpstr>Flow</vt:lpstr>
      <vt:lpstr>Slide 1</vt:lpstr>
      <vt:lpstr>Slide 2</vt:lpstr>
      <vt:lpstr>8000 B.C.E. – 600 C.E.  Major Developments </vt:lpstr>
      <vt:lpstr>Slide 4</vt:lpstr>
      <vt:lpstr>Continuities 8000 B.C.E. – 600 C.E.</vt:lpstr>
      <vt:lpstr>Slide 6</vt:lpstr>
      <vt:lpstr>Major Civilizations 8000 B.C.E. – 600 B.C.E.</vt:lpstr>
      <vt:lpstr>Slide 8</vt:lpstr>
      <vt:lpstr>Major Civilizations 600 B.C.E. – 600 C.E.</vt:lpstr>
      <vt:lpstr>Slide 10</vt:lpstr>
      <vt:lpstr>Slide 11</vt:lpstr>
      <vt:lpstr>8000 B.C.E.</vt:lpstr>
      <vt:lpstr>Slide 13</vt:lpstr>
      <vt:lpstr>3000 B.C.E.</vt:lpstr>
      <vt:lpstr>Slide 15</vt:lpstr>
      <vt:lpstr>1300 B.C.E.</vt:lpstr>
      <vt:lpstr>Slide 17</vt:lpstr>
      <vt:lpstr>6th Century B.C.E. </vt:lpstr>
      <vt:lpstr>Slide 19</vt:lpstr>
      <vt:lpstr>5th Century B.C.E</vt:lpstr>
      <vt:lpstr>Slide 21</vt:lpstr>
      <vt:lpstr>323 B.C.E.</vt:lpstr>
      <vt:lpstr>Slide 23</vt:lpstr>
      <vt:lpstr>221 B.C.E.</vt:lpstr>
      <vt:lpstr>Slide 25</vt:lpstr>
      <vt:lpstr>32 C.E.</vt:lpstr>
      <vt:lpstr>Slide 27</vt:lpstr>
      <vt:lpstr>180 C.E.</vt:lpstr>
      <vt:lpstr>Slide 29</vt:lpstr>
      <vt:lpstr>220 C.E.</vt:lpstr>
      <vt:lpstr>Slide 31</vt:lpstr>
      <vt:lpstr>333 C.E.</vt:lpstr>
      <vt:lpstr>Slide 33</vt:lpstr>
      <vt:lpstr>4th Century</vt:lpstr>
      <vt:lpstr>Slide 35</vt:lpstr>
      <vt:lpstr>476 C.E.</vt:lpstr>
      <vt:lpstr>Slide 37</vt:lpstr>
      <vt:lpstr>527 C.E.</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527 - 565 CE </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vector>
  </TitlesOfParts>
  <Company>LCPS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1 Key Terms Foundations  8000 BCE – 600CE</dc:title>
  <dc:creator>LCPS</dc:creator>
  <cp:lastModifiedBy>Jon Barratt</cp:lastModifiedBy>
  <cp:revision>22</cp:revision>
  <dcterms:created xsi:type="dcterms:W3CDTF">2011-01-13T16:42:52Z</dcterms:created>
  <dcterms:modified xsi:type="dcterms:W3CDTF">2014-01-23T02:07:31Z</dcterms:modified>
</cp:coreProperties>
</file>