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5" autoAdjust="0"/>
    <p:restoredTop sz="94660"/>
  </p:normalViewPr>
  <p:slideViewPr>
    <p:cSldViewPr snapToGrid="0">
      <p:cViewPr varScale="1">
        <p:scale>
          <a:sx n="50" d="100"/>
          <a:sy n="50" d="100"/>
        </p:scale>
        <p:origin x="4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F0F9-1901-4A74-8F42-1B857563B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45153-F22B-47A6-9DD6-53EBB1C9E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C5795-C50A-40BC-AAD0-1264CCDA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72F74-D7EB-4433-9030-B5B77A77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90653-E475-4D3D-A998-53E2D9677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0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D474-E07F-45A1-80E0-F291FFDB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DB4BE-6507-4DB1-ACA4-1262F3B60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C18A2-9DAF-408F-864D-3E74CA4E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36B9C-FAB4-4902-BC24-AAC85A2C7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4C11D-8946-43CA-BE7C-FCCCD5D6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2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DB75-FDE0-45AC-861D-8280AB64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67422-3ABE-408D-BA16-AAC6B456A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83DE5-883C-4A9D-8439-93B0BB7D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3EDFA-7DF5-49C3-8EDB-6F1F2F8B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54A8A-7900-4015-86B3-252BE4CA1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9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98E6-E0DB-45F4-9D5B-72A447FE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F41C8-C9BE-4E1E-A1D7-0606F446DD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DA8A4-DB2C-4AAF-B110-6A1368D7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63CAE-65A6-477C-A198-72B5CE399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2F84D-CDEE-4C18-ACB1-5F31F2821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361E5-E749-47A9-A795-0C0D6465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0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1654-E2AF-487B-A005-1D3AD0C21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98DC4-3011-4740-8976-90054E25A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A0945-279B-4A21-AB97-725477096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7158F-63B3-428C-98D2-56F933F21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AA8A7-C37B-403F-BF97-A2098C997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DC473-72AC-48E2-8EC4-A1032F66F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FAF557-9CDB-4F43-B347-F74763394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837A63-E79B-4BE1-BCC9-98777BE6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2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3F22-692A-4287-A4E7-03E19361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9B9A4-C41C-414C-88A8-C5FDD2B2B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A84884-5553-4C65-92AD-C3D49CAF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151303-A58D-4D5B-9D4F-BCDD7D25A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91FFB-4DF7-46B9-AE3D-A024EFD5D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55417-F5EA-4CAB-8080-4F94112B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0FBB3-4B08-4D26-82EF-33B23D693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3BDC-89DD-443A-823C-1B8E7768D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CB5F1-AEEE-4B7F-975C-4730B427E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9B90F-65DF-42A9-BD61-D7E88F275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39E39-E6B3-4375-B20C-6838A649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4E0240-E92B-4CC1-A283-61B17438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6EB60-57EE-4BB8-94A3-12EB053E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4EEEF-81D9-4A25-B88A-F81F00A4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2064CD-0722-4602-92D3-54332213B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94F05-3030-4FC1-9818-B375B0DA5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F0416-857C-4114-A642-961A7079B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96CF9-5EDA-44F0-BD51-AD701708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880B1-F83E-4369-A39C-50BD4087E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01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DA94-07DD-41A3-9EB8-E0FFA5F4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0119D-472B-4415-997E-237633287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C1A7D-E33E-4098-869C-3A6CFEFD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2863-23AC-4EB7-A47D-7390E58B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E35C7-03D8-43E8-8CF2-B8AAE205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3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C6631-B54D-4735-BCF9-3407B2302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4B5BB-3BBC-4183-9FCD-67D342A0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9396A-954E-43AF-B650-B95F60F5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E60CA-A5B3-4E8D-9106-483B759C6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C95E5-A0BA-4F16-BCB1-FF1E59E21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3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993B3A-0FE0-4DCA-A19A-9D4EF4D91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32A780-898B-4341-A6C7-DBD34E96B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01685-DC50-487D-97E4-A15FC3A6B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6EF89-8704-4884-8622-59F98317EADE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7C10A-C18A-470E-8AD5-60D9AA2B3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10D7D-48BC-4A50-ADCB-E660E0EA5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94186-5748-4034-BCA3-2E6126705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6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0980-E76D-4B10-BD77-4AA531759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Ch. 15 – Limited Monarchy and Republics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2C2C8-FE59-43BC-B870-00FE75410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250" y="3476626"/>
            <a:ext cx="11410950" cy="300037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FQ:  What were the main issues in the struggle between king and Parliament in seventeenth century England, and how were they resolved?</a:t>
            </a:r>
          </a:p>
        </p:txBody>
      </p:sp>
    </p:spTree>
    <p:extLst>
      <p:ext uri="{BB962C8B-B14F-4D97-AF65-F5344CB8AC3E}">
        <p14:creationId xmlns:p14="http://schemas.microsoft.com/office/powerpoint/2010/main" val="341618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EF60-8A7A-4740-9C75-DE731E7E5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-3016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Weakness of the Polish Monarchy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FE6A9-6ED2-4A25-B5B1-BD4F641C0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4206875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Struggle between crown and the landed nobility for much of history.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Dynastic union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Jagiello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grand prince of Lithuania + Polish queen Jadwiga.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1572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Jagiello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dynasty comes to an end after playing big role in 15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16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 Europe.  </a:t>
            </a:r>
          </a:p>
        </p:txBody>
      </p:sp>
    </p:spTree>
    <p:extLst>
      <p:ext uri="{BB962C8B-B14F-4D97-AF65-F5344CB8AC3E}">
        <p14:creationId xmlns:p14="http://schemas.microsoft.com/office/powerpoint/2010/main" val="265329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22577-5845-4A1E-B67B-26911B8A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Polish monarchy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6B1F2-C0AA-49D3-9BD0-F9194B0DC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5375"/>
            <a:ext cx="10515600" cy="4351338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Elected outsiders as kings, such as Swede 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Sigismung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 (1587-1631) to form alliances. 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17</a:t>
            </a:r>
            <a:r>
              <a:rPr lang="en-US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Poland had become a weak, decentralized state.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Monarchs shared power with the Sejm (Polish two-chamber assembly of landowners in matters such as taxation, foreign and military policy and appointment of judges and officials.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96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F201-F919-4D5C-89EB-CA040730D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Golden Age of the Dutch Republic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434FA-42BC-4F53-9794-B1DAE94A1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3216275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provinces were an Atlantic power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Peace of Westphalia officially recognizes the United Provinces as a new state in 1648.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major political powers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 of Orange v. States General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Orange – development of centralized govt. with themselves as 	 	                 hereditary monarchs. – William of Orange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States General – decentralized or republican form of govt. </a:t>
            </a:r>
          </a:p>
        </p:txBody>
      </p:sp>
    </p:spTree>
    <p:extLst>
      <p:ext uri="{BB962C8B-B14F-4D97-AF65-F5344CB8AC3E}">
        <p14:creationId xmlns:p14="http://schemas.microsoft.com/office/powerpoint/2010/main" val="264604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E846-8703-4C04-8C14-6F9E3B26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 in Seventeenth-century Amsterdam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699E9-FE8F-4C61-95AB-AD391ECDF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1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Amsterdam replaces Antwerp as the financial and commercial capital of Europe by 1600.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Amsterdam Stock Exchange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Calvinist background of wealthy Amsterdam citizens led to simply lifestyle.</a:t>
            </a:r>
          </a:p>
        </p:txBody>
      </p:sp>
    </p:spTree>
    <p:extLst>
      <p:ext uri="{BB962C8B-B14F-4D97-AF65-F5344CB8AC3E}">
        <p14:creationId xmlns:p14="http://schemas.microsoft.com/office/powerpoint/2010/main" val="300342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00ED1-0817-4139-AC73-4847981B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039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England and the Emergence of Constitutional Monarchy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4A394-2AD7-44FA-AA91-3BD10EDE9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429000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Tutor dynasty ends with Elizabeth in 1603.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King James I (formerly King James VI of Scotland) starts the Stuart dynasty.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I alienate members of parliament by claiming divine right to rule and refusing to get rid of the episcopal system of church organization.</a:t>
            </a:r>
          </a:p>
        </p:txBody>
      </p:sp>
    </p:spTree>
    <p:extLst>
      <p:ext uri="{BB962C8B-B14F-4D97-AF65-F5344CB8AC3E}">
        <p14:creationId xmlns:p14="http://schemas.microsoft.com/office/powerpoint/2010/main" val="1780491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9B8B6-B96E-44E9-803B-70C1A83DA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8255"/>
            <a:ext cx="109347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I and the Move Toward Revolution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2EF2-0A7D-451A-85B4-0DA2FB4C1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4038600"/>
            <a:ext cx="11087100" cy="28956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1628 – Parliament passes the Petition of Right, which required parliament’s permission for any taxation.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1629-1640 – Charles II pursued a course of personal rule.  Collected ship money to finance his ambitions.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II marries Henrietta Maria (Catholic) and parliament fears catholic monarchy.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Parliament (1640-1660) severely limits royal authority.  </a:t>
            </a:r>
          </a:p>
        </p:txBody>
      </p:sp>
    </p:spTree>
    <p:extLst>
      <p:ext uri="{BB962C8B-B14F-4D97-AF65-F5344CB8AC3E}">
        <p14:creationId xmlns:p14="http://schemas.microsoft.com/office/powerpoint/2010/main" val="197082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20865-06D4-40FA-AC4C-D56A7DB3C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-13017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 War in England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69EA5-8889-461E-8FD0-4F2817914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9675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Parliament ended the first phase of Civil War by capturing King Charles I in 1646.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Forces of parliament split between Presbyterian majority and radical Independents.  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captures Charles I again and he is beheaded for being a “tyrant, traitor, and murderer” (1649)</a:t>
            </a:r>
          </a:p>
        </p:txBody>
      </p:sp>
    </p:spTree>
    <p:extLst>
      <p:ext uri="{BB962C8B-B14F-4D97-AF65-F5344CB8AC3E}">
        <p14:creationId xmlns:p14="http://schemas.microsoft.com/office/powerpoint/2010/main" val="127774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8C264-0EA9-41FF-ADE5-D6BD9D4D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-2635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Cromwell and New Governments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D9E0-6965-4ACE-9C4C-993466A4D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3216275"/>
            <a:ext cx="10515600" cy="4351338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England was proclaimed to be a republic from 1649-1653.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Oliver Cromwell relied on military force to rule England.  Faced opposition from Ireland, Scotland and at home with the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Levellers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1655 – Cromwell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dissovled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parliament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Cromwell’s death, England decided to restore the Stuart monarchy.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92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9B25-80DA-4528-83F0-89CD64C9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-1492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Restoration of the Monarchy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EA491-1F53-44E6-9F48-8236E6818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1637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II returned to England after 11 years of exile.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1672 – Charles II issued the Declaration of Indulgence (suspended laws against Catholics and Puritans)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1673 – Parliament passed the Test Act allowing only Anglicans to hold military and civil offices. </a:t>
            </a:r>
          </a:p>
        </p:txBody>
      </p:sp>
    </p:spTree>
    <p:extLst>
      <p:ext uri="{BB962C8B-B14F-4D97-AF65-F5344CB8AC3E}">
        <p14:creationId xmlns:p14="http://schemas.microsoft.com/office/powerpoint/2010/main" val="4135142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D471-5B88-4457-8B47-76590DBA7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-16827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Glorious Revolution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E3CE-816A-4BA1-9C28-64D42C811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368675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II (brother of Charles II) takes the throne as an proud Catholic causing an immediate constitutional crisis. 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 prominent English noblemen invited William of Orange (husband of James’ daughter, Mary) to invade England. 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Bill of Rights (1689) – parliament’s right to make laws, levy taxes, consent for standing armies.  Also included the rights of citizens to petition the sovereign, keep arms, have a jury trial and not be subject to excessive bail. </a:t>
            </a:r>
          </a:p>
        </p:txBody>
      </p:sp>
    </p:spTree>
    <p:extLst>
      <p:ext uri="{BB962C8B-B14F-4D97-AF65-F5344CB8AC3E}">
        <p14:creationId xmlns:p14="http://schemas.microsoft.com/office/powerpoint/2010/main" val="188539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06B3-99F8-4324-BCB5-763CBB3F6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-1492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 to the Revolution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DCF29-A0AB-44E1-B8A1-DCD6FAEFD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40735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Hobbes v. Locke </a:t>
            </a:r>
          </a:p>
          <a:p>
            <a:pPr marL="457200" lvl="1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-Hobbes (1588-1679):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Pesamistic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view on society, supported a sovereign authority with absolute and unlimited power. 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Leviathan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1651)</a:t>
            </a:r>
          </a:p>
          <a:p>
            <a:pPr marL="457200" lvl="1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-Locke (1632-1704):  believed humans lived in a state of equality and freedom.  Inalienable natural rights of life, liberty and property.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Treatises of Government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0645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659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Ch. 15 – Limited Monarchy and Republics </vt:lpstr>
      <vt:lpstr>The Weakness of the Polish Monarchy</vt:lpstr>
      <vt:lpstr>Polish monarchy cont’d</vt:lpstr>
      <vt:lpstr>The Golden Age of the Dutch Republic</vt:lpstr>
      <vt:lpstr>Life in Seventeenth-century Amsterdam</vt:lpstr>
      <vt:lpstr>England and the Emergence of Constitutional Monarchy </vt:lpstr>
      <vt:lpstr>Charles I and the Move Toward Revolution</vt:lpstr>
      <vt:lpstr>Civil War in England</vt:lpstr>
      <vt:lpstr>Cromwell and New Governments</vt:lpstr>
      <vt:lpstr>Restoration of the Monarchy </vt:lpstr>
      <vt:lpstr>A Glorious Revolution</vt:lpstr>
      <vt:lpstr>Responses to the Revolution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15 – Limited Monarchy and Republics</dc:title>
  <dc:creator>Palmer, Robert</dc:creator>
  <cp:lastModifiedBy>Palmer, Robert</cp:lastModifiedBy>
  <cp:revision>9</cp:revision>
  <dcterms:created xsi:type="dcterms:W3CDTF">2018-10-15T02:23:39Z</dcterms:created>
  <dcterms:modified xsi:type="dcterms:W3CDTF">2018-10-15T03:32:29Z</dcterms:modified>
</cp:coreProperties>
</file>