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0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B00C0DC-7707-4215-B110-CADB9A9E9F19}" type="datetimeFigureOut">
              <a:rPr lang="en-US" smtClean="0"/>
              <a:pPr/>
              <a:t>9/15/2011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79D0760-D17E-490A-B177-CB1273C72B5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U.S. History Chapter 2 </a:t>
            </a:r>
            <a:br>
              <a:rPr lang="en-US" dirty="0" smtClean="0"/>
            </a:br>
            <a:r>
              <a:rPr lang="en-US" dirty="0" smtClean="0"/>
              <a:t>Sec 3 and 4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Coach Hughes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Hernan Cortes conquered the powerful city of the Aztec.</a:t>
            </a:r>
          </a:p>
          <a:p>
            <a:r>
              <a:rPr lang="en-US" dirty="0" smtClean="0"/>
              <a:t>The Spanish explorers that came to the Americas were known as conquistadors.</a:t>
            </a:r>
          </a:p>
          <a:p>
            <a:r>
              <a:rPr lang="en-US" dirty="0" smtClean="0"/>
              <a:t>The Spanish were able to overtake the civilizations easily by using vicious dogs, guns, cannons, and by being on horseback.</a:t>
            </a:r>
          </a:p>
          <a:p>
            <a:r>
              <a:rPr lang="en-US" dirty="0" smtClean="0"/>
              <a:t>Nearly 300 million Native Americans on Hispaniola died within 50 years of Christopher Columbus landing because of disease.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Spanish religious communities established to help spread their beliefs to the Native Americans were called missions.</a:t>
            </a:r>
          </a:p>
          <a:p>
            <a:r>
              <a:rPr lang="en-US" dirty="0" smtClean="0"/>
              <a:t>A Spanish fort in the Americas built to protect mission settlements was known as a presidio.</a:t>
            </a:r>
          </a:p>
          <a:p>
            <a:r>
              <a:rPr lang="en-US" u="sng" dirty="0" smtClean="0"/>
              <a:t>Slave Labor </a:t>
            </a:r>
            <a:r>
              <a:rPr lang="en-US" dirty="0" smtClean="0"/>
              <a:t>was an essential part of the economy of the Spanish and Portuguese colonies.</a:t>
            </a:r>
          </a:p>
          <a:p>
            <a:r>
              <a:rPr lang="en-US" dirty="0" smtClean="0"/>
              <a:t>The first Spanish landing on the mainland of North America was by the explorer looking for the fountain of youth and gold, his name was Juan Ponce de Leon.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Explain why and how Martin Luther began the Protestant Reformation.____________________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Describe what the Protestant Reformation was._________________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Summarize the actions of John Calvin and his beliefs.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This explorer searched for a northern sea route. He explored the coast of North America from Nova Scotia to the Carolinas.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England, France, and the Netherlands hoped to discover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6) Describe the accomplishments of Jacques Cartier.</a:t>
            </a:r>
          </a:p>
          <a:p>
            <a:pPr marL="514350" indent="-514350">
              <a:buNone/>
            </a:pPr>
            <a:r>
              <a:rPr lang="en-US" dirty="0" smtClean="0"/>
              <a:t>7) The theory of mercantilism states that…</a:t>
            </a:r>
          </a:p>
          <a:p>
            <a:pPr marL="514350" indent="-514350">
              <a:buNone/>
            </a:pPr>
            <a:r>
              <a:rPr lang="en-US" dirty="0" smtClean="0"/>
              <a:t>8) Explain what Samuel de Champlain was able to accomplish in his exploration journeys.</a:t>
            </a:r>
          </a:p>
          <a:p>
            <a:pPr marL="514350" indent="-514350">
              <a:buNone/>
            </a:pPr>
            <a:r>
              <a:rPr lang="en-US" dirty="0" smtClean="0"/>
              <a:t>9) Traders who established rights to the Canada fur trade were ________________.</a:t>
            </a:r>
          </a:p>
          <a:p>
            <a:pPr marL="514350" indent="-514350">
              <a:buNone/>
            </a:pPr>
            <a:r>
              <a:rPr lang="en-US" dirty="0" smtClean="0"/>
              <a:t>10) Explain how Francisco Pizzaro was able to defeat the Inca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Why-He disagreed with the Catholic Church’s beliefs and teachings, How-He posted a list of complaints on the church door and broke away from the Church.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 religious and historical movement in which people began breaking away from the Catholic Church to follow their own beliefs.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John Calvin also separated from the Catholic Church. Beliefs-God had already chosen who would be saved, Faith not works is what gained salvation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Giovanna </a:t>
            </a:r>
            <a:r>
              <a:rPr lang="en-US" dirty="0" err="1" smtClean="0"/>
              <a:t>da</a:t>
            </a:r>
            <a:r>
              <a:rPr lang="en-US" dirty="0" smtClean="0"/>
              <a:t> Verrazano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 Northwest passage to Asia.</a:t>
            </a:r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6) Explored the St. Lawrence River</a:t>
            </a:r>
          </a:p>
          <a:p>
            <a:pPr>
              <a:buNone/>
            </a:pPr>
            <a:r>
              <a:rPr lang="en-US" dirty="0" smtClean="0"/>
              <a:t>7) A nations power depends on its wealth. </a:t>
            </a:r>
          </a:p>
          <a:p>
            <a:pPr>
              <a:buNone/>
            </a:pPr>
            <a:r>
              <a:rPr lang="en-US" dirty="0" smtClean="0"/>
              <a:t>8) He developed a settlement in Quebec, Canada and founded lake Champlain.</a:t>
            </a:r>
          </a:p>
          <a:p>
            <a:pPr>
              <a:buNone/>
            </a:pPr>
            <a:r>
              <a:rPr lang="en-US" dirty="0" smtClean="0"/>
              <a:t>9) French</a:t>
            </a:r>
          </a:p>
          <a:p>
            <a:pPr>
              <a:buNone/>
            </a:pPr>
            <a:r>
              <a:rPr lang="en-US" dirty="0" smtClean="0"/>
              <a:t>10) He captured their leader Atahualpa and then was able to trap the Inca inside a walled area with no weapons and killed them.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762</TotalTime>
  <Words>429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Opulent</vt:lpstr>
      <vt:lpstr>U.S. History Chapter 2  Sec 3 and 4 Notes</vt:lpstr>
      <vt:lpstr>Notes</vt:lpstr>
      <vt:lpstr>Notes continued</vt:lpstr>
      <vt:lpstr>Notes Questions</vt:lpstr>
      <vt:lpstr>Notes Questions</vt:lpstr>
      <vt:lpstr>Answers</vt:lpstr>
      <vt:lpstr>Answers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History Chapter 2  Sec 3 and 4 Notes</dc:title>
  <dc:creator>Brad h</dc:creator>
  <cp:lastModifiedBy>bhughes</cp:lastModifiedBy>
  <cp:revision>42</cp:revision>
  <dcterms:created xsi:type="dcterms:W3CDTF">2011-09-12T03:56:08Z</dcterms:created>
  <dcterms:modified xsi:type="dcterms:W3CDTF">2011-09-15T16:14:51Z</dcterms:modified>
</cp:coreProperties>
</file>