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98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3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5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3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8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7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3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6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5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07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6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50000">
              <a:schemeClr val="accent3">
                <a:lumMod val="50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101D2-7A59-4E13-A822-73F7BDB5299E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39E84-4399-4009-84FA-8576CF13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76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The Harlem Renaissance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1900-1940s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4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Harlem Renaissance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Began around end of WWI (1918)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Some scholars mark 1925 publishing of </a:t>
            </a:r>
            <a:r>
              <a:rPr lang="en-US" i="1" dirty="0" smtClean="0">
                <a:solidFill>
                  <a:schemeClr val="bg1"/>
                </a:solidFill>
              </a:rPr>
              <a:t>the New Negro </a:t>
            </a:r>
            <a:r>
              <a:rPr lang="en-US" dirty="0" smtClean="0">
                <a:solidFill>
                  <a:schemeClr val="bg1"/>
                </a:solidFill>
              </a:rPr>
              <a:t>as the beginning</a:t>
            </a:r>
          </a:p>
          <a:p>
            <a:pPr lvl="2"/>
            <a:r>
              <a:rPr lang="en-US" i="1" dirty="0" smtClean="0">
                <a:solidFill>
                  <a:schemeClr val="bg1"/>
                </a:solidFill>
              </a:rPr>
              <a:t>The New Negro – </a:t>
            </a:r>
            <a:r>
              <a:rPr lang="en-US" dirty="0" smtClean="0">
                <a:solidFill>
                  <a:schemeClr val="bg1"/>
                </a:solidFill>
              </a:rPr>
              <a:t>anthology featuring writings about the creativity and vitality of African American Culture</a:t>
            </a:r>
          </a:p>
          <a:p>
            <a:pPr lvl="0"/>
            <a:r>
              <a:rPr lang="en-US" dirty="0" smtClean="0">
                <a:solidFill>
                  <a:prstClr val="white"/>
                </a:solidFill>
              </a:rPr>
              <a:t>Ended around stock market crash of 1929 and Great Depression of 1930s</a:t>
            </a:r>
          </a:p>
          <a:p>
            <a:pPr lvl="1"/>
            <a:r>
              <a:rPr lang="en-US" dirty="0" smtClean="0">
                <a:solidFill>
                  <a:prstClr val="white"/>
                </a:solidFill>
              </a:rPr>
              <a:t>Funded by wealthy patrons of the arts</a:t>
            </a:r>
          </a:p>
          <a:p>
            <a:pPr lvl="1"/>
            <a:endParaRPr lang="en-US" dirty="0">
              <a:solidFill>
                <a:prstClr val="white"/>
              </a:solidFill>
            </a:endParaRPr>
          </a:p>
          <a:p>
            <a:pPr marL="914400" lvl="2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2"/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37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WWI (1914-1918)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Risked lives for freedom and democracy in Europe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Meanwhile, no equitable treatment in the U.S.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Black soldiers returned home and fought for civil rights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Great Migration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>
                <a:solidFill>
                  <a:schemeClr val="bg1"/>
                </a:solidFill>
              </a:rPr>
              <a:t>Plessy</a:t>
            </a:r>
            <a:r>
              <a:rPr lang="en-US" i="1" dirty="0" smtClean="0">
                <a:solidFill>
                  <a:schemeClr val="bg1"/>
                </a:solidFill>
              </a:rPr>
              <a:t> v. Ferguson </a:t>
            </a:r>
            <a:r>
              <a:rPr lang="en-US" dirty="0" smtClean="0">
                <a:solidFill>
                  <a:schemeClr val="bg1"/>
                </a:solidFill>
              </a:rPr>
              <a:t>– separate but equal constitutional </a:t>
            </a:r>
          </a:p>
          <a:p>
            <a:r>
              <a:rPr lang="en-US" smtClean="0">
                <a:solidFill>
                  <a:schemeClr val="bg1"/>
                </a:solidFill>
              </a:rPr>
              <a:t>Racism </a:t>
            </a:r>
            <a:r>
              <a:rPr lang="en-US" dirty="0" smtClean="0">
                <a:solidFill>
                  <a:schemeClr val="bg1"/>
                </a:solidFill>
              </a:rPr>
              <a:t>in South; less brutal in North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South had reduced labor need due to boll weevils infesting the cotton crop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North had greater job opportunities due to WWI and industrial revolution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Harlem: The Black Mecca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Harlem – overambitious developers created neighborhoods for white workers to commute to the city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Abandoned by white middle-class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White landlords started selling properties to black real estate agents and renting directly to black tenants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Gentrification (redevelopment, renovation, restoration) – pushed blacks out of Metropolitan area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11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Black Mecca (cont.)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Many writers, artists, </a:t>
            </a:r>
            <a:r>
              <a:rPr lang="en-US" dirty="0" err="1" smtClean="0">
                <a:solidFill>
                  <a:schemeClr val="bg1"/>
                </a:solidFill>
              </a:rPr>
              <a:t>etc</a:t>
            </a:r>
            <a:r>
              <a:rPr lang="en-US" dirty="0" smtClean="0">
                <a:solidFill>
                  <a:schemeClr val="bg1"/>
                </a:solidFill>
              </a:rPr>
              <a:t> not originally from Harlem came to live there because it was the scene of artistic and cultural life and the center of the publishing world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Some of the best black advocates, artists, entrepreneurs and intellectuals settled in Harlem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Brought with them institutions and businesses to support themselves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7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 Artistic Renaissance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Writers such as </a:t>
            </a:r>
            <a:r>
              <a:rPr lang="en-US" i="1" dirty="0" err="1" smtClean="0">
                <a:solidFill>
                  <a:schemeClr val="bg1"/>
                </a:solidFill>
              </a:rPr>
              <a:t>Zora</a:t>
            </a:r>
            <a:r>
              <a:rPr lang="en-US" i="1" dirty="0" smtClean="0">
                <a:solidFill>
                  <a:schemeClr val="bg1"/>
                </a:solidFill>
              </a:rPr>
              <a:t> Neale Hurston, Dorothy West and Claude McKay </a:t>
            </a:r>
            <a:r>
              <a:rPr lang="en-US" dirty="0" smtClean="0">
                <a:solidFill>
                  <a:schemeClr val="bg1"/>
                </a:solidFill>
              </a:rPr>
              <a:t> emphasized: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Self-sufficiency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Education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Black pride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 sense of African American History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Cultural advancement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The New Negro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Anthology of fiction and nonfiction African American writings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Highlighted concerns of black intellectuals (social and political rights)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Edited by Alain Locke – African American Harvard University professor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30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Jazz Age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Jazz and Blues music gained popularity in 1920s and 30s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Harlem nightclubs became popular among blacks and whites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Showcased talents of black dancers, musicians and poets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Langston Hughes – poet who incorporated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blues </a:t>
            </a:r>
            <a:r>
              <a:rPr lang="en-US" dirty="0" smtClean="0">
                <a:solidFill>
                  <a:schemeClr val="bg1"/>
                </a:solidFill>
              </a:rPr>
              <a:t>and jazz rhythms as well as black vernacular expressions into his poems</a:t>
            </a:r>
          </a:p>
        </p:txBody>
      </p:sp>
    </p:spTree>
    <p:extLst>
      <p:ext uri="{BB962C8B-B14F-4D97-AF65-F5344CB8AC3E}">
        <p14:creationId xmlns:p14="http://schemas.microsoft.com/office/powerpoint/2010/main" val="172191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Cotton Club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Harlem speakeasy designed to look like a southern plantation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Boasted only African-American entertainers and white clientele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Allowed whites to indulge in taboos of drinking and mingling with blacks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Exposed whites to African-American music and culture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Political Renaissance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W.E.B. Du Bois – Black historian and Harvard scholar at forefront of civil rights movement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Formed National Association for Advancement of Colored People (NAACP) with African-American political activists and white civil rights workers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Marcus Garvey – “Back to Africa Movement”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Founded Universal Negro Improvement Association and African Communities League (UNIA-ACL)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Wanted reuniting of people of African ancestry under one absolute government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Wanted to increase pride in heritage and race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Great Depression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Ended indulgence that fueled the patronage of Harlem artists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Depression hit African-Americans hard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Increased economic tension caused leaders to shift focus from arts and culture to financial and social issues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Strained the relationships between black community and the white shop-owners in Harlem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Harlem Riot of 1935 – Nation’s first modern race riot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73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531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The Harlem Renaissance</vt:lpstr>
      <vt:lpstr>Harlem Renaissance</vt:lpstr>
      <vt:lpstr>WWI (1914-1918)</vt:lpstr>
      <vt:lpstr>The Great Migration</vt:lpstr>
      <vt:lpstr>Harlem: The Black Mecca</vt:lpstr>
      <vt:lpstr>The Black Mecca (cont.) </vt:lpstr>
      <vt:lpstr>An Artistic Renaissance</vt:lpstr>
      <vt:lpstr>The New Negro</vt:lpstr>
      <vt:lpstr>The Jazz Age</vt:lpstr>
      <vt:lpstr>The Cotton Club</vt:lpstr>
      <vt:lpstr>Political Renaissance</vt:lpstr>
      <vt:lpstr>The Great Depression</vt:lpstr>
    </vt:vector>
  </TitlesOfParts>
  <Company>Mountain Brook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Harlem Renaissance</dc:title>
  <dc:creator>User</dc:creator>
  <cp:lastModifiedBy>PEREZ, PETER</cp:lastModifiedBy>
  <cp:revision>17</cp:revision>
  <dcterms:created xsi:type="dcterms:W3CDTF">2012-12-10T16:19:50Z</dcterms:created>
  <dcterms:modified xsi:type="dcterms:W3CDTF">2016-02-16T17:19:36Z</dcterms:modified>
</cp:coreProperties>
</file>