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5" r:id="rId1"/>
  </p:sldMasterIdLst>
  <p:notesMasterIdLst>
    <p:notesMasterId r:id="rId22"/>
  </p:notesMasterIdLst>
  <p:handoutMasterIdLst>
    <p:handoutMasterId r:id="rId23"/>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9144000" cy="6858000" type="screen4x3"/>
  <p:notesSz cx="7053263" cy="9309100"/>
  <p:defaultText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90651C3A-4460-11DB-9652-00E08161165F}"/>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1" d="100"/>
          <a:sy n="71" d="100"/>
        </p:scale>
        <p:origin x="-462" y="5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56414" cy="465455"/>
          </a:xfrm>
          <a:prstGeom prst="rect">
            <a:avLst/>
          </a:prstGeom>
        </p:spPr>
        <p:txBody>
          <a:bodyPr vert="horz" lIns="92610" tIns="46305" rIns="92610" bIns="46305" rtlCol="0"/>
          <a:lstStyle>
            <a:lvl1pPr algn="l">
              <a:defRPr sz="1200"/>
            </a:lvl1pPr>
          </a:lstStyle>
          <a:p>
            <a:endParaRPr lang="en-US"/>
          </a:p>
        </p:txBody>
      </p:sp>
      <p:sp>
        <p:nvSpPr>
          <p:cNvPr id="3" name="Date Placeholder 2"/>
          <p:cNvSpPr>
            <a:spLocks noGrp="1"/>
          </p:cNvSpPr>
          <p:nvPr>
            <p:ph type="dt" sz="quarter" idx="1"/>
          </p:nvPr>
        </p:nvSpPr>
        <p:spPr>
          <a:xfrm>
            <a:off x="3995217" y="0"/>
            <a:ext cx="3056414" cy="465455"/>
          </a:xfrm>
          <a:prstGeom prst="rect">
            <a:avLst/>
          </a:prstGeom>
        </p:spPr>
        <p:txBody>
          <a:bodyPr vert="horz" lIns="92610" tIns="46305" rIns="92610" bIns="46305" rtlCol="0"/>
          <a:lstStyle>
            <a:lvl1pPr algn="r">
              <a:defRPr sz="1200"/>
            </a:lvl1pPr>
          </a:lstStyle>
          <a:p>
            <a:fld id="{24E333A0-C9F2-4301-8C1D-474B0593A343}" type="datetimeFigureOut">
              <a:rPr lang="en-US" smtClean="0"/>
              <a:t>11/7/2012</a:t>
            </a:fld>
            <a:endParaRPr lang="en-US"/>
          </a:p>
        </p:txBody>
      </p:sp>
      <p:sp>
        <p:nvSpPr>
          <p:cNvPr id="4" name="Footer Placeholder 3"/>
          <p:cNvSpPr>
            <a:spLocks noGrp="1"/>
          </p:cNvSpPr>
          <p:nvPr>
            <p:ph type="ftr" sz="quarter" idx="2"/>
          </p:nvPr>
        </p:nvSpPr>
        <p:spPr>
          <a:xfrm>
            <a:off x="0" y="8842030"/>
            <a:ext cx="3056414" cy="465455"/>
          </a:xfrm>
          <a:prstGeom prst="rect">
            <a:avLst/>
          </a:prstGeom>
        </p:spPr>
        <p:txBody>
          <a:bodyPr vert="horz" lIns="92610" tIns="46305" rIns="92610" bIns="46305" rtlCol="0" anchor="b"/>
          <a:lstStyle>
            <a:lvl1pPr algn="l">
              <a:defRPr sz="1200"/>
            </a:lvl1pPr>
          </a:lstStyle>
          <a:p>
            <a:endParaRPr lang="en-US"/>
          </a:p>
        </p:txBody>
      </p:sp>
      <p:sp>
        <p:nvSpPr>
          <p:cNvPr id="5" name="Slide Number Placeholder 4"/>
          <p:cNvSpPr>
            <a:spLocks noGrp="1"/>
          </p:cNvSpPr>
          <p:nvPr>
            <p:ph type="sldNum" sz="quarter" idx="3"/>
          </p:nvPr>
        </p:nvSpPr>
        <p:spPr>
          <a:xfrm>
            <a:off x="3995217" y="8842030"/>
            <a:ext cx="3056414" cy="465455"/>
          </a:xfrm>
          <a:prstGeom prst="rect">
            <a:avLst/>
          </a:prstGeom>
        </p:spPr>
        <p:txBody>
          <a:bodyPr vert="horz" lIns="92610" tIns="46305" rIns="92610" bIns="46305" rtlCol="0" anchor="b"/>
          <a:lstStyle>
            <a:lvl1pPr algn="r">
              <a:defRPr sz="1200"/>
            </a:lvl1pPr>
          </a:lstStyle>
          <a:p>
            <a:fld id="{0E21CE0F-7245-418B-BFD3-38A3856EC860}" type="slidenum">
              <a:rPr lang="en-US" smtClean="0"/>
              <a:t>‹#›</a:t>
            </a:fld>
            <a:endParaRPr lang="en-US"/>
          </a:p>
        </p:txBody>
      </p:sp>
    </p:spTree>
    <p:extLst>
      <p:ext uri="{BB962C8B-B14F-4D97-AF65-F5344CB8AC3E}">
        <p14:creationId xmlns:p14="http://schemas.microsoft.com/office/powerpoint/2010/main" val="221608560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1"/>
        <p:cNvGrpSpPr/>
        <p:nvPr/>
      </p:nvGrpSpPr>
      <p:grpSpPr>
        <a:xfrm>
          <a:off x="0" y="0"/>
          <a:ext cx="0" cy="0"/>
          <a:chOff x="0" y="0"/>
          <a:chExt cx="0" cy="0"/>
        </a:xfrm>
      </p:grpSpPr>
      <p:sp>
        <p:nvSpPr>
          <p:cNvPr id="2" name="Shape 2"/>
          <p:cNvSpPr>
            <a:spLocks noGrp="1" noRot="1" noChangeAspect="1"/>
          </p:cNvSpPr>
          <p:nvPr>
            <p:ph type="sldImg" idx="2"/>
          </p:nvPr>
        </p:nvSpPr>
        <p:spPr>
          <a:xfrm>
            <a:off x="1198563" y="698500"/>
            <a:ext cx="4656137" cy="3490913"/>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 name="Shape 3"/>
          <p:cNvSpPr txBox="1">
            <a:spLocks noGrp="1"/>
          </p:cNvSpPr>
          <p:nvPr>
            <p:ph type="body" idx="1"/>
          </p:nvPr>
        </p:nvSpPr>
        <p:spPr>
          <a:xfrm>
            <a:off x="705328" y="4421823"/>
            <a:ext cx="5642609" cy="4189095"/>
          </a:xfrm>
          <a:prstGeom prst="rect">
            <a:avLst/>
          </a:prstGeom>
        </p:spPr>
        <p:txBody>
          <a:bodyPr lIns="92595" tIns="92595" rIns="92595" bIns="92595" anchor="t" anchorCtr="0"/>
          <a:lstStyle>
            <a:lvl1pPr>
              <a:defRPr sz="1100"/>
            </a:lvl1pPr>
            <a:lvl2pPr>
              <a:defRPr sz="1100"/>
            </a:lvl2pPr>
            <a:lvl3pPr>
              <a:defRPr sz="1100"/>
            </a:lvl3pPr>
            <a:lvl4pPr>
              <a:defRPr sz="1100"/>
            </a:lvl4pPr>
            <a:lvl5pPr>
              <a:defRPr sz="1100"/>
            </a:lvl5pPr>
            <a:lvl6pPr>
              <a:defRPr sz="1100"/>
            </a:lvl6pPr>
            <a:lvl7pPr>
              <a:defRPr sz="1100"/>
            </a:lvl7pPr>
            <a:lvl8pPr>
              <a:defRPr sz="1100"/>
            </a:lvl8pPr>
            <a:lvl9pPr>
              <a:defRPr sz="1100"/>
            </a:lvl9pPr>
          </a:lstStyle>
          <a:p>
            <a:endParaRPr/>
          </a:p>
        </p:txBody>
      </p:sp>
    </p:spTree>
    <p:extLst>
      <p:ext uri="{BB962C8B-B14F-4D97-AF65-F5344CB8AC3E}">
        <p14:creationId xmlns:p14="http://schemas.microsoft.com/office/powerpoint/2010/main" val="2092637512"/>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
        <p:cNvGrpSpPr/>
        <p:nvPr/>
      </p:nvGrpSpPr>
      <p:grpSpPr>
        <a:xfrm>
          <a:off x="0" y="0"/>
          <a:ext cx="0" cy="0"/>
          <a:chOff x="0" y="0"/>
          <a:chExt cx="0" cy="0"/>
        </a:xfrm>
      </p:grpSpPr>
      <p:sp>
        <p:nvSpPr>
          <p:cNvPr id="29" name="Shape 29"/>
          <p:cNvSpPr txBox="1">
            <a:spLocks noGrp="1"/>
          </p:cNvSpPr>
          <p:nvPr>
            <p:ph type="body" idx="1"/>
          </p:nvPr>
        </p:nvSpPr>
        <p:spPr>
          <a:xfrm>
            <a:off x="705328" y="6339172"/>
            <a:ext cx="5642609" cy="354396"/>
          </a:xfrm>
          <a:prstGeom prst="rect">
            <a:avLst/>
          </a:prstGeom>
        </p:spPr>
        <p:txBody>
          <a:bodyPr lIns="92595" tIns="92595" rIns="92595" bIns="92595" anchor="ctr" anchorCtr="0">
            <a:spAutoFit/>
          </a:bodyPr>
          <a:lstStyle/>
          <a:p>
            <a:endParaRPr/>
          </a:p>
        </p:txBody>
      </p:sp>
      <p:sp>
        <p:nvSpPr>
          <p:cNvPr id="30" name="Shape 30"/>
          <p:cNvSpPr>
            <a:spLocks noGrp="1" noRot="1" noChangeAspect="1"/>
          </p:cNvSpPr>
          <p:nvPr>
            <p:ph type="sldImg" idx="2"/>
          </p:nvPr>
        </p:nvSpPr>
        <p:spPr>
          <a:xfrm>
            <a:off x="1198563" y="698500"/>
            <a:ext cx="4656137" cy="3490913"/>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
        <p:cNvGrpSpPr/>
        <p:nvPr/>
      </p:nvGrpSpPr>
      <p:grpSpPr>
        <a:xfrm>
          <a:off x="0" y="0"/>
          <a:ext cx="0" cy="0"/>
          <a:chOff x="0" y="0"/>
          <a:chExt cx="0" cy="0"/>
        </a:xfrm>
      </p:grpSpPr>
      <p:sp>
        <p:nvSpPr>
          <p:cNvPr id="36" name="Shape 36"/>
          <p:cNvSpPr txBox="1">
            <a:spLocks noGrp="1"/>
          </p:cNvSpPr>
          <p:nvPr>
            <p:ph type="body" idx="1"/>
          </p:nvPr>
        </p:nvSpPr>
        <p:spPr>
          <a:xfrm>
            <a:off x="705328" y="6339172"/>
            <a:ext cx="5642609" cy="354396"/>
          </a:xfrm>
          <a:prstGeom prst="rect">
            <a:avLst/>
          </a:prstGeom>
        </p:spPr>
        <p:txBody>
          <a:bodyPr lIns="92595" tIns="92595" rIns="92595" bIns="92595" anchor="ctr" anchorCtr="0">
            <a:spAutoFit/>
          </a:bodyPr>
          <a:lstStyle/>
          <a:p>
            <a:endParaRPr/>
          </a:p>
        </p:txBody>
      </p:sp>
      <p:sp>
        <p:nvSpPr>
          <p:cNvPr id="37" name="Shape 37"/>
          <p:cNvSpPr>
            <a:spLocks noGrp="1" noRot="1" noChangeAspect="1"/>
          </p:cNvSpPr>
          <p:nvPr>
            <p:ph type="sldImg" idx="2"/>
          </p:nvPr>
        </p:nvSpPr>
        <p:spPr>
          <a:xfrm>
            <a:off x="1198563" y="698500"/>
            <a:ext cx="4656137" cy="3490913"/>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
        <p:cNvGrpSpPr/>
        <p:nvPr/>
      </p:nvGrpSpPr>
      <p:grpSpPr>
        <a:xfrm>
          <a:off x="0" y="0"/>
          <a:ext cx="0" cy="0"/>
          <a:chOff x="0" y="0"/>
          <a:chExt cx="0" cy="0"/>
        </a:xfrm>
      </p:grpSpPr>
      <p:sp>
        <p:nvSpPr>
          <p:cNvPr id="43" name="Shape 43"/>
          <p:cNvSpPr txBox="1">
            <a:spLocks noGrp="1"/>
          </p:cNvSpPr>
          <p:nvPr>
            <p:ph type="body" idx="1"/>
          </p:nvPr>
        </p:nvSpPr>
        <p:spPr>
          <a:xfrm>
            <a:off x="705328" y="6339172"/>
            <a:ext cx="5642609" cy="354396"/>
          </a:xfrm>
          <a:prstGeom prst="rect">
            <a:avLst/>
          </a:prstGeom>
        </p:spPr>
        <p:txBody>
          <a:bodyPr lIns="92595" tIns="92595" rIns="92595" bIns="92595" anchor="ctr" anchorCtr="0">
            <a:spAutoFit/>
          </a:bodyPr>
          <a:lstStyle/>
          <a:p>
            <a:endParaRPr/>
          </a:p>
        </p:txBody>
      </p:sp>
      <p:sp>
        <p:nvSpPr>
          <p:cNvPr id="44" name="Shape 44"/>
          <p:cNvSpPr>
            <a:spLocks noGrp="1" noRot="1" noChangeAspect="1"/>
          </p:cNvSpPr>
          <p:nvPr>
            <p:ph type="sldImg" idx="2"/>
          </p:nvPr>
        </p:nvSpPr>
        <p:spPr>
          <a:xfrm>
            <a:off x="1198563" y="698500"/>
            <a:ext cx="4656137" cy="3490913"/>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Shape 50"/>
          <p:cNvSpPr>
            <a:spLocks noGrp="1" noRot="1" noChangeAspect="1"/>
          </p:cNvSpPr>
          <p:nvPr>
            <p:ph type="sldImg" idx="2"/>
          </p:nvPr>
        </p:nvSpPr>
        <p:spPr>
          <a:xfrm>
            <a:off x="1198563" y="698500"/>
            <a:ext cx="4656137" cy="3490913"/>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1" name="Shape 51"/>
          <p:cNvSpPr txBox="1">
            <a:spLocks noGrp="1"/>
          </p:cNvSpPr>
          <p:nvPr>
            <p:ph type="body" idx="1"/>
          </p:nvPr>
        </p:nvSpPr>
        <p:spPr>
          <a:xfrm>
            <a:off x="705328" y="4421823"/>
            <a:ext cx="5642609" cy="354396"/>
          </a:xfrm>
          <a:prstGeom prst="rect">
            <a:avLst/>
          </a:prstGeom>
        </p:spPr>
        <p:txBody>
          <a:bodyPr lIns="92595" tIns="92595" rIns="92595" bIns="92595" anchor="t" anchorCtr="0">
            <a:spAutoFit/>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Shape 57"/>
          <p:cNvSpPr txBox="1">
            <a:spLocks noGrp="1"/>
          </p:cNvSpPr>
          <p:nvPr>
            <p:ph type="body" idx="1"/>
          </p:nvPr>
        </p:nvSpPr>
        <p:spPr>
          <a:xfrm>
            <a:off x="705328" y="6339172"/>
            <a:ext cx="5642609" cy="354396"/>
          </a:xfrm>
          <a:prstGeom prst="rect">
            <a:avLst/>
          </a:prstGeom>
        </p:spPr>
        <p:txBody>
          <a:bodyPr lIns="92595" tIns="92595" rIns="92595" bIns="92595" anchor="ctr" anchorCtr="0">
            <a:spAutoFit/>
          </a:bodyPr>
          <a:lstStyle/>
          <a:p>
            <a:endParaRPr/>
          </a:p>
        </p:txBody>
      </p:sp>
      <p:sp>
        <p:nvSpPr>
          <p:cNvPr id="58" name="Shape 58"/>
          <p:cNvSpPr>
            <a:spLocks noGrp="1" noRot="1" noChangeAspect="1"/>
          </p:cNvSpPr>
          <p:nvPr>
            <p:ph type="sldImg" idx="2"/>
          </p:nvPr>
        </p:nvSpPr>
        <p:spPr>
          <a:xfrm>
            <a:off x="1198563" y="698500"/>
            <a:ext cx="4656137" cy="3490913"/>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Shape 64"/>
          <p:cNvSpPr>
            <a:spLocks noGrp="1" noRot="1" noChangeAspect="1"/>
          </p:cNvSpPr>
          <p:nvPr>
            <p:ph type="sldImg" idx="2"/>
          </p:nvPr>
        </p:nvSpPr>
        <p:spPr>
          <a:xfrm>
            <a:off x="1198563" y="698500"/>
            <a:ext cx="4656137" cy="3490913"/>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5" name="Shape 65"/>
          <p:cNvSpPr txBox="1">
            <a:spLocks noGrp="1"/>
          </p:cNvSpPr>
          <p:nvPr>
            <p:ph type="body" idx="1"/>
          </p:nvPr>
        </p:nvSpPr>
        <p:spPr>
          <a:xfrm>
            <a:off x="705328" y="4421823"/>
            <a:ext cx="5642609" cy="354396"/>
          </a:xfrm>
          <a:prstGeom prst="rect">
            <a:avLst/>
          </a:prstGeom>
        </p:spPr>
        <p:txBody>
          <a:bodyPr lIns="92595" tIns="92595" rIns="92595" bIns="92595" anchor="t" anchorCtr="0">
            <a:spAutoFit/>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Shape 71"/>
          <p:cNvSpPr txBox="1">
            <a:spLocks noGrp="1"/>
          </p:cNvSpPr>
          <p:nvPr>
            <p:ph type="body" idx="1"/>
          </p:nvPr>
        </p:nvSpPr>
        <p:spPr>
          <a:xfrm>
            <a:off x="705328" y="6339172"/>
            <a:ext cx="5642609" cy="354396"/>
          </a:xfrm>
          <a:prstGeom prst="rect">
            <a:avLst/>
          </a:prstGeom>
        </p:spPr>
        <p:txBody>
          <a:bodyPr lIns="92595" tIns="92595" rIns="92595" bIns="92595" anchor="ctr" anchorCtr="0">
            <a:spAutoFit/>
          </a:bodyPr>
          <a:lstStyle/>
          <a:p>
            <a:endParaRPr/>
          </a:p>
        </p:txBody>
      </p:sp>
      <p:sp>
        <p:nvSpPr>
          <p:cNvPr id="72" name="Shape 72"/>
          <p:cNvSpPr>
            <a:spLocks noGrp="1" noRot="1" noChangeAspect="1"/>
          </p:cNvSpPr>
          <p:nvPr>
            <p:ph type="sldImg" idx="2"/>
          </p:nvPr>
        </p:nvSpPr>
        <p:spPr>
          <a:xfrm>
            <a:off x="1198563" y="698500"/>
            <a:ext cx="4656137" cy="3490913"/>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Shape 78"/>
          <p:cNvSpPr txBox="1">
            <a:spLocks noGrp="1"/>
          </p:cNvSpPr>
          <p:nvPr>
            <p:ph type="body" idx="1"/>
          </p:nvPr>
        </p:nvSpPr>
        <p:spPr>
          <a:xfrm>
            <a:off x="705328" y="6339172"/>
            <a:ext cx="5642609" cy="354396"/>
          </a:xfrm>
          <a:prstGeom prst="rect">
            <a:avLst/>
          </a:prstGeom>
        </p:spPr>
        <p:txBody>
          <a:bodyPr lIns="92595" tIns="92595" rIns="92595" bIns="92595" anchor="ctr" anchorCtr="0">
            <a:spAutoFit/>
          </a:bodyPr>
          <a:lstStyle/>
          <a:p>
            <a:endParaRPr/>
          </a:p>
        </p:txBody>
      </p:sp>
      <p:sp>
        <p:nvSpPr>
          <p:cNvPr id="79" name="Shape 79"/>
          <p:cNvSpPr>
            <a:spLocks noGrp="1" noRot="1" noChangeAspect="1"/>
          </p:cNvSpPr>
          <p:nvPr>
            <p:ph type="sldImg" idx="2"/>
          </p:nvPr>
        </p:nvSpPr>
        <p:spPr>
          <a:xfrm>
            <a:off x="1198563" y="698500"/>
            <a:ext cx="4656137" cy="3490913"/>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a:spLocks noGrp="1" noRot="1" noChangeAspect="1"/>
          </p:cNvSpPr>
          <p:nvPr>
            <p:ph type="sldImg" idx="2"/>
          </p:nvPr>
        </p:nvSpPr>
        <p:spPr>
          <a:xfrm>
            <a:off x="1198563" y="698500"/>
            <a:ext cx="4656137" cy="3490913"/>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6" name="Shape 86"/>
          <p:cNvSpPr txBox="1">
            <a:spLocks noGrp="1"/>
          </p:cNvSpPr>
          <p:nvPr>
            <p:ph type="body" idx="1"/>
          </p:nvPr>
        </p:nvSpPr>
        <p:spPr>
          <a:xfrm>
            <a:off x="705328" y="4421823"/>
            <a:ext cx="5642609" cy="354396"/>
          </a:xfrm>
          <a:prstGeom prst="rect">
            <a:avLst/>
          </a:prstGeom>
        </p:spPr>
        <p:txBody>
          <a:bodyPr lIns="92595" tIns="92595" rIns="92595" bIns="92595" anchor="t" anchorCtr="0">
            <a:spAutoFit/>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Shape 92"/>
          <p:cNvSpPr txBox="1">
            <a:spLocks noGrp="1"/>
          </p:cNvSpPr>
          <p:nvPr>
            <p:ph type="body" idx="1"/>
          </p:nvPr>
        </p:nvSpPr>
        <p:spPr>
          <a:xfrm>
            <a:off x="705328" y="6339172"/>
            <a:ext cx="5642609" cy="354396"/>
          </a:xfrm>
          <a:prstGeom prst="rect">
            <a:avLst/>
          </a:prstGeom>
        </p:spPr>
        <p:txBody>
          <a:bodyPr lIns="92595" tIns="92595" rIns="92595" bIns="92595" anchor="ctr" anchorCtr="0">
            <a:spAutoFit/>
          </a:bodyPr>
          <a:lstStyle/>
          <a:p>
            <a:endParaRPr/>
          </a:p>
        </p:txBody>
      </p:sp>
      <p:sp>
        <p:nvSpPr>
          <p:cNvPr id="93" name="Shape 93"/>
          <p:cNvSpPr>
            <a:spLocks noGrp="1" noRot="1" noChangeAspect="1"/>
          </p:cNvSpPr>
          <p:nvPr>
            <p:ph type="sldImg" idx="2"/>
          </p:nvPr>
        </p:nvSpPr>
        <p:spPr>
          <a:xfrm>
            <a:off x="1198563" y="698500"/>
            <a:ext cx="4656137" cy="3490913"/>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Shape 99"/>
          <p:cNvSpPr txBox="1">
            <a:spLocks noGrp="1"/>
          </p:cNvSpPr>
          <p:nvPr>
            <p:ph type="body" idx="1"/>
          </p:nvPr>
        </p:nvSpPr>
        <p:spPr>
          <a:xfrm>
            <a:off x="705328" y="6339172"/>
            <a:ext cx="5642609" cy="354396"/>
          </a:xfrm>
          <a:prstGeom prst="rect">
            <a:avLst/>
          </a:prstGeom>
        </p:spPr>
        <p:txBody>
          <a:bodyPr lIns="92595" tIns="92595" rIns="92595" bIns="92595" anchor="ctr" anchorCtr="0">
            <a:spAutoFit/>
          </a:bodyPr>
          <a:lstStyle/>
          <a:p>
            <a:endParaRPr/>
          </a:p>
        </p:txBody>
      </p:sp>
      <p:sp>
        <p:nvSpPr>
          <p:cNvPr id="100" name="Shape 100"/>
          <p:cNvSpPr>
            <a:spLocks noGrp="1" noRot="1" noChangeAspect="1"/>
          </p:cNvSpPr>
          <p:nvPr>
            <p:ph type="sldImg" idx="2"/>
          </p:nvPr>
        </p:nvSpPr>
        <p:spPr>
          <a:xfrm>
            <a:off x="1198563" y="698500"/>
            <a:ext cx="4656137" cy="3490913"/>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Shape 106"/>
          <p:cNvSpPr txBox="1">
            <a:spLocks noGrp="1"/>
          </p:cNvSpPr>
          <p:nvPr>
            <p:ph type="body" idx="1"/>
          </p:nvPr>
        </p:nvSpPr>
        <p:spPr>
          <a:xfrm>
            <a:off x="705328" y="6339172"/>
            <a:ext cx="5642609" cy="354396"/>
          </a:xfrm>
          <a:prstGeom prst="rect">
            <a:avLst/>
          </a:prstGeom>
        </p:spPr>
        <p:txBody>
          <a:bodyPr lIns="92595" tIns="92595" rIns="92595" bIns="92595" anchor="ctr" anchorCtr="0">
            <a:spAutoFit/>
          </a:bodyPr>
          <a:lstStyle/>
          <a:p>
            <a:endParaRPr/>
          </a:p>
        </p:txBody>
      </p:sp>
      <p:sp>
        <p:nvSpPr>
          <p:cNvPr id="107" name="Shape 107"/>
          <p:cNvSpPr>
            <a:spLocks noGrp="1" noRot="1" noChangeAspect="1"/>
          </p:cNvSpPr>
          <p:nvPr>
            <p:ph type="sldImg" idx="2"/>
          </p:nvPr>
        </p:nvSpPr>
        <p:spPr>
          <a:xfrm>
            <a:off x="1198563" y="698500"/>
            <a:ext cx="4656137" cy="3490913"/>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Shape 113"/>
          <p:cNvSpPr txBox="1">
            <a:spLocks noGrp="1"/>
          </p:cNvSpPr>
          <p:nvPr>
            <p:ph type="body" idx="1"/>
          </p:nvPr>
        </p:nvSpPr>
        <p:spPr>
          <a:xfrm>
            <a:off x="705328" y="6339172"/>
            <a:ext cx="5642609" cy="354396"/>
          </a:xfrm>
          <a:prstGeom prst="rect">
            <a:avLst/>
          </a:prstGeom>
        </p:spPr>
        <p:txBody>
          <a:bodyPr lIns="92595" tIns="92595" rIns="92595" bIns="92595" anchor="ctr" anchorCtr="0">
            <a:spAutoFit/>
          </a:bodyPr>
          <a:lstStyle/>
          <a:p>
            <a:endParaRPr/>
          </a:p>
        </p:txBody>
      </p:sp>
      <p:sp>
        <p:nvSpPr>
          <p:cNvPr id="114" name="Shape 114"/>
          <p:cNvSpPr>
            <a:spLocks noGrp="1" noRot="1" noChangeAspect="1"/>
          </p:cNvSpPr>
          <p:nvPr>
            <p:ph type="sldImg" idx="2"/>
          </p:nvPr>
        </p:nvSpPr>
        <p:spPr>
          <a:xfrm>
            <a:off x="1198563" y="698500"/>
            <a:ext cx="4656137" cy="3490913"/>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Shape 120"/>
          <p:cNvSpPr txBox="1">
            <a:spLocks noGrp="1"/>
          </p:cNvSpPr>
          <p:nvPr>
            <p:ph type="body" idx="1"/>
          </p:nvPr>
        </p:nvSpPr>
        <p:spPr>
          <a:xfrm>
            <a:off x="705328" y="6339172"/>
            <a:ext cx="5642609" cy="354396"/>
          </a:xfrm>
          <a:prstGeom prst="rect">
            <a:avLst/>
          </a:prstGeom>
        </p:spPr>
        <p:txBody>
          <a:bodyPr lIns="92595" tIns="92595" rIns="92595" bIns="92595" anchor="ctr" anchorCtr="0">
            <a:spAutoFit/>
          </a:bodyPr>
          <a:lstStyle/>
          <a:p>
            <a:endParaRPr/>
          </a:p>
        </p:txBody>
      </p:sp>
      <p:sp>
        <p:nvSpPr>
          <p:cNvPr id="121" name="Shape 121"/>
          <p:cNvSpPr>
            <a:spLocks noGrp="1" noRot="1" noChangeAspect="1"/>
          </p:cNvSpPr>
          <p:nvPr>
            <p:ph type="sldImg" idx="2"/>
          </p:nvPr>
        </p:nvSpPr>
        <p:spPr>
          <a:xfrm>
            <a:off x="1198563" y="698500"/>
            <a:ext cx="4656137" cy="3490913"/>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Shape 127"/>
          <p:cNvSpPr txBox="1">
            <a:spLocks noGrp="1"/>
          </p:cNvSpPr>
          <p:nvPr>
            <p:ph type="body" idx="1"/>
          </p:nvPr>
        </p:nvSpPr>
        <p:spPr>
          <a:xfrm>
            <a:off x="705328" y="6339172"/>
            <a:ext cx="5642609" cy="354396"/>
          </a:xfrm>
          <a:prstGeom prst="rect">
            <a:avLst/>
          </a:prstGeom>
        </p:spPr>
        <p:txBody>
          <a:bodyPr lIns="92595" tIns="92595" rIns="92595" bIns="92595" anchor="ctr" anchorCtr="0">
            <a:spAutoFit/>
          </a:bodyPr>
          <a:lstStyle/>
          <a:p>
            <a:endParaRPr/>
          </a:p>
        </p:txBody>
      </p:sp>
      <p:sp>
        <p:nvSpPr>
          <p:cNvPr id="128" name="Shape 128"/>
          <p:cNvSpPr>
            <a:spLocks noGrp="1" noRot="1" noChangeAspect="1"/>
          </p:cNvSpPr>
          <p:nvPr>
            <p:ph type="sldImg" idx="2"/>
          </p:nvPr>
        </p:nvSpPr>
        <p:spPr>
          <a:xfrm>
            <a:off x="1198563" y="698500"/>
            <a:ext cx="4656137" cy="3490913"/>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Shape 134"/>
          <p:cNvSpPr txBox="1">
            <a:spLocks noGrp="1"/>
          </p:cNvSpPr>
          <p:nvPr>
            <p:ph type="body" idx="1"/>
          </p:nvPr>
        </p:nvSpPr>
        <p:spPr>
          <a:xfrm>
            <a:off x="705328" y="6339172"/>
            <a:ext cx="5642609" cy="354396"/>
          </a:xfrm>
          <a:prstGeom prst="rect">
            <a:avLst/>
          </a:prstGeom>
        </p:spPr>
        <p:txBody>
          <a:bodyPr lIns="92595" tIns="92595" rIns="92595" bIns="92595" anchor="ctr" anchorCtr="0">
            <a:spAutoFit/>
          </a:bodyPr>
          <a:lstStyle/>
          <a:p>
            <a:endParaRPr/>
          </a:p>
        </p:txBody>
      </p:sp>
      <p:sp>
        <p:nvSpPr>
          <p:cNvPr id="135" name="Shape 135"/>
          <p:cNvSpPr>
            <a:spLocks noGrp="1" noRot="1" noChangeAspect="1"/>
          </p:cNvSpPr>
          <p:nvPr>
            <p:ph type="sldImg" idx="2"/>
          </p:nvPr>
        </p:nvSpPr>
        <p:spPr>
          <a:xfrm>
            <a:off x="1198563" y="698500"/>
            <a:ext cx="4656137" cy="3490913"/>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Shape 141"/>
          <p:cNvSpPr txBox="1">
            <a:spLocks noGrp="1"/>
          </p:cNvSpPr>
          <p:nvPr>
            <p:ph type="body" idx="1"/>
          </p:nvPr>
        </p:nvSpPr>
        <p:spPr>
          <a:xfrm>
            <a:off x="705328" y="6339172"/>
            <a:ext cx="5642609" cy="354396"/>
          </a:xfrm>
          <a:prstGeom prst="rect">
            <a:avLst/>
          </a:prstGeom>
        </p:spPr>
        <p:txBody>
          <a:bodyPr lIns="92595" tIns="92595" rIns="92595" bIns="92595" anchor="ctr" anchorCtr="0">
            <a:spAutoFit/>
          </a:bodyPr>
          <a:lstStyle/>
          <a:p>
            <a:endParaRPr/>
          </a:p>
        </p:txBody>
      </p:sp>
      <p:sp>
        <p:nvSpPr>
          <p:cNvPr id="142" name="Shape 142"/>
          <p:cNvSpPr>
            <a:spLocks noGrp="1" noRot="1" noChangeAspect="1"/>
          </p:cNvSpPr>
          <p:nvPr>
            <p:ph type="sldImg" idx="2"/>
          </p:nvPr>
        </p:nvSpPr>
        <p:spPr>
          <a:xfrm>
            <a:off x="1198563" y="698500"/>
            <a:ext cx="4656137" cy="3490913"/>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Shape 149"/>
          <p:cNvSpPr txBox="1">
            <a:spLocks noGrp="1"/>
          </p:cNvSpPr>
          <p:nvPr>
            <p:ph type="body" idx="1"/>
          </p:nvPr>
        </p:nvSpPr>
        <p:spPr>
          <a:xfrm>
            <a:off x="705328" y="6339172"/>
            <a:ext cx="5642609" cy="354396"/>
          </a:xfrm>
          <a:prstGeom prst="rect">
            <a:avLst/>
          </a:prstGeom>
        </p:spPr>
        <p:txBody>
          <a:bodyPr lIns="92595" tIns="92595" rIns="92595" bIns="92595" anchor="ctr" anchorCtr="0">
            <a:spAutoFit/>
          </a:bodyPr>
          <a:lstStyle/>
          <a:p>
            <a:endParaRPr/>
          </a:p>
        </p:txBody>
      </p:sp>
      <p:sp>
        <p:nvSpPr>
          <p:cNvPr id="150" name="Shape 150"/>
          <p:cNvSpPr>
            <a:spLocks noGrp="1" noRot="1" noChangeAspect="1"/>
          </p:cNvSpPr>
          <p:nvPr>
            <p:ph type="sldImg" idx="2"/>
          </p:nvPr>
        </p:nvSpPr>
        <p:spPr>
          <a:xfrm>
            <a:off x="1198563" y="698500"/>
            <a:ext cx="4656137" cy="3490913"/>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Shape 156"/>
          <p:cNvSpPr>
            <a:spLocks noGrp="1" noRot="1" noChangeAspect="1"/>
          </p:cNvSpPr>
          <p:nvPr>
            <p:ph type="sldImg" idx="2"/>
          </p:nvPr>
        </p:nvSpPr>
        <p:spPr>
          <a:xfrm>
            <a:off x="1198563" y="698500"/>
            <a:ext cx="4656137" cy="3490913"/>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57" name="Shape 157"/>
          <p:cNvSpPr txBox="1">
            <a:spLocks noGrp="1"/>
          </p:cNvSpPr>
          <p:nvPr>
            <p:ph type="body" idx="1"/>
          </p:nvPr>
        </p:nvSpPr>
        <p:spPr>
          <a:xfrm>
            <a:off x="705328" y="4421823"/>
            <a:ext cx="5642609" cy="354396"/>
          </a:xfrm>
          <a:prstGeom prst="rect">
            <a:avLst/>
          </a:prstGeom>
        </p:spPr>
        <p:txBody>
          <a:bodyPr lIns="92595" tIns="92595" rIns="92595" bIns="92595" anchor="t" anchorCtr="0">
            <a:spAutoFit/>
          </a:bodyPr>
          <a:lstStyle/>
          <a:p>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Shape 163"/>
          <p:cNvSpPr>
            <a:spLocks noGrp="1" noRot="1" noChangeAspect="1"/>
          </p:cNvSpPr>
          <p:nvPr>
            <p:ph type="sldImg" idx="2"/>
          </p:nvPr>
        </p:nvSpPr>
        <p:spPr>
          <a:xfrm>
            <a:off x="1198563" y="698500"/>
            <a:ext cx="4656137" cy="3490913"/>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64" name="Shape 164"/>
          <p:cNvSpPr txBox="1">
            <a:spLocks noGrp="1"/>
          </p:cNvSpPr>
          <p:nvPr>
            <p:ph type="body" idx="1"/>
          </p:nvPr>
        </p:nvSpPr>
        <p:spPr>
          <a:xfrm>
            <a:off x="705328" y="4421823"/>
            <a:ext cx="5642609" cy="354396"/>
          </a:xfrm>
          <a:prstGeom prst="rect">
            <a:avLst/>
          </a:prstGeom>
        </p:spPr>
        <p:txBody>
          <a:bodyPr lIns="92595" tIns="92595" rIns="92595" bIns="92595" anchor="t" anchorCtr="0">
            <a:spAutoFit/>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7"/>
        <p:cNvGrpSpPr/>
        <p:nvPr/>
      </p:nvGrpSpPr>
      <p:grpSpPr>
        <a:xfrm>
          <a:off x="0" y="0"/>
          <a:ext cx="0" cy="0"/>
          <a:chOff x="0" y="0"/>
          <a:chExt cx="0" cy="0"/>
        </a:xfrm>
      </p:grpSpPr>
      <p:sp>
        <p:nvSpPr>
          <p:cNvPr id="8" name="Shape 8"/>
          <p:cNvSpPr txBox="1">
            <a:spLocks noGrp="1"/>
          </p:cNvSpPr>
          <p:nvPr>
            <p:ph type="subTitle" idx="1"/>
          </p:nvPr>
        </p:nvSpPr>
        <p:spPr>
          <a:xfrm>
            <a:off x="685800" y="3786737"/>
            <a:ext cx="7772400" cy="1046400"/>
          </a:xfrm>
          <a:prstGeom prst="rect">
            <a:avLst/>
          </a:prstGeom>
          <a:noFill/>
          <a:ln>
            <a:noFill/>
          </a:ln>
        </p:spPr>
        <p:txBody>
          <a:bodyPr lIns="91425" tIns="91425" rIns="91425" bIns="91425" anchor="t" anchorCtr="0"/>
          <a:lstStyle>
            <a:lvl1pPr marL="0" indent="190500" algn="ctr" rtl="0">
              <a:lnSpc>
                <a:spcPct val="100000"/>
              </a:lnSpc>
              <a:spcBef>
                <a:spcPts val="0"/>
              </a:spcBef>
              <a:spcAft>
                <a:spcPts val="0"/>
              </a:spcAft>
              <a:buClr>
                <a:schemeClr val="lt2"/>
              </a:buClr>
              <a:buSzPct val="100000"/>
              <a:buFont typeface="Arial"/>
              <a:buNone/>
              <a:defRPr sz="3000" b="0" i="0" u="none" strike="noStrike" cap="none" baseline="0">
                <a:solidFill>
                  <a:schemeClr val="lt2"/>
                </a:solidFill>
                <a:latin typeface="Arial"/>
                <a:ea typeface="Arial"/>
                <a:cs typeface="Arial"/>
                <a:sym typeface="Arial"/>
              </a:defRPr>
            </a:lvl1pPr>
            <a:lvl2pPr marL="0" indent="190500" algn="ctr" rtl="0">
              <a:lnSpc>
                <a:spcPct val="100000"/>
              </a:lnSpc>
              <a:spcBef>
                <a:spcPts val="0"/>
              </a:spcBef>
              <a:spcAft>
                <a:spcPts val="0"/>
              </a:spcAft>
              <a:buClr>
                <a:schemeClr val="lt2"/>
              </a:buClr>
              <a:buSzPct val="100000"/>
              <a:buFont typeface="Arial"/>
              <a:buNone/>
              <a:defRPr sz="3000" b="0" i="0" u="none" strike="noStrike" cap="none" baseline="0">
                <a:solidFill>
                  <a:schemeClr val="lt2"/>
                </a:solidFill>
                <a:latin typeface="Arial"/>
                <a:ea typeface="Arial"/>
                <a:cs typeface="Arial"/>
                <a:sym typeface="Arial"/>
              </a:defRPr>
            </a:lvl2pPr>
            <a:lvl3pPr marL="0" indent="190500" algn="ctr" rtl="0">
              <a:lnSpc>
                <a:spcPct val="100000"/>
              </a:lnSpc>
              <a:spcBef>
                <a:spcPts val="0"/>
              </a:spcBef>
              <a:spcAft>
                <a:spcPts val="0"/>
              </a:spcAft>
              <a:buClr>
                <a:schemeClr val="lt2"/>
              </a:buClr>
              <a:buSzPct val="100000"/>
              <a:buFont typeface="Arial"/>
              <a:buNone/>
              <a:defRPr sz="3000" b="0" i="0" u="none" strike="noStrike" cap="none" baseline="0">
                <a:solidFill>
                  <a:schemeClr val="lt2"/>
                </a:solidFill>
                <a:latin typeface="Arial"/>
                <a:ea typeface="Arial"/>
                <a:cs typeface="Arial"/>
                <a:sym typeface="Arial"/>
              </a:defRPr>
            </a:lvl3pPr>
            <a:lvl4pPr marL="0" indent="190500" algn="ctr" rtl="0">
              <a:lnSpc>
                <a:spcPct val="100000"/>
              </a:lnSpc>
              <a:spcBef>
                <a:spcPts val="0"/>
              </a:spcBef>
              <a:spcAft>
                <a:spcPts val="0"/>
              </a:spcAft>
              <a:buClr>
                <a:schemeClr val="lt2"/>
              </a:buClr>
              <a:buSzPct val="100000"/>
              <a:buFont typeface="Arial"/>
              <a:buNone/>
              <a:defRPr sz="3000" b="0" i="0" u="none" strike="noStrike" cap="none" baseline="0">
                <a:solidFill>
                  <a:schemeClr val="lt2"/>
                </a:solidFill>
                <a:latin typeface="Arial"/>
                <a:ea typeface="Arial"/>
                <a:cs typeface="Arial"/>
                <a:sym typeface="Arial"/>
              </a:defRPr>
            </a:lvl4pPr>
            <a:lvl5pPr marL="0" indent="190500" algn="ctr" rtl="0">
              <a:lnSpc>
                <a:spcPct val="100000"/>
              </a:lnSpc>
              <a:spcBef>
                <a:spcPts val="0"/>
              </a:spcBef>
              <a:spcAft>
                <a:spcPts val="0"/>
              </a:spcAft>
              <a:buClr>
                <a:schemeClr val="lt2"/>
              </a:buClr>
              <a:buSzPct val="100000"/>
              <a:buFont typeface="Arial"/>
              <a:buNone/>
              <a:defRPr sz="3000" b="0" i="0" u="none" strike="noStrike" cap="none" baseline="0">
                <a:solidFill>
                  <a:schemeClr val="lt2"/>
                </a:solidFill>
                <a:latin typeface="Arial"/>
                <a:ea typeface="Arial"/>
                <a:cs typeface="Arial"/>
                <a:sym typeface="Arial"/>
              </a:defRPr>
            </a:lvl5pPr>
            <a:lvl6pPr marL="0" indent="190500" algn="ctr" rtl="0">
              <a:lnSpc>
                <a:spcPct val="100000"/>
              </a:lnSpc>
              <a:spcBef>
                <a:spcPts val="0"/>
              </a:spcBef>
              <a:spcAft>
                <a:spcPts val="0"/>
              </a:spcAft>
              <a:buClr>
                <a:schemeClr val="lt2"/>
              </a:buClr>
              <a:buSzPct val="100000"/>
              <a:buFont typeface="Arial"/>
              <a:buNone/>
              <a:defRPr sz="3000" b="0" i="0" u="none" strike="noStrike" cap="none" baseline="0">
                <a:solidFill>
                  <a:schemeClr val="lt2"/>
                </a:solidFill>
                <a:latin typeface="Arial"/>
                <a:ea typeface="Arial"/>
                <a:cs typeface="Arial"/>
                <a:sym typeface="Arial"/>
              </a:defRPr>
            </a:lvl6pPr>
            <a:lvl7pPr marL="0" indent="190500" algn="ctr" rtl="0">
              <a:lnSpc>
                <a:spcPct val="100000"/>
              </a:lnSpc>
              <a:spcBef>
                <a:spcPts val="0"/>
              </a:spcBef>
              <a:spcAft>
                <a:spcPts val="0"/>
              </a:spcAft>
              <a:buClr>
                <a:schemeClr val="lt2"/>
              </a:buClr>
              <a:buSzPct val="100000"/>
              <a:buFont typeface="Arial"/>
              <a:buNone/>
              <a:defRPr sz="3000" b="0" i="0" u="none" strike="noStrike" cap="none" baseline="0">
                <a:solidFill>
                  <a:schemeClr val="lt2"/>
                </a:solidFill>
                <a:latin typeface="Arial"/>
                <a:ea typeface="Arial"/>
                <a:cs typeface="Arial"/>
                <a:sym typeface="Arial"/>
              </a:defRPr>
            </a:lvl7pPr>
            <a:lvl8pPr marL="0" indent="190500" algn="ctr" rtl="0">
              <a:lnSpc>
                <a:spcPct val="100000"/>
              </a:lnSpc>
              <a:spcBef>
                <a:spcPts val="0"/>
              </a:spcBef>
              <a:spcAft>
                <a:spcPts val="0"/>
              </a:spcAft>
              <a:buClr>
                <a:schemeClr val="lt2"/>
              </a:buClr>
              <a:buSzPct val="100000"/>
              <a:buFont typeface="Arial"/>
              <a:buNone/>
              <a:defRPr sz="3000" b="0" i="0" u="none" strike="noStrike" cap="none" baseline="0">
                <a:solidFill>
                  <a:schemeClr val="lt2"/>
                </a:solidFill>
                <a:latin typeface="Arial"/>
                <a:ea typeface="Arial"/>
                <a:cs typeface="Arial"/>
                <a:sym typeface="Arial"/>
              </a:defRPr>
            </a:lvl8pPr>
            <a:lvl9pPr marL="0" indent="190500" algn="ctr" rtl="0">
              <a:lnSpc>
                <a:spcPct val="100000"/>
              </a:lnSpc>
              <a:spcBef>
                <a:spcPts val="0"/>
              </a:spcBef>
              <a:spcAft>
                <a:spcPts val="0"/>
              </a:spcAft>
              <a:buClr>
                <a:schemeClr val="lt2"/>
              </a:buClr>
              <a:buSzPct val="100000"/>
              <a:buFont typeface="Arial"/>
              <a:buNone/>
              <a:defRPr sz="3000" b="0" i="0" u="none" strike="noStrike" cap="none" baseline="0">
                <a:solidFill>
                  <a:schemeClr val="lt2"/>
                </a:solidFill>
                <a:latin typeface="Arial"/>
                <a:ea typeface="Arial"/>
                <a:cs typeface="Arial"/>
                <a:sym typeface="Arial"/>
              </a:defRPr>
            </a:lvl9pPr>
          </a:lstStyle>
          <a:p>
            <a:endParaRPr/>
          </a:p>
        </p:txBody>
      </p:sp>
      <p:sp>
        <p:nvSpPr>
          <p:cNvPr id="9" name="Shape 9"/>
          <p:cNvSpPr txBox="1">
            <a:spLocks noGrp="1"/>
          </p:cNvSpPr>
          <p:nvPr>
            <p:ph type="ctrTitle"/>
          </p:nvPr>
        </p:nvSpPr>
        <p:spPr>
          <a:xfrm>
            <a:off x="685800" y="2111123"/>
            <a:ext cx="7772400" cy="1546500"/>
          </a:xfrm>
          <a:prstGeom prst="rect">
            <a:avLst/>
          </a:prstGeom>
          <a:noFill/>
          <a:ln>
            <a:noFill/>
          </a:ln>
        </p:spPr>
        <p:txBody>
          <a:bodyPr lIns="91425" tIns="91425" rIns="91425" bIns="91425" anchor="b" anchorCtr="0"/>
          <a:lstStyle>
            <a:lvl1pPr marL="0" indent="304800" algn="ctr" rtl="0">
              <a:spcBef>
                <a:spcPts val="0"/>
              </a:spcBef>
              <a:buClr>
                <a:schemeClr val="lt1"/>
              </a:buClr>
              <a:buSzPct val="100000"/>
              <a:buFont typeface="Arial"/>
              <a:buNone/>
              <a:defRPr sz="4800" b="1" i="0" u="none" strike="noStrike" cap="none" baseline="0">
                <a:solidFill>
                  <a:schemeClr val="lt1"/>
                </a:solidFill>
                <a:latin typeface="Arial"/>
                <a:ea typeface="Arial"/>
                <a:cs typeface="Arial"/>
                <a:sym typeface="Arial"/>
              </a:defRPr>
            </a:lvl1pPr>
            <a:lvl2pPr marL="0" indent="304800" algn="ctr" rtl="0">
              <a:spcBef>
                <a:spcPts val="0"/>
              </a:spcBef>
              <a:buClr>
                <a:schemeClr val="lt1"/>
              </a:buClr>
              <a:buSzPct val="100000"/>
              <a:buFont typeface="Arial"/>
              <a:buNone/>
              <a:defRPr sz="4800" b="1" i="0" u="none" strike="noStrike" cap="none" baseline="0">
                <a:solidFill>
                  <a:schemeClr val="lt1"/>
                </a:solidFill>
                <a:latin typeface="Arial"/>
                <a:ea typeface="Arial"/>
                <a:cs typeface="Arial"/>
                <a:sym typeface="Arial"/>
              </a:defRPr>
            </a:lvl2pPr>
            <a:lvl3pPr marL="0" indent="304800" algn="ctr" rtl="0">
              <a:spcBef>
                <a:spcPts val="0"/>
              </a:spcBef>
              <a:buClr>
                <a:schemeClr val="lt1"/>
              </a:buClr>
              <a:buSzPct val="100000"/>
              <a:buFont typeface="Arial"/>
              <a:buNone/>
              <a:defRPr sz="4800" b="1" i="0" u="none" strike="noStrike" cap="none" baseline="0">
                <a:solidFill>
                  <a:schemeClr val="lt1"/>
                </a:solidFill>
                <a:latin typeface="Arial"/>
                <a:ea typeface="Arial"/>
                <a:cs typeface="Arial"/>
                <a:sym typeface="Arial"/>
              </a:defRPr>
            </a:lvl3pPr>
            <a:lvl4pPr marL="0" indent="304800" algn="ctr" rtl="0">
              <a:spcBef>
                <a:spcPts val="0"/>
              </a:spcBef>
              <a:buClr>
                <a:schemeClr val="lt1"/>
              </a:buClr>
              <a:buSzPct val="100000"/>
              <a:buFont typeface="Arial"/>
              <a:buNone/>
              <a:defRPr sz="4800" b="1" i="0" u="none" strike="noStrike" cap="none" baseline="0">
                <a:solidFill>
                  <a:schemeClr val="lt1"/>
                </a:solidFill>
                <a:latin typeface="Arial"/>
                <a:ea typeface="Arial"/>
                <a:cs typeface="Arial"/>
                <a:sym typeface="Arial"/>
              </a:defRPr>
            </a:lvl4pPr>
            <a:lvl5pPr marL="0" indent="304800" algn="ctr" rtl="0">
              <a:spcBef>
                <a:spcPts val="0"/>
              </a:spcBef>
              <a:buClr>
                <a:schemeClr val="lt1"/>
              </a:buClr>
              <a:buSzPct val="100000"/>
              <a:buFont typeface="Arial"/>
              <a:buNone/>
              <a:defRPr sz="4800" b="1" i="0" u="none" strike="noStrike" cap="none" baseline="0">
                <a:solidFill>
                  <a:schemeClr val="lt1"/>
                </a:solidFill>
                <a:latin typeface="Arial"/>
                <a:ea typeface="Arial"/>
                <a:cs typeface="Arial"/>
                <a:sym typeface="Arial"/>
              </a:defRPr>
            </a:lvl5pPr>
            <a:lvl6pPr marL="0" indent="304800" algn="ctr" rtl="0">
              <a:spcBef>
                <a:spcPts val="0"/>
              </a:spcBef>
              <a:buClr>
                <a:schemeClr val="lt1"/>
              </a:buClr>
              <a:buSzPct val="100000"/>
              <a:buFont typeface="Arial"/>
              <a:buNone/>
              <a:defRPr sz="4800" b="1" i="0" u="none" strike="noStrike" cap="none" baseline="0">
                <a:solidFill>
                  <a:schemeClr val="lt1"/>
                </a:solidFill>
                <a:latin typeface="Arial"/>
                <a:ea typeface="Arial"/>
                <a:cs typeface="Arial"/>
                <a:sym typeface="Arial"/>
              </a:defRPr>
            </a:lvl6pPr>
            <a:lvl7pPr marL="0" indent="304800" algn="ctr" rtl="0">
              <a:spcBef>
                <a:spcPts val="0"/>
              </a:spcBef>
              <a:buClr>
                <a:schemeClr val="lt1"/>
              </a:buClr>
              <a:buSzPct val="100000"/>
              <a:buFont typeface="Arial"/>
              <a:buNone/>
              <a:defRPr sz="4800" b="1" i="0" u="none" strike="noStrike" cap="none" baseline="0">
                <a:solidFill>
                  <a:schemeClr val="lt1"/>
                </a:solidFill>
                <a:latin typeface="Arial"/>
                <a:ea typeface="Arial"/>
                <a:cs typeface="Arial"/>
                <a:sym typeface="Arial"/>
              </a:defRPr>
            </a:lvl7pPr>
            <a:lvl8pPr marL="0" indent="304800" algn="ctr" rtl="0">
              <a:spcBef>
                <a:spcPts val="0"/>
              </a:spcBef>
              <a:buClr>
                <a:schemeClr val="lt1"/>
              </a:buClr>
              <a:buSzPct val="100000"/>
              <a:buFont typeface="Arial"/>
              <a:buNone/>
              <a:defRPr sz="4800" b="1" i="0" u="none" strike="noStrike" cap="none" baseline="0">
                <a:solidFill>
                  <a:schemeClr val="lt1"/>
                </a:solidFill>
                <a:latin typeface="Arial"/>
                <a:ea typeface="Arial"/>
                <a:cs typeface="Arial"/>
                <a:sym typeface="Arial"/>
              </a:defRPr>
            </a:lvl8pPr>
            <a:lvl9pPr marL="0" indent="304800" algn="ctr" rtl="0">
              <a:spcBef>
                <a:spcPts val="0"/>
              </a:spcBef>
              <a:buClr>
                <a:schemeClr val="lt1"/>
              </a:buClr>
              <a:buSzPct val="100000"/>
              <a:buFont typeface="Arial"/>
              <a:buNone/>
              <a:defRPr sz="4800" b="1" i="0" u="none" strike="noStrike" cap="none" baseline="0">
                <a:solidFill>
                  <a:schemeClr val="lt1"/>
                </a:solidFill>
                <a:latin typeface="Arial"/>
                <a:ea typeface="Arial"/>
                <a:cs typeface="Arial"/>
                <a:sym typeface="Aria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x" type="tx">
  <p:cSld name="tx">
    <p:spTree>
      <p:nvGrpSpPr>
        <p:cNvPr id="1" name="Shape 10"/>
        <p:cNvGrpSpPr/>
        <p:nvPr/>
      </p:nvGrpSpPr>
      <p:grpSpPr>
        <a:xfrm>
          <a:off x="0" y="0"/>
          <a:ext cx="0" cy="0"/>
          <a:chOff x="0" y="0"/>
          <a:chExt cx="0" cy="0"/>
        </a:xfrm>
      </p:grpSpPr>
      <p:sp>
        <p:nvSpPr>
          <p:cNvPr id="11" name="Shape 11"/>
          <p:cNvSpPr txBox="1">
            <a:spLocks noGrp="1"/>
          </p:cNvSpPr>
          <p:nvPr>
            <p:ph type="title"/>
          </p:nvPr>
        </p:nvSpPr>
        <p:spPr>
          <a:xfrm>
            <a:off x="457200" y="274637"/>
            <a:ext cx="8229600" cy="1143000"/>
          </a:xfrm>
          <a:prstGeom prst="rect">
            <a:avLst/>
          </a:prstGeom>
          <a:noFill/>
          <a:ln>
            <a:noFill/>
          </a:ln>
        </p:spPr>
        <p:txBody>
          <a:bodyPr lIns="91425" tIns="91425" rIns="91425" bIns="91425" anchor="b" anchorCtr="0"/>
          <a:lstStyle>
            <a:lvl1pPr algn="l" rtl="0">
              <a:spcBef>
                <a:spcPts val="0"/>
              </a:spcBef>
              <a:buSzPct val="100000"/>
              <a:buFont typeface="Arial"/>
              <a:buNone/>
              <a:defRPr sz="3600" b="1">
                <a:solidFill>
                  <a:schemeClr val="lt1"/>
                </a:solidFill>
                <a:latin typeface="Arial"/>
                <a:ea typeface="Arial"/>
                <a:cs typeface="Arial"/>
                <a:sym typeface="Arial"/>
              </a:defRPr>
            </a:lvl1pPr>
            <a:lvl2pPr algn="l" rtl="0">
              <a:spcBef>
                <a:spcPts val="0"/>
              </a:spcBef>
              <a:buSzPct val="100000"/>
              <a:buFont typeface="Arial"/>
              <a:buNone/>
              <a:defRPr sz="3600" b="1">
                <a:solidFill>
                  <a:schemeClr val="lt1"/>
                </a:solidFill>
                <a:latin typeface="Arial"/>
                <a:ea typeface="Arial"/>
                <a:cs typeface="Arial"/>
                <a:sym typeface="Arial"/>
              </a:defRPr>
            </a:lvl2pPr>
            <a:lvl3pPr algn="l" rtl="0">
              <a:spcBef>
                <a:spcPts val="0"/>
              </a:spcBef>
              <a:buSzPct val="100000"/>
              <a:buFont typeface="Arial"/>
              <a:buNone/>
              <a:defRPr sz="3600" b="1">
                <a:solidFill>
                  <a:schemeClr val="lt1"/>
                </a:solidFill>
                <a:latin typeface="Arial"/>
                <a:ea typeface="Arial"/>
                <a:cs typeface="Arial"/>
                <a:sym typeface="Arial"/>
              </a:defRPr>
            </a:lvl3pPr>
            <a:lvl4pPr algn="l" rtl="0">
              <a:spcBef>
                <a:spcPts val="0"/>
              </a:spcBef>
              <a:buSzPct val="100000"/>
              <a:buFont typeface="Arial"/>
              <a:buNone/>
              <a:defRPr sz="3600" b="1">
                <a:solidFill>
                  <a:schemeClr val="lt1"/>
                </a:solidFill>
                <a:latin typeface="Arial"/>
                <a:ea typeface="Arial"/>
                <a:cs typeface="Arial"/>
                <a:sym typeface="Arial"/>
              </a:defRPr>
            </a:lvl4pPr>
            <a:lvl5pPr algn="l" rtl="0">
              <a:spcBef>
                <a:spcPts val="0"/>
              </a:spcBef>
              <a:buSzPct val="100000"/>
              <a:buFont typeface="Arial"/>
              <a:buNone/>
              <a:defRPr sz="3600" b="1">
                <a:solidFill>
                  <a:schemeClr val="lt1"/>
                </a:solidFill>
                <a:latin typeface="Arial"/>
                <a:ea typeface="Arial"/>
                <a:cs typeface="Arial"/>
                <a:sym typeface="Arial"/>
              </a:defRPr>
            </a:lvl5pPr>
            <a:lvl6pPr algn="l" rtl="0">
              <a:spcBef>
                <a:spcPts val="0"/>
              </a:spcBef>
              <a:buSzPct val="100000"/>
              <a:buFont typeface="Arial"/>
              <a:buNone/>
              <a:defRPr sz="3600" b="1">
                <a:solidFill>
                  <a:schemeClr val="lt1"/>
                </a:solidFill>
                <a:latin typeface="Arial"/>
                <a:ea typeface="Arial"/>
                <a:cs typeface="Arial"/>
                <a:sym typeface="Arial"/>
              </a:defRPr>
            </a:lvl6pPr>
            <a:lvl7pPr algn="l" rtl="0">
              <a:spcBef>
                <a:spcPts val="0"/>
              </a:spcBef>
              <a:buSzPct val="100000"/>
              <a:buFont typeface="Arial"/>
              <a:buNone/>
              <a:defRPr sz="3600" b="1">
                <a:solidFill>
                  <a:schemeClr val="lt1"/>
                </a:solidFill>
                <a:latin typeface="Arial"/>
                <a:ea typeface="Arial"/>
                <a:cs typeface="Arial"/>
                <a:sym typeface="Arial"/>
              </a:defRPr>
            </a:lvl7pPr>
            <a:lvl8pPr algn="l" rtl="0">
              <a:spcBef>
                <a:spcPts val="0"/>
              </a:spcBef>
              <a:buSzPct val="100000"/>
              <a:buFont typeface="Arial"/>
              <a:buNone/>
              <a:defRPr sz="3600" b="1">
                <a:solidFill>
                  <a:schemeClr val="lt1"/>
                </a:solidFill>
                <a:latin typeface="Arial"/>
                <a:ea typeface="Arial"/>
                <a:cs typeface="Arial"/>
                <a:sym typeface="Arial"/>
              </a:defRPr>
            </a:lvl8pPr>
            <a:lvl9pPr algn="l" rtl="0">
              <a:spcBef>
                <a:spcPts val="0"/>
              </a:spcBef>
              <a:buSzPct val="100000"/>
              <a:buFont typeface="Arial"/>
              <a:buNone/>
              <a:defRPr sz="3600" b="1">
                <a:solidFill>
                  <a:schemeClr val="lt1"/>
                </a:solidFill>
                <a:latin typeface="Arial"/>
                <a:ea typeface="Arial"/>
                <a:cs typeface="Arial"/>
                <a:sym typeface="Arial"/>
              </a:defRPr>
            </a:lvl9pPr>
          </a:lstStyle>
          <a:p>
            <a:endParaRPr/>
          </a:p>
        </p:txBody>
      </p:sp>
      <p:sp>
        <p:nvSpPr>
          <p:cNvPr id="12" name="Shape 12"/>
          <p:cNvSpPr txBox="1">
            <a:spLocks noGrp="1"/>
          </p:cNvSpPr>
          <p:nvPr>
            <p:ph type="body" idx="1"/>
          </p:nvPr>
        </p:nvSpPr>
        <p:spPr>
          <a:xfrm>
            <a:off x="457200" y="1600200"/>
            <a:ext cx="8229600" cy="4967700"/>
          </a:xfrm>
          <a:prstGeom prst="rect">
            <a:avLst/>
          </a:prstGeom>
          <a:noFill/>
          <a:ln>
            <a:noFill/>
          </a:ln>
        </p:spPr>
        <p:txBody>
          <a:bodyPr lIns="91425" tIns="91425" rIns="91425" bIns="91425" anchor="t" anchorCtr="0"/>
          <a:lstStyle>
            <a:lvl1pPr rtl="0">
              <a:defRPr/>
            </a:lvl1pPr>
            <a:lvl2pPr rtl="0">
              <a:defRPr/>
            </a:lvl2pPr>
            <a:lvl3pPr rtl="0">
              <a:defRPr/>
            </a:lvl3pPr>
            <a:lvl4pPr rtl="0">
              <a:defRPr/>
            </a:lvl4pPr>
            <a:lvl5pPr rtl="0">
              <a:defRPr sz="1800"/>
            </a:lvl5pPr>
            <a:lvl6pPr rtl="0">
              <a:defRPr sz="1800"/>
            </a:lvl6pPr>
            <a:lvl7pPr rtl="0">
              <a:defRPr sz="1800"/>
            </a:lvl7pPr>
            <a:lvl8pPr rtl="0">
              <a:defRPr sz="1800"/>
            </a:lvl8pPr>
            <a:lvl9pPr rtl="0">
              <a:defRPr sz="1800"/>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ColTx" type="twoColTx">
  <p:cSld name="twoColTx">
    <p:spTree>
      <p:nvGrpSpPr>
        <p:cNvPr id="1" name="Shape 13"/>
        <p:cNvGrpSpPr/>
        <p:nvPr/>
      </p:nvGrpSpPr>
      <p:grpSpPr>
        <a:xfrm>
          <a:off x="0" y="0"/>
          <a:ext cx="0" cy="0"/>
          <a:chOff x="0" y="0"/>
          <a:chExt cx="0" cy="0"/>
        </a:xfrm>
      </p:grpSpPr>
      <p:sp>
        <p:nvSpPr>
          <p:cNvPr id="14" name="Shape 14"/>
          <p:cNvSpPr txBox="1">
            <a:spLocks noGrp="1"/>
          </p:cNvSpPr>
          <p:nvPr>
            <p:ph type="title"/>
          </p:nvPr>
        </p:nvSpPr>
        <p:spPr>
          <a:xfrm>
            <a:off x="457200" y="274637"/>
            <a:ext cx="8229600" cy="1143000"/>
          </a:xfrm>
          <a:prstGeom prst="rect">
            <a:avLst/>
          </a:prstGeom>
          <a:noFill/>
          <a:ln>
            <a:noFill/>
          </a:ln>
        </p:spPr>
        <p:txBody>
          <a:bodyPr lIns="91425" tIns="91425" rIns="91425" bIns="91425" anchor="b" anchorCtr="0"/>
          <a:lstStyle>
            <a:lvl1pPr algn="l" rtl="0">
              <a:spcBef>
                <a:spcPts val="0"/>
              </a:spcBef>
              <a:buSzPct val="100000"/>
              <a:buFont typeface="Arial"/>
              <a:buNone/>
              <a:defRPr sz="3600" b="1">
                <a:solidFill>
                  <a:schemeClr val="lt1"/>
                </a:solidFill>
                <a:latin typeface="Arial"/>
                <a:ea typeface="Arial"/>
                <a:cs typeface="Arial"/>
                <a:sym typeface="Arial"/>
              </a:defRPr>
            </a:lvl1pPr>
            <a:lvl2pPr algn="l" rtl="0">
              <a:spcBef>
                <a:spcPts val="0"/>
              </a:spcBef>
              <a:buSzPct val="100000"/>
              <a:buFont typeface="Arial"/>
              <a:buNone/>
              <a:defRPr sz="3600" b="1">
                <a:solidFill>
                  <a:schemeClr val="lt1"/>
                </a:solidFill>
                <a:latin typeface="Arial"/>
                <a:ea typeface="Arial"/>
                <a:cs typeface="Arial"/>
                <a:sym typeface="Arial"/>
              </a:defRPr>
            </a:lvl2pPr>
            <a:lvl3pPr algn="l" rtl="0">
              <a:spcBef>
                <a:spcPts val="0"/>
              </a:spcBef>
              <a:buSzPct val="100000"/>
              <a:buFont typeface="Arial"/>
              <a:buNone/>
              <a:defRPr sz="3600" b="1">
                <a:solidFill>
                  <a:schemeClr val="lt1"/>
                </a:solidFill>
                <a:latin typeface="Arial"/>
                <a:ea typeface="Arial"/>
                <a:cs typeface="Arial"/>
                <a:sym typeface="Arial"/>
              </a:defRPr>
            </a:lvl3pPr>
            <a:lvl4pPr algn="l" rtl="0">
              <a:spcBef>
                <a:spcPts val="0"/>
              </a:spcBef>
              <a:buSzPct val="100000"/>
              <a:buFont typeface="Arial"/>
              <a:buNone/>
              <a:defRPr sz="3600" b="1">
                <a:solidFill>
                  <a:schemeClr val="lt1"/>
                </a:solidFill>
                <a:latin typeface="Arial"/>
                <a:ea typeface="Arial"/>
                <a:cs typeface="Arial"/>
                <a:sym typeface="Arial"/>
              </a:defRPr>
            </a:lvl4pPr>
            <a:lvl5pPr algn="l" rtl="0">
              <a:spcBef>
                <a:spcPts val="0"/>
              </a:spcBef>
              <a:buSzPct val="100000"/>
              <a:buFont typeface="Arial"/>
              <a:buNone/>
              <a:defRPr sz="3600" b="1">
                <a:solidFill>
                  <a:schemeClr val="lt1"/>
                </a:solidFill>
                <a:latin typeface="Arial"/>
                <a:ea typeface="Arial"/>
                <a:cs typeface="Arial"/>
                <a:sym typeface="Arial"/>
              </a:defRPr>
            </a:lvl5pPr>
            <a:lvl6pPr algn="l" rtl="0">
              <a:spcBef>
                <a:spcPts val="0"/>
              </a:spcBef>
              <a:buSzPct val="100000"/>
              <a:buFont typeface="Arial"/>
              <a:buNone/>
              <a:defRPr sz="3600" b="1">
                <a:solidFill>
                  <a:schemeClr val="lt1"/>
                </a:solidFill>
                <a:latin typeface="Arial"/>
                <a:ea typeface="Arial"/>
                <a:cs typeface="Arial"/>
                <a:sym typeface="Arial"/>
              </a:defRPr>
            </a:lvl6pPr>
            <a:lvl7pPr algn="l" rtl="0">
              <a:spcBef>
                <a:spcPts val="0"/>
              </a:spcBef>
              <a:buSzPct val="100000"/>
              <a:buFont typeface="Arial"/>
              <a:buNone/>
              <a:defRPr sz="3600" b="1">
                <a:solidFill>
                  <a:schemeClr val="lt1"/>
                </a:solidFill>
                <a:latin typeface="Arial"/>
                <a:ea typeface="Arial"/>
                <a:cs typeface="Arial"/>
                <a:sym typeface="Arial"/>
              </a:defRPr>
            </a:lvl7pPr>
            <a:lvl8pPr algn="l" rtl="0">
              <a:spcBef>
                <a:spcPts val="0"/>
              </a:spcBef>
              <a:buSzPct val="100000"/>
              <a:buFont typeface="Arial"/>
              <a:buNone/>
              <a:defRPr sz="3600" b="1">
                <a:solidFill>
                  <a:schemeClr val="lt1"/>
                </a:solidFill>
                <a:latin typeface="Arial"/>
                <a:ea typeface="Arial"/>
                <a:cs typeface="Arial"/>
                <a:sym typeface="Arial"/>
              </a:defRPr>
            </a:lvl8pPr>
            <a:lvl9pPr algn="l" rtl="0">
              <a:spcBef>
                <a:spcPts val="0"/>
              </a:spcBef>
              <a:buSzPct val="100000"/>
              <a:buFont typeface="Arial"/>
              <a:buNone/>
              <a:defRPr sz="3600" b="1">
                <a:solidFill>
                  <a:schemeClr val="lt1"/>
                </a:solidFill>
                <a:latin typeface="Arial"/>
                <a:ea typeface="Arial"/>
                <a:cs typeface="Arial"/>
                <a:sym typeface="Arial"/>
              </a:defRPr>
            </a:lvl9pPr>
          </a:lstStyle>
          <a:p>
            <a:endParaRPr/>
          </a:p>
        </p:txBody>
      </p:sp>
      <p:sp>
        <p:nvSpPr>
          <p:cNvPr id="15" name="Shape 15"/>
          <p:cNvSpPr txBox="1">
            <a:spLocks noGrp="1"/>
          </p:cNvSpPr>
          <p:nvPr>
            <p:ph type="body" idx="1"/>
          </p:nvPr>
        </p:nvSpPr>
        <p:spPr>
          <a:xfrm>
            <a:off x="457200" y="1600200"/>
            <a:ext cx="3994500" cy="4967700"/>
          </a:xfrm>
          <a:prstGeom prst="rect">
            <a:avLst/>
          </a:prstGeom>
          <a:noFill/>
          <a:ln>
            <a:noFill/>
          </a:ln>
        </p:spPr>
        <p:txBody>
          <a:bodyPr lIns="91425" tIns="91425" rIns="91425" bIns="91425" anchor="t" anchorCtr="0"/>
          <a:lstStyle>
            <a:lvl1pPr rtl="0">
              <a:defRPr/>
            </a:lvl1pPr>
            <a:lvl2pPr rtl="0">
              <a:defRPr/>
            </a:lvl2pPr>
            <a:lvl3pPr rtl="0">
              <a:defRPr/>
            </a:lvl3pPr>
            <a:lvl4pPr rtl="0">
              <a:defRPr/>
            </a:lvl4pPr>
            <a:lvl5pPr rtl="0">
              <a:defRPr sz="1800"/>
            </a:lvl5pPr>
            <a:lvl6pPr rtl="0">
              <a:defRPr sz="1800"/>
            </a:lvl6pPr>
            <a:lvl7pPr rtl="0">
              <a:defRPr sz="1800"/>
            </a:lvl7pPr>
            <a:lvl8pPr rtl="0">
              <a:defRPr sz="1800"/>
            </a:lvl8pPr>
            <a:lvl9pPr rtl="0">
              <a:defRPr sz="1800"/>
            </a:lvl9pPr>
          </a:lstStyle>
          <a:p>
            <a:endParaRPr/>
          </a:p>
        </p:txBody>
      </p:sp>
      <p:sp>
        <p:nvSpPr>
          <p:cNvPr id="16" name="Shape 16"/>
          <p:cNvSpPr txBox="1">
            <a:spLocks noGrp="1"/>
          </p:cNvSpPr>
          <p:nvPr>
            <p:ph type="body" idx="2"/>
          </p:nvPr>
        </p:nvSpPr>
        <p:spPr>
          <a:xfrm>
            <a:off x="4692273" y="1600200"/>
            <a:ext cx="3994500" cy="4967700"/>
          </a:xfrm>
          <a:prstGeom prst="rect">
            <a:avLst/>
          </a:prstGeom>
          <a:noFill/>
          <a:ln>
            <a:noFill/>
          </a:ln>
        </p:spPr>
        <p:txBody>
          <a:bodyPr lIns="91425" tIns="91425" rIns="91425" bIns="91425" anchor="t" anchorCtr="0"/>
          <a:lstStyle>
            <a:lvl1pPr rtl="0">
              <a:defRPr/>
            </a:lvl1pPr>
            <a:lvl2pPr rtl="0">
              <a:defRPr/>
            </a:lvl2pPr>
            <a:lvl3pPr rtl="0">
              <a:defRPr/>
            </a:lvl3pPr>
            <a:lvl4pPr rtl="0">
              <a:defRPr/>
            </a:lvl4pPr>
            <a:lvl5pPr rtl="0">
              <a:defRPr sz="1800"/>
            </a:lvl5pPr>
            <a:lvl6pPr rtl="0">
              <a:defRPr sz="1800"/>
            </a:lvl6pPr>
            <a:lvl7pPr rtl="0">
              <a:defRPr sz="1800"/>
            </a:lvl7pPr>
            <a:lvl8pPr rtl="0">
              <a:defRPr sz="1800"/>
            </a:lvl8pPr>
            <a:lvl9pPr rtl="0">
              <a:defRPr sz="1800"/>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Only" type="titleOnly">
  <p:cSld name="titleOnly">
    <p:spTree>
      <p:nvGrpSpPr>
        <p:cNvPr id="1" name="Shape 17"/>
        <p:cNvGrpSpPr/>
        <p:nvPr/>
      </p:nvGrpSpPr>
      <p:grpSpPr>
        <a:xfrm>
          <a:off x="0" y="0"/>
          <a:ext cx="0" cy="0"/>
          <a:chOff x="0" y="0"/>
          <a:chExt cx="0" cy="0"/>
        </a:xfrm>
      </p:grpSpPr>
      <p:sp>
        <p:nvSpPr>
          <p:cNvPr id="18" name="Shape 18"/>
          <p:cNvSpPr txBox="1">
            <a:spLocks noGrp="1"/>
          </p:cNvSpPr>
          <p:nvPr>
            <p:ph type="title"/>
          </p:nvPr>
        </p:nvSpPr>
        <p:spPr>
          <a:xfrm>
            <a:off x="457200" y="274637"/>
            <a:ext cx="8229600" cy="1143000"/>
          </a:xfrm>
          <a:prstGeom prst="rect">
            <a:avLst/>
          </a:prstGeom>
          <a:noFill/>
          <a:ln>
            <a:noFill/>
          </a:ln>
        </p:spPr>
        <p:txBody>
          <a:bodyPr lIns="91425" tIns="91425" rIns="91425" bIns="91425" anchor="b" anchorCtr="0"/>
          <a:lstStyle>
            <a:lvl1pPr algn="l" rtl="0">
              <a:spcBef>
                <a:spcPts val="0"/>
              </a:spcBef>
              <a:buSzPct val="100000"/>
              <a:buFont typeface="Arial"/>
              <a:buNone/>
              <a:defRPr sz="3600" b="1">
                <a:solidFill>
                  <a:schemeClr val="lt1"/>
                </a:solidFill>
                <a:latin typeface="Arial"/>
                <a:ea typeface="Arial"/>
                <a:cs typeface="Arial"/>
                <a:sym typeface="Arial"/>
              </a:defRPr>
            </a:lvl1pPr>
            <a:lvl2pPr algn="l" rtl="0">
              <a:spcBef>
                <a:spcPts val="0"/>
              </a:spcBef>
              <a:buSzPct val="100000"/>
              <a:buFont typeface="Arial"/>
              <a:buNone/>
              <a:defRPr sz="3600" b="1">
                <a:solidFill>
                  <a:schemeClr val="lt1"/>
                </a:solidFill>
                <a:latin typeface="Arial"/>
                <a:ea typeface="Arial"/>
                <a:cs typeface="Arial"/>
                <a:sym typeface="Arial"/>
              </a:defRPr>
            </a:lvl2pPr>
            <a:lvl3pPr algn="l" rtl="0">
              <a:spcBef>
                <a:spcPts val="0"/>
              </a:spcBef>
              <a:buSzPct val="100000"/>
              <a:buFont typeface="Arial"/>
              <a:buNone/>
              <a:defRPr sz="3600" b="1">
                <a:solidFill>
                  <a:schemeClr val="lt1"/>
                </a:solidFill>
                <a:latin typeface="Arial"/>
                <a:ea typeface="Arial"/>
                <a:cs typeface="Arial"/>
                <a:sym typeface="Arial"/>
              </a:defRPr>
            </a:lvl3pPr>
            <a:lvl4pPr algn="l" rtl="0">
              <a:spcBef>
                <a:spcPts val="0"/>
              </a:spcBef>
              <a:buSzPct val="100000"/>
              <a:buFont typeface="Arial"/>
              <a:buNone/>
              <a:defRPr sz="3600" b="1">
                <a:solidFill>
                  <a:schemeClr val="lt1"/>
                </a:solidFill>
                <a:latin typeface="Arial"/>
                <a:ea typeface="Arial"/>
                <a:cs typeface="Arial"/>
                <a:sym typeface="Arial"/>
              </a:defRPr>
            </a:lvl4pPr>
            <a:lvl5pPr algn="l" rtl="0">
              <a:spcBef>
                <a:spcPts val="0"/>
              </a:spcBef>
              <a:buSzPct val="100000"/>
              <a:buFont typeface="Arial"/>
              <a:buNone/>
              <a:defRPr sz="3600" b="1">
                <a:solidFill>
                  <a:schemeClr val="lt1"/>
                </a:solidFill>
                <a:latin typeface="Arial"/>
                <a:ea typeface="Arial"/>
                <a:cs typeface="Arial"/>
                <a:sym typeface="Arial"/>
              </a:defRPr>
            </a:lvl5pPr>
            <a:lvl6pPr algn="l" rtl="0">
              <a:spcBef>
                <a:spcPts val="0"/>
              </a:spcBef>
              <a:buSzPct val="100000"/>
              <a:buFont typeface="Arial"/>
              <a:buNone/>
              <a:defRPr sz="3600" b="1">
                <a:solidFill>
                  <a:schemeClr val="lt1"/>
                </a:solidFill>
                <a:latin typeface="Arial"/>
                <a:ea typeface="Arial"/>
                <a:cs typeface="Arial"/>
                <a:sym typeface="Arial"/>
              </a:defRPr>
            </a:lvl6pPr>
            <a:lvl7pPr algn="l" rtl="0">
              <a:spcBef>
                <a:spcPts val="0"/>
              </a:spcBef>
              <a:buSzPct val="100000"/>
              <a:buFont typeface="Arial"/>
              <a:buNone/>
              <a:defRPr sz="3600" b="1">
                <a:solidFill>
                  <a:schemeClr val="lt1"/>
                </a:solidFill>
                <a:latin typeface="Arial"/>
                <a:ea typeface="Arial"/>
                <a:cs typeface="Arial"/>
                <a:sym typeface="Arial"/>
              </a:defRPr>
            </a:lvl7pPr>
            <a:lvl8pPr algn="l" rtl="0">
              <a:spcBef>
                <a:spcPts val="0"/>
              </a:spcBef>
              <a:buSzPct val="100000"/>
              <a:buFont typeface="Arial"/>
              <a:buNone/>
              <a:defRPr sz="3600" b="1">
                <a:solidFill>
                  <a:schemeClr val="lt1"/>
                </a:solidFill>
                <a:latin typeface="Arial"/>
                <a:ea typeface="Arial"/>
                <a:cs typeface="Arial"/>
                <a:sym typeface="Arial"/>
              </a:defRPr>
            </a:lvl8pPr>
            <a:lvl9pPr algn="l" rtl="0">
              <a:spcBef>
                <a:spcPts val="0"/>
              </a:spcBef>
              <a:buSzPct val="100000"/>
              <a:buFont typeface="Arial"/>
              <a:buNone/>
              <a:defRPr sz="3600" b="1">
                <a:solidFill>
                  <a:schemeClr val="lt1"/>
                </a:solidFill>
                <a:latin typeface="Arial"/>
                <a:ea typeface="Arial"/>
                <a:cs typeface="Arial"/>
                <a:sym typeface="Arial"/>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APTION_ONLY">
  <p:cSld name="CAPTION_ONLY">
    <p:spTree>
      <p:nvGrpSpPr>
        <p:cNvPr id="1" name="Shape 19"/>
        <p:cNvGrpSpPr/>
        <p:nvPr/>
      </p:nvGrpSpPr>
      <p:grpSpPr>
        <a:xfrm>
          <a:off x="0" y="0"/>
          <a:ext cx="0" cy="0"/>
          <a:chOff x="0" y="0"/>
          <a:chExt cx="0" cy="0"/>
        </a:xfrm>
      </p:grpSpPr>
      <p:sp>
        <p:nvSpPr>
          <p:cNvPr id="20" name="Shape 20"/>
          <p:cNvSpPr txBox="1">
            <a:spLocks noGrp="1"/>
          </p:cNvSpPr>
          <p:nvPr>
            <p:ph type="body" idx="1"/>
          </p:nvPr>
        </p:nvSpPr>
        <p:spPr>
          <a:xfrm>
            <a:off x="457200" y="5875078"/>
            <a:ext cx="8229600" cy="692700"/>
          </a:xfrm>
          <a:prstGeom prst="rect">
            <a:avLst/>
          </a:prstGeom>
          <a:noFill/>
          <a:ln>
            <a:noFill/>
          </a:ln>
        </p:spPr>
        <p:txBody>
          <a:bodyPr lIns="91425" tIns="91425" rIns="91425" bIns="91425" anchor="t" anchorCtr="0"/>
          <a:lstStyle>
            <a:lvl1pPr marL="285750" indent="-285750" algn="ctr" rtl="0">
              <a:lnSpc>
                <a:spcPct val="100000"/>
              </a:lnSpc>
              <a:spcBef>
                <a:spcPts val="0"/>
              </a:spcBef>
              <a:spcAft>
                <a:spcPts val="0"/>
              </a:spcAft>
              <a:buClr>
                <a:schemeClr val="lt1"/>
              </a:buClr>
              <a:buSzPct val="166666"/>
              <a:buFont typeface="Arial"/>
              <a:buChar char="•"/>
              <a:defRPr sz="1800">
                <a:solidFill>
                  <a:schemeClr val="lt1"/>
                </a:solidFill>
              </a:defRPr>
            </a:lvl1pPr>
            <a:lvl2pPr marL="285750" indent="-285750" algn="ctr" rtl="0">
              <a:lnSpc>
                <a:spcPct val="100000"/>
              </a:lnSpc>
              <a:spcBef>
                <a:spcPts val="0"/>
              </a:spcBef>
              <a:spcAft>
                <a:spcPts val="0"/>
              </a:spcAft>
              <a:buClr>
                <a:schemeClr val="lt1"/>
              </a:buClr>
              <a:buSzPct val="100000"/>
              <a:buFont typeface="Courier New"/>
              <a:buChar char="o"/>
              <a:defRPr sz="1800">
                <a:solidFill>
                  <a:schemeClr val="lt1"/>
                </a:solidFill>
              </a:defRPr>
            </a:lvl2pPr>
            <a:lvl3pPr marL="285750" indent="-285750" algn="ctr" rtl="0">
              <a:lnSpc>
                <a:spcPct val="100000"/>
              </a:lnSpc>
              <a:spcBef>
                <a:spcPts val="0"/>
              </a:spcBef>
              <a:spcAft>
                <a:spcPts val="0"/>
              </a:spcAft>
              <a:buClr>
                <a:schemeClr val="lt1"/>
              </a:buClr>
              <a:buSzPct val="100000"/>
              <a:buFont typeface="Wingdings"/>
              <a:buChar char="§"/>
              <a:defRPr sz="1800">
                <a:solidFill>
                  <a:schemeClr val="lt1"/>
                </a:solidFill>
              </a:defRPr>
            </a:lvl3pPr>
            <a:lvl4pPr marL="285750" indent="-285750" algn="ctr" rtl="0">
              <a:lnSpc>
                <a:spcPct val="100000"/>
              </a:lnSpc>
              <a:spcBef>
                <a:spcPts val="0"/>
              </a:spcBef>
              <a:spcAft>
                <a:spcPts val="0"/>
              </a:spcAft>
              <a:buClr>
                <a:schemeClr val="lt1"/>
              </a:buClr>
              <a:buSzPct val="166666"/>
              <a:buFont typeface="Arial"/>
              <a:buChar char="•"/>
              <a:defRPr sz="1800">
                <a:solidFill>
                  <a:schemeClr val="lt1"/>
                </a:solidFill>
              </a:defRPr>
            </a:lvl4pPr>
            <a:lvl5pPr marL="285750" indent="-285750" algn="ctr" rtl="0">
              <a:lnSpc>
                <a:spcPct val="100000"/>
              </a:lnSpc>
              <a:spcBef>
                <a:spcPts val="0"/>
              </a:spcBef>
              <a:spcAft>
                <a:spcPts val="0"/>
              </a:spcAft>
              <a:buClr>
                <a:schemeClr val="lt1"/>
              </a:buClr>
              <a:buSzPct val="100000"/>
              <a:buFont typeface="Courier New"/>
              <a:buChar char="o"/>
              <a:defRPr sz="1800">
                <a:solidFill>
                  <a:schemeClr val="lt1"/>
                </a:solidFill>
              </a:defRPr>
            </a:lvl5pPr>
            <a:lvl6pPr marL="285750" indent="-285750" algn="ctr" rtl="0">
              <a:lnSpc>
                <a:spcPct val="100000"/>
              </a:lnSpc>
              <a:spcBef>
                <a:spcPts val="0"/>
              </a:spcBef>
              <a:spcAft>
                <a:spcPts val="0"/>
              </a:spcAft>
              <a:buClr>
                <a:schemeClr val="lt1"/>
              </a:buClr>
              <a:buSzPct val="100000"/>
              <a:buFont typeface="Wingdings"/>
              <a:buChar char="§"/>
              <a:defRPr sz="1800">
                <a:solidFill>
                  <a:schemeClr val="lt1"/>
                </a:solidFill>
              </a:defRPr>
            </a:lvl6pPr>
            <a:lvl7pPr marL="285750" indent="-285750" algn="ctr" rtl="0">
              <a:lnSpc>
                <a:spcPct val="100000"/>
              </a:lnSpc>
              <a:spcBef>
                <a:spcPts val="0"/>
              </a:spcBef>
              <a:spcAft>
                <a:spcPts val="0"/>
              </a:spcAft>
              <a:buClr>
                <a:schemeClr val="lt1"/>
              </a:buClr>
              <a:buSzPct val="166666"/>
              <a:buFont typeface="Arial"/>
              <a:buChar char="•"/>
              <a:defRPr sz="1800">
                <a:solidFill>
                  <a:schemeClr val="lt1"/>
                </a:solidFill>
              </a:defRPr>
            </a:lvl7pPr>
            <a:lvl8pPr marL="285750" indent="-285750" algn="ctr" rtl="0">
              <a:lnSpc>
                <a:spcPct val="100000"/>
              </a:lnSpc>
              <a:spcBef>
                <a:spcPts val="0"/>
              </a:spcBef>
              <a:spcAft>
                <a:spcPts val="0"/>
              </a:spcAft>
              <a:buClr>
                <a:schemeClr val="lt1"/>
              </a:buClr>
              <a:buSzPct val="100000"/>
              <a:buFont typeface="Courier New"/>
              <a:buChar char="o"/>
              <a:defRPr sz="1800">
                <a:solidFill>
                  <a:schemeClr val="lt1"/>
                </a:solidFill>
              </a:defRPr>
            </a:lvl8pPr>
            <a:lvl9pPr marL="285750" indent="-285750" algn="ctr" rtl="0">
              <a:lnSpc>
                <a:spcPct val="100000"/>
              </a:lnSpc>
              <a:spcBef>
                <a:spcPts val="0"/>
              </a:spcBef>
              <a:spcAft>
                <a:spcPts val="0"/>
              </a:spcAft>
              <a:buClr>
                <a:schemeClr val="lt1"/>
              </a:buClr>
              <a:buSzPct val="100000"/>
              <a:buFont typeface="Wingdings"/>
              <a:buChar char="§"/>
              <a:defRPr sz="1800">
                <a:solidFill>
                  <a:schemeClr val="lt1"/>
                </a:solidFill>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1"/>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obj" type="obj">
  <p:cSld name="obj">
    <p:spTree>
      <p:nvGrpSpPr>
        <p:cNvPr id="1" name="Shape 22"/>
        <p:cNvGrpSpPr/>
        <p:nvPr/>
      </p:nvGrpSpPr>
      <p:grpSpPr>
        <a:xfrm>
          <a:off x="0" y="0"/>
          <a:ext cx="0" cy="0"/>
          <a:chOff x="0" y="0"/>
          <a:chExt cx="0" cy="0"/>
        </a:xfrm>
      </p:grpSpPr>
      <p:sp>
        <p:nvSpPr>
          <p:cNvPr id="23" name="Shape 23"/>
          <p:cNvSpPr txBox="1">
            <a:spLocks noGrp="1"/>
          </p:cNvSpPr>
          <p:nvPr>
            <p:ph type="title"/>
          </p:nvPr>
        </p:nvSpPr>
        <p:spPr>
          <a:xfrm>
            <a:off x="457200" y="274637"/>
            <a:ext cx="8229600" cy="1143000"/>
          </a:xfrm>
          <a:prstGeom prst="rect">
            <a:avLst/>
          </a:prstGeom>
          <a:noFill/>
          <a:ln>
            <a:noFill/>
          </a:ln>
        </p:spPr>
        <p:txBody>
          <a:bodyPr lIns="91425" tIns="91425" rIns="91425" bIns="91425" anchor="t" anchorCtr="0"/>
          <a:lstStyle>
            <a:lvl1pPr algn="ctr" rtl="0">
              <a:spcBef>
                <a:spcPts val="0"/>
              </a:spcBef>
              <a:spcAft>
                <a:spcPts val="0"/>
              </a:spcAft>
              <a:defRPr sz="4400">
                <a:solidFill>
                  <a:schemeClr val="dk2"/>
                </a:solidFill>
                <a:latin typeface="Comic Sans MS"/>
                <a:ea typeface="Comic Sans MS"/>
                <a:cs typeface="Comic Sans MS"/>
                <a:sym typeface="Comic Sans MS"/>
              </a:defRPr>
            </a:lvl1pPr>
            <a:lvl2pPr algn="ctr" rtl="0">
              <a:spcBef>
                <a:spcPts val="0"/>
              </a:spcBef>
              <a:spcAft>
                <a:spcPts val="0"/>
              </a:spcAft>
              <a:defRPr sz="4400">
                <a:solidFill>
                  <a:schemeClr val="dk2"/>
                </a:solidFill>
                <a:latin typeface="Comic Sans MS"/>
                <a:ea typeface="Comic Sans MS"/>
                <a:cs typeface="Comic Sans MS"/>
                <a:sym typeface="Comic Sans MS"/>
              </a:defRPr>
            </a:lvl2pPr>
            <a:lvl3pPr algn="ctr" rtl="0">
              <a:spcBef>
                <a:spcPts val="0"/>
              </a:spcBef>
              <a:spcAft>
                <a:spcPts val="0"/>
              </a:spcAft>
              <a:defRPr sz="4400">
                <a:solidFill>
                  <a:schemeClr val="dk2"/>
                </a:solidFill>
                <a:latin typeface="Comic Sans MS"/>
                <a:ea typeface="Comic Sans MS"/>
                <a:cs typeface="Comic Sans MS"/>
                <a:sym typeface="Comic Sans MS"/>
              </a:defRPr>
            </a:lvl3pPr>
            <a:lvl4pPr algn="ctr" rtl="0">
              <a:spcBef>
                <a:spcPts val="0"/>
              </a:spcBef>
              <a:spcAft>
                <a:spcPts val="0"/>
              </a:spcAft>
              <a:defRPr sz="4400">
                <a:solidFill>
                  <a:schemeClr val="dk2"/>
                </a:solidFill>
                <a:latin typeface="Comic Sans MS"/>
                <a:ea typeface="Comic Sans MS"/>
                <a:cs typeface="Comic Sans MS"/>
                <a:sym typeface="Comic Sans MS"/>
              </a:defRPr>
            </a:lvl4pPr>
            <a:lvl5pPr algn="ctr" rtl="0">
              <a:spcBef>
                <a:spcPts val="0"/>
              </a:spcBef>
              <a:spcAft>
                <a:spcPts val="0"/>
              </a:spcAft>
              <a:defRPr sz="4400">
                <a:solidFill>
                  <a:schemeClr val="dk2"/>
                </a:solidFill>
                <a:latin typeface="Comic Sans MS"/>
                <a:ea typeface="Comic Sans MS"/>
                <a:cs typeface="Comic Sans MS"/>
                <a:sym typeface="Comic Sans MS"/>
              </a:defRPr>
            </a:lvl5pPr>
            <a:lvl6pPr marL="457200" algn="ctr" rtl="0">
              <a:spcBef>
                <a:spcPts val="0"/>
              </a:spcBef>
              <a:spcAft>
                <a:spcPts val="0"/>
              </a:spcAft>
              <a:defRPr sz="4400">
                <a:solidFill>
                  <a:schemeClr val="dk2"/>
                </a:solidFill>
                <a:latin typeface="Comic Sans MS"/>
                <a:ea typeface="Comic Sans MS"/>
                <a:cs typeface="Comic Sans MS"/>
                <a:sym typeface="Comic Sans MS"/>
              </a:defRPr>
            </a:lvl6pPr>
            <a:lvl7pPr marL="914400" algn="ctr" rtl="0">
              <a:spcBef>
                <a:spcPts val="0"/>
              </a:spcBef>
              <a:spcAft>
                <a:spcPts val="0"/>
              </a:spcAft>
              <a:defRPr sz="4400">
                <a:solidFill>
                  <a:schemeClr val="dk2"/>
                </a:solidFill>
                <a:latin typeface="Comic Sans MS"/>
                <a:ea typeface="Comic Sans MS"/>
                <a:cs typeface="Comic Sans MS"/>
                <a:sym typeface="Comic Sans MS"/>
              </a:defRPr>
            </a:lvl7pPr>
            <a:lvl8pPr marL="1371600" algn="ctr" rtl="0">
              <a:spcBef>
                <a:spcPts val="0"/>
              </a:spcBef>
              <a:spcAft>
                <a:spcPts val="0"/>
              </a:spcAft>
              <a:defRPr sz="4400">
                <a:solidFill>
                  <a:schemeClr val="dk2"/>
                </a:solidFill>
                <a:latin typeface="Comic Sans MS"/>
                <a:ea typeface="Comic Sans MS"/>
                <a:cs typeface="Comic Sans MS"/>
                <a:sym typeface="Comic Sans MS"/>
              </a:defRPr>
            </a:lvl8pPr>
            <a:lvl9pPr marL="1828800" algn="ctr" rtl="0">
              <a:spcBef>
                <a:spcPts val="0"/>
              </a:spcBef>
              <a:spcAft>
                <a:spcPts val="0"/>
              </a:spcAft>
              <a:defRPr sz="4400">
                <a:solidFill>
                  <a:schemeClr val="dk2"/>
                </a:solidFill>
                <a:latin typeface="Comic Sans MS"/>
                <a:ea typeface="Comic Sans MS"/>
                <a:cs typeface="Comic Sans MS"/>
                <a:sym typeface="Comic Sans MS"/>
              </a:defRPr>
            </a:lvl9pPr>
          </a:lstStyle>
          <a:p>
            <a:endParaRPr/>
          </a:p>
        </p:txBody>
      </p:sp>
      <p:sp>
        <p:nvSpPr>
          <p:cNvPr id="24" name="Shape 24"/>
          <p:cNvSpPr txBox="1">
            <a:spLocks noGrp="1"/>
          </p:cNvSpPr>
          <p:nvPr>
            <p:ph type="body" idx="1"/>
          </p:nvPr>
        </p:nvSpPr>
        <p:spPr>
          <a:xfrm>
            <a:off x="457200" y="1600200"/>
            <a:ext cx="8229600" cy="4526100"/>
          </a:xfrm>
          <a:prstGeom prst="rect">
            <a:avLst/>
          </a:prstGeom>
          <a:noFill/>
          <a:ln>
            <a:noFill/>
          </a:ln>
        </p:spPr>
        <p:txBody>
          <a:bodyPr lIns="91425" tIns="91425" rIns="91425" bIns="91425" anchor="t" anchorCtr="0"/>
          <a:lstStyle>
            <a:lvl1pPr marL="342900" indent="-222250" algn="l" rtl="0">
              <a:spcBef>
                <a:spcPts val="640"/>
              </a:spcBef>
              <a:spcAft>
                <a:spcPts val="0"/>
              </a:spcAft>
              <a:buClr>
                <a:schemeClr val="dk1"/>
              </a:buClr>
              <a:buFont typeface="Arial"/>
              <a:buChar char="•"/>
              <a:defRPr sz="3200">
                <a:solidFill>
                  <a:schemeClr val="dk1"/>
                </a:solidFill>
                <a:latin typeface="Comic Sans MS"/>
                <a:ea typeface="Comic Sans MS"/>
                <a:cs typeface="Comic Sans MS"/>
                <a:sym typeface="Comic Sans MS"/>
              </a:defRPr>
            </a:lvl1pPr>
            <a:lvl2pPr marL="742950" indent="-177800" algn="l" rtl="0">
              <a:spcBef>
                <a:spcPts val="560"/>
              </a:spcBef>
              <a:spcAft>
                <a:spcPts val="0"/>
              </a:spcAft>
              <a:buClr>
                <a:schemeClr val="dk1"/>
              </a:buClr>
              <a:buFont typeface="Arial"/>
              <a:buChar char="•"/>
              <a:defRPr sz="2800">
                <a:solidFill>
                  <a:schemeClr val="dk1"/>
                </a:solidFill>
                <a:latin typeface="Comic Sans MS"/>
                <a:ea typeface="Comic Sans MS"/>
                <a:cs typeface="Comic Sans MS"/>
                <a:sym typeface="Comic Sans MS"/>
              </a:defRPr>
            </a:lvl2pPr>
            <a:lvl3pPr marL="1143000" indent="-136525" algn="l" rtl="0">
              <a:spcBef>
                <a:spcPts val="480"/>
              </a:spcBef>
              <a:spcAft>
                <a:spcPts val="0"/>
              </a:spcAft>
              <a:buClr>
                <a:schemeClr val="dk1"/>
              </a:buClr>
              <a:buFont typeface="Arial"/>
              <a:buChar char="•"/>
              <a:defRPr sz="2400">
                <a:solidFill>
                  <a:schemeClr val="dk1"/>
                </a:solidFill>
                <a:latin typeface="Comic Sans MS"/>
                <a:ea typeface="Comic Sans MS"/>
                <a:cs typeface="Comic Sans MS"/>
                <a:sym typeface="Comic Sans MS"/>
              </a:defRPr>
            </a:lvl3pPr>
            <a:lvl4pPr marL="1600200" indent="-152400" algn="l" rtl="0">
              <a:spcBef>
                <a:spcPts val="400"/>
              </a:spcBef>
              <a:spcAft>
                <a:spcPts val="0"/>
              </a:spcAft>
              <a:buClr>
                <a:schemeClr val="dk1"/>
              </a:buClr>
              <a:buFont typeface="Arial"/>
              <a:buChar char="•"/>
              <a:defRPr sz="2000">
                <a:solidFill>
                  <a:schemeClr val="dk1"/>
                </a:solidFill>
                <a:latin typeface="Comic Sans MS"/>
                <a:ea typeface="Comic Sans MS"/>
                <a:cs typeface="Comic Sans MS"/>
                <a:sym typeface="Comic Sans MS"/>
              </a:defRPr>
            </a:lvl4pPr>
            <a:lvl5pPr marL="2057400" indent="-152400" algn="l" rtl="0">
              <a:spcBef>
                <a:spcPts val="400"/>
              </a:spcBef>
              <a:spcAft>
                <a:spcPts val="0"/>
              </a:spcAft>
              <a:buClr>
                <a:schemeClr val="dk1"/>
              </a:buClr>
              <a:buFont typeface="Arial"/>
              <a:buChar char="•"/>
              <a:defRPr sz="2000">
                <a:solidFill>
                  <a:schemeClr val="dk1"/>
                </a:solidFill>
                <a:latin typeface="Comic Sans MS"/>
                <a:ea typeface="Comic Sans MS"/>
                <a:cs typeface="Comic Sans MS"/>
                <a:sym typeface="Comic Sans MS"/>
              </a:defRPr>
            </a:lvl5pPr>
            <a:lvl6pPr marL="2514600" indent="-152400" algn="l" rtl="0">
              <a:spcBef>
                <a:spcPts val="400"/>
              </a:spcBef>
              <a:spcAft>
                <a:spcPts val="0"/>
              </a:spcAft>
              <a:buClr>
                <a:schemeClr val="dk1"/>
              </a:buClr>
              <a:buFont typeface="Arial"/>
              <a:buChar char="•"/>
              <a:defRPr sz="2000">
                <a:solidFill>
                  <a:schemeClr val="dk1"/>
                </a:solidFill>
                <a:latin typeface="Comic Sans MS"/>
                <a:ea typeface="Comic Sans MS"/>
                <a:cs typeface="Comic Sans MS"/>
                <a:sym typeface="Comic Sans MS"/>
              </a:defRPr>
            </a:lvl6pPr>
            <a:lvl7pPr marL="2971800" indent="-152400" algn="l" rtl="0">
              <a:spcBef>
                <a:spcPts val="400"/>
              </a:spcBef>
              <a:spcAft>
                <a:spcPts val="0"/>
              </a:spcAft>
              <a:buClr>
                <a:schemeClr val="dk1"/>
              </a:buClr>
              <a:buFont typeface="Arial"/>
              <a:buChar char="•"/>
              <a:defRPr sz="2000">
                <a:solidFill>
                  <a:schemeClr val="dk1"/>
                </a:solidFill>
                <a:latin typeface="Comic Sans MS"/>
                <a:ea typeface="Comic Sans MS"/>
                <a:cs typeface="Comic Sans MS"/>
                <a:sym typeface="Comic Sans MS"/>
              </a:defRPr>
            </a:lvl7pPr>
            <a:lvl8pPr marL="3429000" indent="-152400" algn="l" rtl="0">
              <a:spcBef>
                <a:spcPts val="400"/>
              </a:spcBef>
              <a:spcAft>
                <a:spcPts val="0"/>
              </a:spcAft>
              <a:buClr>
                <a:schemeClr val="dk1"/>
              </a:buClr>
              <a:buFont typeface="Arial"/>
              <a:buChar char="•"/>
              <a:defRPr sz="2000">
                <a:solidFill>
                  <a:schemeClr val="dk1"/>
                </a:solidFill>
                <a:latin typeface="Comic Sans MS"/>
                <a:ea typeface="Comic Sans MS"/>
                <a:cs typeface="Comic Sans MS"/>
                <a:sym typeface="Comic Sans MS"/>
              </a:defRPr>
            </a:lvl8pPr>
            <a:lvl9pPr marL="3886200" indent="-152400" algn="l" rtl="0">
              <a:spcBef>
                <a:spcPts val="400"/>
              </a:spcBef>
              <a:spcAft>
                <a:spcPts val="0"/>
              </a:spcAft>
              <a:buClr>
                <a:schemeClr val="dk1"/>
              </a:buClr>
              <a:buFont typeface="Arial"/>
              <a:buChar char="•"/>
              <a:defRPr sz="2000">
                <a:solidFill>
                  <a:schemeClr val="dk1"/>
                </a:solidFill>
                <a:latin typeface="Comic Sans MS"/>
                <a:ea typeface="Comic Sans MS"/>
                <a:cs typeface="Comic Sans MS"/>
                <a:sym typeface="Comic Sans MS"/>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chemeClr val="dk2"/>
            </a:gs>
            <a:gs pos="100000">
              <a:schemeClr val="dk1"/>
            </a:gs>
          </a:gsLst>
          <a:path path="circle">
            <a:fillToRect l="50000" t="50000" r="50000" b="50000"/>
          </a:path>
          <a:tileRect/>
        </a:gradFill>
        <a:effectLst/>
      </p:bgPr>
    </p:bg>
    <p:spTree>
      <p:nvGrpSpPr>
        <p:cNvPr id="1" name="Shape 4"/>
        <p:cNvGrpSpPr/>
        <p:nvPr/>
      </p:nvGrpSpPr>
      <p:grpSpPr>
        <a:xfrm>
          <a:off x="0" y="0"/>
          <a:ext cx="0" cy="0"/>
          <a:chOff x="0" y="0"/>
          <a:chExt cx="0" cy="0"/>
        </a:xfrm>
      </p:grpSpPr>
      <p:sp>
        <p:nvSpPr>
          <p:cNvPr id="5" name="Shape 5"/>
          <p:cNvSpPr txBox="1">
            <a:spLocks noGrp="1"/>
          </p:cNvSpPr>
          <p:nvPr>
            <p:ph type="title"/>
          </p:nvPr>
        </p:nvSpPr>
        <p:spPr>
          <a:xfrm>
            <a:off x="457200" y="274637"/>
            <a:ext cx="8229600" cy="1143000"/>
          </a:xfrm>
          <a:prstGeom prst="rect">
            <a:avLst/>
          </a:prstGeom>
          <a:noFill/>
          <a:ln>
            <a:noFill/>
          </a:ln>
        </p:spPr>
        <p:txBody>
          <a:bodyPr lIns="91425" tIns="91425" rIns="91425" bIns="91425" anchor="b" anchorCtr="0"/>
          <a:lstStyle>
            <a:lvl1pPr marL="0" indent="228600" algn="l" rtl="0">
              <a:spcBef>
                <a:spcPts val="0"/>
              </a:spcBef>
              <a:buClr>
                <a:schemeClr val="lt1"/>
              </a:buClr>
              <a:buSzPct val="100000"/>
              <a:buFont typeface="Arial"/>
              <a:buNone/>
              <a:defRPr sz="3600" b="1" i="0" u="none" strike="noStrike" cap="none" baseline="0">
                <a:solidFill>
                  <a:schemeClr val="lt1"/>
                </a:solidFill>
                <a:latin typeface="Arial"/>
                <a:ea typeface="Arial"/>
                <a:cs typeface="Arial"/>
                <a:sym typeface="Arial"/>
              </a:defRPr>
            </a:lvl1pPr>
            <a:lvl2pPr marL="0" indent="228600" algn="l" rtl="0">
              <a:spcBef>
                <a:spcPts val="0"/>
              </a:spcBef>
              <a:buClr>
                <a:schemeClr val="lt1"/>
              </a:buClr>
              <a:buSzPct val="100000"/>
              <a:buFont typeface="Arial"/>
              <a:buNone/>
              <a:defRPr sz="3600" b="1" i="0" u="none" strike="noStrike" cap="none" baseline="0">
                <a:solidFill>
                  <a:schemeClr val="lt1"/>
                </a:solidFill>
                <a:latin typeface="Arial"/>
                <a:ea typeface="Arial"/>
                <a:cs typeface="Arial"/>
                <a:sym typeface="Arial"/>
              </a:defRPr>
            </a:lvl2pPr>
            <a:lvl3pPr marL="0" indent="228600" algn="l" rtl="0">
              <a:spcBef>
                <a:spcPts val="0"/>
              </a:spcBef>
              <a:buClr>
                <a:schemeClr val="lt1"/>
              </a:buClr>
              <a:buSzPct val="100000"/>
              <a:buFont typeface="Arial"/>
              <a:buNone/>
              <a:defRPr sz="3600" b="1" i="0" u="none" strike="noStrike" cap="none" baseline="0">
                <a:solidFill>
                  <a:schemeClr val="lt1"/>
                </a:solidFill>
                <a:latin typeface="Arial"/>
                <a:ea typeface="Arial"/>
                <a:cs typeface="Arial"/>
                <a:sym typeface="Arial"/>
              </a:defRPr>
            </a:lvl3pPr>
            <a:lvl4pPr marL="0" indent="228600" algn="l" rtl="0">
              <a:spcBef>
                <a:spcPts val="0"/>
              </a:spcBef>
              <a:buClr>
                <a:schemeClr val="lt1"/>
              </a:buClr>
              <a:buSzPct val="100000"/>
              <a:buFont typeface="Arial"/>
              <a:buNone/>
              <a:defRPr sz="3600" b="1" i="0" u="none" strike="noStrike" cap="none" baseline="0">
                <a:solidFill>
                  <a:schemeClr val="lt1"/>
                </a:solidFill>
                <a:latin typeface="Arial"/>
                <a:ea typeface="Arial"/>
                <a:cs typeface="Arial"/>
                <a:sym typeface="Arial"/>
              </a:defRPr>
            </a:lvl4pPr>
            <a:lvl5pPr marL="0" indent="228600" algn="l" rtl="0">
              <a:spcBef>
                <a:spcPts val="0"/>
              </a:spcBef>
              <a:buClr>
                <a:schemeClr val="lt1"/>
              </a:buClr>
              <a:buSzPct val="100000"/>
              <a:buFont typeface="Arial"/>
              <a:buNone/>
              <a:defRPr sz="3600" b="1" i="0" u="none" strike="noStrike" cap="none" baseline="0">
                <a:solidFill>
                  <a:schemeClr val="lt1"/>
                </a:solidFill>
                <a:latin typeface="Arial"/>
                <a:ea typeface="Arial"/>
                <a:cs typeface="Arial"/>
                <a:sym typeface="Arial"/>
              </a:defRPr>
            </a:lvl5pPr>
            <a:lvl6pPr marL="0" indent="228600" algn="l" rtl="0">
              <a:spcBef>
                <a:spcPts val="0"/>
              </a:spcBef>
              <a:buClr>
                <a:schemeClr val="lt1"/>
              </a:buClr>
              <a:buSzPct val="100000"/>
              <a:buFont typeface="Arial"/>
              <a:buNone/>
              <a:defRPr sz="3600" b="1" i="0" u="none" strike="noStrike" cap="none" baseline="0">
                <a:solidFill>
                  <a:schemeClr val="lt1"/>
                </a:solidFill>
                <a:latin typeface="Arial"/>
                <a:ea typeface="Arial"/>
                <a:cs typeface="Arial"/>
                <a:sym typeface="Arial"/>
              </a:defRPr>
            </a:lvl6pPr>
            <a:lvl7pPr marL="0" indent="228600" algn="l" rtl="0">
              <a:spcBef>
                <a:spcPts val="0"/>
              </a:spcBef>
              <a:buClr>
                <a:schemeClr val="lt1"/>
              </a:buClr>
              <a:buSzPct val="100000"/>
              <a:buFont typeface="Arial"/>
              <a:buNone/>
              <a:defRPr sz="3600" b="1" i="0" u="none" strike="noStrike" cap="none" baseline="0">
                <a:solidFill>
                  <a:schemeClr val="lt1"/>
                </a:solidFill>
                <a:latin typeface="Arial"/>
                <a:ea typeface="Arial"/>
                <a:cs typeface="Arial"/>
                <a:sym typeface="Arial"/>
              </a:defRPr>
            </a:lvl7pPr>
            <a:lvl8pPr marL="0" indent="228600" algn="l" rtl="0">
              <a:spcBef>
                <a:spcPts val="0"/>
              </a:spcBef>
              <a:buClr>
                <a:schemeClr val="lt1"/>
              </a:buClr>
              <a:buSzPct val="100000"/>
              <a:buFont typeface="Arial"/>
              <a:buNone/>
              <a:defRPr sz="3600" b="1" i="0" u="none" strike="noStrike" cap="none" baseline="0">
                <a:solidFill>
                  <a:schemeClr val="lt1"/>
                </a:solidFill>
                <a:latin typeface="Arial"/>
                <a:ea typeface="Arial"/>
                <a:cs typeface="Arial"/>
                <a:sym typeface="Arial"/>
              </a:defRPr>
            </a:lvl8pPr>
            <a:lvl9pPr marL="0" indent="228600" algn="l" rtl="0">
              <a:spcBef>
                <a:spcPts val="0"/>
              </a:spcBef>
              <a:buClr>
                <a:schemeClr val="lt1"/>
              </a:buClr>
              <a:buSzPct val="100000"/>
              <a:buFont typeface="Arial"/>
              <a:buNone/>
              <a:defRPr sz="3600" b="1" i="0" u="none" strike="noStrike" cap="none" baseline="0">
                <a:solidFill>
                  <a:schemeClr val="lt1"/>
                </a:solidFill>
                <a:latin typeface="Arial"/>
                <a:ea typeface="Arial"/>
                <a:cs typeface="Arial"/>
                <a:sym typeface="Arial"/>
              </a:defRPr>
            </a:lvl9pPr>
          </a:lstStyle>
          <a:p>
            <a:endParaRPr/>
          </a:p>
        </p:txBody>
      </p:sp>
      <p:sp>
        <p:nvSpPr>
          <p:cNvPr id="6" name="Shape 6"/>
          <p:cNvSpPr txBox="1">
            <a:spLocks noGrp="1"/>
          </p:cNvSpPr>
          <p:nvPr>
            <p:ph type="body" idx="1"/>
          </p:nvPr>
        </p:nvSpPr>
        <p:spPr>
          <a:xfrm>
            <a:off x="457200" y="1600200"/>
            <a:ext cx="8229600" cy="4967700"/>
          </a:xfrm>
          <a:prstGeom prst="rect">
            <a:avLst/>
          </a:prstGeom>
          <a:noFill/>
          <a:ln>
            <a:noFill/>
          </a:ln>
        </p:spPr>
        <p:txBody>
          <a:bodyPr lIns="91425" tIns="91425" rIns="91425" bIns="91425" anchor="t" anchorCtr="0"/>
          <a:lstStyle>
            <a:lvl1pPr marL="342900" indent="-342900" algn="l" rtl="0">
              <a:spcBef>
                <a:spcPts val="600"/>
              </a:spcBef>
              <a:buClr>
                <a:schemeClr val="lt1"/>
              </a:buClr>
              <a:buSzPct val="166666"/>
              <a:buFont typeface="Arial"/>
              <a:buChar char="•"/>
              <a:defRPr sz="3000" b="0" i="0" u="none" strike="noStrike" cap="none" baseline="0">
                <a:solidFill>
                  <a:schemeClr val="lt1"/>
                </a:solidFill>
                <a:latin typeface="Arial"/>
                <a:ea typeface="Arial"/>
                <a:cs typeface="Arial"/>
                <a:sym typeface="Arial"/>
              </a:defRPr>
            </a:lvl1pPr>
            <a:lvl2pPr marL="742950" indent="-285750" algn="l" rtl="0">
              <a:spcBef>
                <a:spcPts val="480"/>
              </a:spcBef>
              <a:buClr>
                <a:schemeClr val="lt1"/>
              </a:buClr>
              <a:buSzPct val="100000"/>
              <a:buFont typeface="Courier New"/>
              <a:buChar char="o"/>
              <a:defRPr sz="2400" b="0" i="0" u="none" strike="noStrike" cap="none" baseline="0">
                <a:solidFill>
                  <a:schemeClr val="lt1"/>
                </a:solidFill>
                <a:latin typeface="Arial"/>
                <a:ea typeface="Arial"/>
                <a:cs typeface="Arial"/>
                <a:sym typeface="Arial"/>
              </a:defRPr>
            </a:lvl2pPr>
            <a:lvl3pPr marL="1143000" indent="-228600" algn="l" rtl="0">
              <a:spcBef>
                <a:spcPts val="480"/>
              </a:spcBef>
              <a:buClr>
                <a:schemeClr val="lt1"/>
              </a:buClr>
              <a:buSzPct val="100000"/>
              <a:buFont typeface="Wingdings"/>
              <a:buChar char="§"/>
              <a:defRPr sz="2400" b="0" i="0" u="none" strike="noStrike" cap="none" baseline="0">
                <a:solidFill>
                  <a:schemeClr val="lt1"/>
                </a:solidFill>
                <a:latin typeface="Arial"/>
                <a:ea typeface="Arial"/>
                <a:cs typeface="Arial"/>
                <a:sym typeface="Arial"/>
              </a:defRPr>
            </a:lvl3pPr>
            <a:lvl4pPr marL="1600200" indent="-228600" algn="l" rtl="0">
              <a:spcBef>
                <a:spcPts val="360"/>
              </a:spcBef>
              <a:buClr>
                <a:schemeClr val="lt1"/>
              </a:buClr>
              <a:buSzPct val="166666"/>
              <a:buFont typeface="Arial"/>
              <a:buChar char="•"/>
              <a:defRPr sz="1800" b="0" i="0" u="none" strike="noStrike" cap="none" baseline="0">
                <a:solidFill>
                  <a:schemeClr val="lt1"/>
                </a:solidFill>
                <a:latin typeface="Arial"/>
                <a:ea typeface="Arial"/>
                <a:cs typeface="Arial"/>
                <a:sym typeface="Arial"/>
              </a:defRPr>
            </a:lvl4pPr>
            <a:lvl5pPr marL="2057400" indent="-228600" algn="l" rtl="0">
              <a:spcBef>
                <a:spcPts val="360"/>
              </a:spcBef>
              <a:buClr>
                <a:schemeClr val="lt1"/>
              </a:buClr>
              <a:buSzPct val="100000"/>
              <a:buFont typeface="Courier New"/>
              <a:buChar char="o"/>
              <a:defRPr sz="1800" b="0" i="0" u="none" strike="noStrike" cap="none" baseline="0">
                <a:solidFill>
                  <a:schemeClr val="lt1"/>
                </a:solidFill>
                <a:latin typeface="Arial"/>
                <a:ea typeface="Arial"/>
                <a:cs typeface="Arial"/>
                <a:sym typeface="Arial"/>
              </a:defRPr>
            </a:lvl5pPr>
            <a:lvl6pPr marL="2514600" indent="-228600" algn="l" rtl="0">
              <a:spcBef>
                <a:spcPts val="360"/>
              </a:spcBef>
              <a:buClr>
                <a:schemeClr val="lt1"/>
              </a:buClr>
              <a:buSzPct val="100000"/>
              <a:buFont typeface="Wingdings"/>
              <a:buChar char="§"/>
              <a:defRPr sz="1800" b="0" i="0" u="none" strike="noStrike" cap="none" baseline="0">
                <a:solidFill>
                  <a:schemeClr val="lt1"/>
                </a:solidFill>
                <a:latin typeface="Arial"/>
                <a:ea typeface="Arial"/>
                <a:cs typeface="Arial"/>
                <a:sym typeface="Arial"/>
              </a:defRPr>
            </a:lvl6pPr>
            <a:lvl7pPr marL="2971800" indent="-228600" algn="l" rtl="0">
              <a:spcBef>
                <a:spcPts val="360"/>
              </a:spcBef>
              <a:buClr>
                <a:schemeClr val="lt1"/>
              </a:buClr>
              <a:buSzPct val="166666"/>
              <a:buFont typeface="Arial"/>
              <a:buChar char="•"/>
              <a:defRPr sz="1800" b="0" i="0" u="none" strike="noStrike" cap="none" baseline="0">
                <a:solidFill>
                  <a:schemeClr val="lt1"/>
                </a:solidFill>
                <a:latin typeface="Arial"/>
                <a:ea typeface="Arial"/>
                <a:cs typeface="Arial"/>
                <a:sym typeface="Arial"/>
              </a:defRPr>
            </a:lvl7pPr>
            <a:lvl8pPr marL="3429000" indent="-228600" algn="l" rtl="0">
              <a:spcBef>
                <a:spcPts val="360"/>
              </a:spcBef>
              <a:buClr>
                <a:schemeClr val="lt1"/>
              </a:buClr>
              <a:buSzPct val="100000"/>
              <a:buFont typeface="Courier New"/>
              <a:buChar char="o"/>
              <a:defRPr sz="1800" b="0" i="0" u="none" strike="noStrike" cap="none" baseline="0">
                <a:solidFill>
                  <a:schemeClr val="lt1"/>
                </a:solidFill>
                <a:latin typeface="Arial"/>
                <a:ea typeface="Arial"/>
                <a:cs typeface="Arial"/>
                <a:sym typeface="Arial"/>
              </a:defRPr>
            </a:lvl8pPr>
            <a:lvl9pPr marL="3886200" indent="-228600" algn="l" rtl="0">
              <a:spcBef>
                <a:spcPts val="360"/>
              </a:spcBef>
              <a:buClr>
                <a:schemeClr val="lt1"/>
              </a:buClr>
              <a:buSzPct val="100000"/>
              <a:buFont typeface="Wingdings"/>
              <a:buChar char="§"/>
              <a:defRPr sz="1800" b="0" i="0" u="none" strike="noStrike" cap="none" baseline="0">
                <a:solidFill>
                  <a:schemeClr val="lt1"/>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Lst>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5"/>
        <p:cNvGrpSpPr/>
        <p:nvPr/>
      </p:nvGrpSpPr>
      <p:grpSpPr>
        <a:xfrm>
          <a:off x="0" y="0"/>
          <a:ext cx="0" cy="0"/>
          <a:chOff x="0" y="0"/>
          <a:chExt cx="0" cy="0"/>
        </a:xfrm>
      </p:grpSpPr>
      <p:sp>
        <p:nvSpPr>
          <p:cNvPr id="26" name="Shape 26"/>
          <p:cNvSpPr txBox="1">
            <a:spLocks noGrp="1"/>
          </p:cNvSpPr>
          <p:nvPr>
            <p:ph type="ctrTitle"/>
          </p:nvPr>
        </p:nvSpPr>
        <p:spPr>
          <a:xfrm>
            <a:off x="685800" y="2111123"/>
            <a:ext cx="7772400" cy="1546500"/>
          </a:xfrm>
          <a:prstGeom prst="rect">
            <a:avLst/>
          </a:prstGeom>
          <a:noFill/>
          <a:ln>
            <a:noFill/>
          </a:ln>
        </p:spPr>
        <p:txBody>
          <a:bodyPr lIns="91425" tIns="45700" rIns="91425" bIns="45700" anchor="ctr" anchorCtr="0">
            <a:spAutoFit/>
          </a:bodyPr>
          <a:lstStyle/>
          <a:p>
            <a:pPr marL="0" marR="0" lvl="0" indent="0" algn="ctr" rtl="0">
              <a:spcBef>
                <a:spcPts val="0"/>
              </a:spcBef>
              <a:spcAft>
                <a:spcPts val="0"/>
              </a:spcAft>
              <a:buClr>
                <a:schemeClr val="dk2"/>
              </a:buClr>
              <a:buSzPct val="25000"/>
              <a:buFont typeface="Comic Sans MS"/>
              <a:buNone/>
            </a:pPr>
            <a:r>
              <a:rPr lang="x-none" sz="4400" b="0" i="0" u="none" strike="noStrike" cap="none" baseline="0">
                <a:solidFill>
                  <a:srgbClr val="FFFFFF"/>
                </a:solidFill>
                <a:latin typeface="Comic Sans MS"/>
                <a:ea typeface="Comic Sans MS"/>
                <a:cs typeface="Comic Sans MS"/>
                <a:sym typeface="Comic Sans MS"/>
              </a:rPr>
              <a:t>Hamlet Act 3</a:t>
            </a:r>
          </a:p>
        </p:txBody>
      </p:sp>
      <p:sp>
        <p:nvSpPr>
          <p:cNvPr id="27" name="Shape 27"/>
          <p:cNvSpPr txBox="1">
            <a:spLocks noGrp="1"/>
          </p:cNvSpPr>
          <p:nvPr>
            <p:ph type="subTitle" idx="1"/>
          </p:nvPr>
        </p:nvSpPr>
        <p:spPr>
          <a:xfrm>
            <a:off x="580104" y="3886200"/>
            <a:ext cx="7841699" cy="1752600"/>
          </a:xfrm>
          <a:prstGeom prst="rect">
            <a:avLst/>
          </a:prstGeom>
          <a:noFill/>
          <a:ln>
            <a:noFill/>
          </a:ln>
        </p:spPr>
        <p:txBody>
          <a:bodyPr lIns="91425" tIns="45700" rIns="91425" bIns="45700" anchor="t" anchorCtr="0">
            <a:spAutoFit/>
          </a:bodyPr>
          <a:lstStyle/>
          <a:p>
            <a:pPr lvl="0" rtl="0">
              <a:buNone/>
            </a:pPr>
            <a:r>
              <a:rPr lang="x-none"/>
              <a:t>The Climax</a:t>
            </a:r>
          </a:p>
          <a:p>
            <a:pPr lvl="0" rtl="0">
              <a:buNone/>
            </a:pPr>
            <a:r>
              <a:rPr lang="x-none"/>
              <a:t>The Point of No Return</a:t>
            </a:r>
          </a:p>
          <a:p>
            <a:pPr>
              <a:buNone/>
            </a:pPr>
            <a:r>
              <a:rPr lang="x-none"/>
              <a:t>The Height of Suspense and Tension</a:t>
            </a:r>
          </a:p>
        </p:txBody>
      </p:sp>
    </p:spTree>
  </p:cSld>
  <p:clrMapOvr>
    <a:masterClrMapping/>
  </p:clrMapOvr>
  <p:transition spd="slow">
    <p:cu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1"/>
        <p:cNvGrpSpPr/>
        <p:nvPr/>
      </p:nvGrpSpPr>
      <p:grpSpPr>
        <a:xfrm>
          <a:off x="0" y="0"/>
          <a:ext cx="0" cy="0"/>
          <a:chOff x="0" y="0"/>
          <a:chExt cx="0" cy="0"/>
        </a:xfrm>
      </p:grpSpPr>
      <p:sp>
        <p:nvSpPr>
          <p:cNvPr id="32" name="Shape 32"/>
          <p:cNvSpPr txBox="1">
            <a:spLocks noGrp="1"/>
          </p:cNvSpPr>
          <p:nvPr>
            <p:ph type="title"/>
          </p:nvPr>
        </p:nvSpPr>
        <p:spPr>
          <a:xfrm>
            <a:off x="163832" y="274637"/>
            <a:ext cx="8843399" cy="625199"/>
          </a:xfrm>
          <a:prstGeom prst="rect">
            <a:avLst/>
          </a:prstGeom>
          <a:noFill/>
          <a:ln>
            <a:noFill/>
          </a:ln>
        </p:spPr>
        <p:txBody>
          <a:bodyPr lIns="91425" tIns="45700" rIns="91425" bIns="45700" anchor="ctr" anchorCtr="0">
            <a:spAutoFit/>
          </a:bodyPr>
          <a:lstStyle/>
          <a:p>
            <a:pPr marL="0" marR="0" lvl="0" indent="0" algn="ctr" rtl="0">
              <a:spcBef>
                <a:spcPts val="0"/>
              </a:spcBef>
              <a:spcAft>
                <a:spcPts val="0"/>
              </a:spcAft>
              <a:buClr>
                <a:schemeClr val="dk2"/>
              </a:buClr>
              <a:buSzPct val="25000"/>
              <a:buFont typeface="Comic Sans MS"/>
              <a:buNone/>
            </a:pPr>
            <a:r>
              <a:rPr lang="x-none" sz="3000" b="0" i="0" u="none" strike="noStrike" cap="none" baseline="0">
                <a:solidFill>
                  <a:srgbClr val="FFFFFF"/>
                </a:solidFill>
                <a:latin typeface="Comic Sans MS"/>
                <a:ea typeface="Comic Sans MS"/>
                <a:cs typeface="Comic Sans MS"/>
                <a:sym typeface="Comic Sans MS"/>
              </a:rPr>
              <a:t>Scene 1: King, R, G, Queen, Pol, Ophelia, Hamlet</a:t>
            </a:r>
          </a:p>
        </p:txBody>
      </p:sp>
      <p:sp>
        <p:nvSpPr>
          <p:cNvPr id="33" name="Shape 33"/>
          <p:cNvSpPr txBox="1">
            <a:spLocks noGrp="1"/>
          </p:cNvSpPr>
          <p:nvPr>
            <p:ph type="body" idx="1"/>
          </p:nvPr>
        </p:nvSpPr>
        <p:spPr>
          <a:xfrm>
            <a:off x="457200" y="984635"/>
            <a:ext cx="8229600" cy="5548799"/>
          </a:xfrm>
          <a:prstGeom prst="rect">
            <a:avLst/>
          </a:prstGeom>
          <a:solidFill>
            <a:srgbClr val="FFFFFF"/>
          </a:solidFill>
          <a:ln>
            <a:noFill/>
          </a:ln>
        </p:spPr>
        <p:txBody>
          <a:bodyPr lIns="91425" tIns="45700" rIns="91425" bIns="45700" anchor="t" anchorCtr="0">
            <a:spAutoFit/>
          </a:bodyPr>
          <a:lstStyle/>
          <a:p>
            <a:pPr marL="0" marR="0" lvl="0" indent="0" algn="l" rtl="0">
              <a:spcBef>
                <a:spcPts val="640"/>
              </a:spcBef>
              <a:spcAft>
                <a:spcPts val="0"/>
              </a:spcAft>
              <a:buNone/>
            </a:pPr>
            <a:r>
              <a:rPr lang="x-none" sz="2400" b="0" i="0" u="none" strike="noStrike" cap="none" baseline="0">
                <a:solidFill>
                  <a:schemeClr val="dk1"/>
                </a:solidFill>
                <a:latin typeface="Comic Sans MS"/>
                <a:ea typeface="Comic Sans MS"/>
                <a:cs typeface="Comic Sans MS"/>
                <a:sym typeface="Comic Sans MS"/>
              </a:rPr>
              <a:t>The king and queen question R &amp; G</a:t>
            </a:r>
            <a:r>
              <a:rPr lang="x-none" sz="2400"/>
              <a:t>, and Claudius is becoming impatient: he has started a new refrain in labelling Hamlet as "dangerous." The rest of the scene becomes a test of Hamlet's madness: is Hamlet insane? </a:t>
            </a:r>
          </a:p>
          <a:p>
            <a:pPr marL="457200" marR="0" lvl="0" indent="0" algn="l" rtl="0">
              <a:spcBef>
                <a:spcPts val="640"/>
              </a:spcBef>
              <a:spcAft>
                <a:spcPts val="0"/>
              </a:spcAft>
              <a:buNone/>
            </a:pPr>
            <a:r>
              <a:rPr lang="x-none" sz="2400" b="0" i="0" u="none" strike="noStrike" cap="none" baseline="0">
                <a:solidFill>
                  <a:schemeClr val="dk1"/>
                </a:solidFill>
                <a:latin typeface="Comic Sans MS"/>
                <a:ea typeface="Comic Sans MS"/>
                <a:cs typeface="Comic Sans MS"/>
                <a:sym typeface="Comic Sans MS"/>
              </a:rPr>
              <a:t>What are they interested in knowing? </a:t>
            </a:r>
          </a:p>
          <a:p>
            <a:pPr marL="457200" marR="0" lvl="0" indent="0" algn="l" rtl="0">
              <a:spcBef>
                <a:spcPts val="640"/>
              </a:spcBef>
              <a:spcAft>
                <a:spcPts val="0"/>
              </a:spcAft>
              <a:buNone/>
            </a:pPr>
            <a:r>
              <a:rPr lang="x-none" sz="2400" b="0" i="0" u="none" strike="noStrike" cap="none" baseline="0">
                <a:solidFill>
                  <a:schemeClr val="dk1"/>
                </a:solidFill>
                <a:latin typeface="Comic Sans MS"/>
                <a:ea typeface="Comic Sans MS"/>
                <a:cs typeface="Comic Sans MS"/>
                <a:sym typeface="Comic Sans MS"/>
              </a:rPr>
              <a:t>What does R &amp; G tell them?</a:t>
            </a:r>
          </a:p>
          <a:p>
            <a:pPr marL="0" marR="0" lvl="0" indent="0" algn="l" rtl="0">
              <a:spcBef>
                <a:spcPts val="640"/>
              </a:spcBef>
              <a:spcAft>
                <a:spcPts val="0"/>
              </a:spcAft>
              <a:buNone/>
            </a:pPr>
            <a:r>
              <a:rPr lang="x-none" sz="2400"/>
              <a:t>After Polonius joins the royals, the King</a:t>
            </a:r>
            <a:r>
              <a:rPr lang="x-none" sz="2400" b="0" i="0" u="none" strike="noStrike" cap="none" baseline="0">
                <a:solidFill>
                  <a:schemeClr val="dk1"/>
                </a:solidFill>
                <a:latin typeface="Comic Sans MS"/>
                <a:ea typeface="Comic Sans MS"/>
                <a:cs typeface="Comic Sans MS"/>
                <a:sym typeface="Comic Sans MS"/>
              </a:rPr>
              <a:t>’s aside reveals something about what’s going on inside his dastardly little head: it </a:t>
            </a:r>
            <a:r>
              <a:rPr lang="x-none" sz="2400"/>
              <a:t>should change our perceptions of him, the Ghost, and Hamlet for the rest of the play</a:t>
            </a:r>
            <a:r>
              <a:rPr lang="x-none" sz="2400" b="0" i="0" u="none" strike="noStrike" cap="none" baseline="0">
                <a:solidFill>
                  <a:schemeClr val="dk1"/>
                </a:solidFill>
                <a:latin typeface="Comic Sans MS"/>
                <a:ea typeface="Comic Sans MS"/>
                <a:cs typeface="Comic Sans MS"/>
                <a:sym typeface="Comic Sans MS"/>
              </a:rPr>
              <a:t>. </a:t>
            </a:r>
          </a:p>
          <a:p>
            <a:pPr marL="0" marR="0" lvl="0" indent="457200" algn="l" rtl="0">
              <a:spcBef>
                <a:spcPts val="640"/>
              </a:spcBef>
              <a:spcAft>
                <a:spcPts val="0"/>
              </a:spcAft>
              <a:buNone/>
            </a:pPr>
            <a:r>
              <a:rPr lang="x-none" sz="2400" b="0" i="0" u="none" strike="noStrike" cap="none" baseline="0">
                <a:solidFill>
                  <a:schemeClr val="dk1"/>
                </a:solidFill>
                <a:latin typeface="Comic Sans MS"/>
                <a:ea typeface="Comic Sans MS"/>
                <a:cs typeface="Comic Sans MS"/>
                <a:sym typeface="Comic Sans MS"/>
              </a:rPr>
              <a:t>What do we learn from this? </a:t>
            </a:r>
          </a:p>
        </p:txBody>
      </p:sp>
      <p:sp>
        <p:nvSpPr>
          <p:cNvPr id="34" name="Shape 34"/>
          <p:cNvSpPr txBox="1"/>
          <p:nvPr/>
        </p:nvSpPr>
        <p:spPr>
          <a:xfrm>
            <a:off x="7107225" y="5868850"/>
            <a:ext cx="1343400" cy="482699"/>
          </a:xfrm>
          <a:prstGeom prst="rect">
            <a:avLst/>
          </a:prstGeom>
          <a:solidFill>
            <a:srgbClr val="E06666"/>
          </a:solidFill>
        </p:spPr>
        <p:txBody>
          <a:bodyPr lIns="91425" tIns="91425" rIns="91425" bIns="91425" anchor="t" anchorCtr="0">
            <a:spAutoFit/>
          </a:bodyPr>
          <a:lstStyle/>
          <a:p>
            <a:pPr>
              <a:buNone/>
            </a:pPr>
            <a:r>
              <a:rPr lang="x-none" sz="2400"/>
              <a:t>Group 1</a:t>
            </a:r>
          </a:p>
        </p:txBody>
      </p:sp>
    </p:spTree>
  </p:cSld>
  <p:clrMapOvr>
    <a:masterClrMapping/>
  </p:clrMapOvr>
  <p:transition spd="slow">
    <p:cu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8"/>
        <p:cNvGrpSpPr/>
        <p:nvPr/>
      </p:nvGrpSpPr>
      <p:grpSpPr>
        <a:xfrm>
          <a:off x="0" y="0"/>
          <a:ext cx="0" cy="0"/>
          <a:chOff x="0" y="0"/>
          <a:chExt cx="0" cy="0"/>
        </a:xfrm>
      </p:grpSpPr>
      <p:sp>
        <p:nvSpPr>
          <p:cNvPr id="39" name="Shape 39"/>
          <p:cNvSpPr txBox="1">
            <a:spLocks noGrp="1"/>
          </p:cNvSpPr>
          <p:nvPr>
            <p:ph type="title"/>
          </p:nvPr>
        </p:nvSpPr>
        <p:spPr>
          <a:xfrm>
            <a:off x="457200" y="0"/>
            <a:ext cx="8229600" cy="1143000"/>
          </a:xfrm>
          <a:prstGeom prst="rect">
            <a:avLst/>
          </a:prstGeom>
          <a:solidFill>
            <a:schemeClr val="accent1"/>
          </a:solidFill>
          <a:ln>
            <a:noFill/>
          </a:ln>
        </p:spPr>
        <p:txBody>
          <a:bodyPr lIns="91425" tIns="45700" rIns="91425" bIns="45700" anchor="ctr" anchorCtr="0">
            <a:spAutoFit/>
          </a:bodyPr>
          <a:lstStyle/>
          <a:p>
            <a:pPr marL="0" marR="0" lvl="0" indent="0" algn="ctr" rtl="0">
              <a:spcBef>
                <a:spcPts val="0"/>
              </a:spcBef>
              <a:spcAft>
                <a:spcPts val="0"/>
              </a:spcAft>
              <a:buClr>
                <a:schemeClr val="dk2"/>
              </a:buClr>
              <a:buSzPct val="25000"/>
              <a:buFont typeface="Comic Sans MS"/>
              <a:buNone/>
            </a:pPr>
            <a:r>
              <a:rPr lang="x-none" sz="4400" b="0" i="0" u="none" strike="noStrike" cap="none" baseline="0">
                <a:solidFill>
                  <a:schemeClr val="dk2"/>
                </a:solidFill>
                <a:latin typeface="Comic Sans MS"/>
                <a:ea typeface="Comic Sans MS"/>
                <a:cs typeface="Comic Sans MS"/>
                <a:sym typeface="Comic Sans MS"/>
              </a:rPr>
              <a:t>Hamlet’s famous speech</a:t>
            </a:r>
          </a:p>
        </p:txBody>
      </p:sp>
      <p:sp>
        <p:nvSpPr>
          <p:cNvPr id="40" name="Shape 40"/>
          <p:cNvSpPr txBox="1">
            <a:spLocks noGrp="1"/>
          </p:cNvSpPr>
          <p:nvPr>
            <p:ph type="body" idx="1"/>
          </p:nvPr>
        </p:nvSpPr>
        <p:spPr>
          <a:xfrm>
            <a:off x="128257" y="904882"/>
            <a:ext cx="8949899" cy="5724600"/>
          </a:xfrm>
          <a:prstGeom prst="rect">
            <a:avLst/>
          </a:prstGeom>
          <a:solidFill>
            <a:srgbClr val="FFFFFF"/>
          </a:solidFill>
          <a:ln>
            <a:noFill/>
          </a:ln>
        </p:spPr>
        <p:txBody>
          <a:bodyPr lIns="91425" tIns="45700" rIns="91425" bIns="45700" anchor="t" anchorCtr="0">
            <a:spAutoFit/>
          </a:bodyPr>
          <a:lstStyle/>
          <a:p>
            <a:pPr marL="0" marR="0" lvl="0" indent="0" algn="l" rtl="0">
              <a:spcBef>
                <a:spcPts val="560"/>
              </a:spcBef>
              <a:spcAft>
                <a:spcPts val="0"/>
              </a:spcAft>
              <a:buClr>
                <a:schemeClr val="dk1"/>
              </a:buClr>
              <a:buSzPct val="25000"/>
              <a:buFont typeface="Comic Sans MS"/>
              <a:buNone/>
            </a:pPr>
            <a:r>
              <a:rPr lang="x-none" sz="1400"/>
              <a:t>Hamlet's speech is not technically a soliloquy because he is overheard by Ophelia: it is, however, an honest indicator of his mood and thoughts.</a:t>
            </a:r>
          </a:p>
          <a:p>
            <a:pPr marL="0" marR="0" lvl="0" indent="609600" algn="l" rtl="0">
              <a:spcBef>
                <a:spcPts val="560"/>
              </a:spcBef>
              <a:spcAft>
                <a:spcPts val="0"/>
              </a:spcAft>
              <a:buClr>
                <a:schemeClr val="dk1"/>
              </a:buClr>
              <a:buSzPct val="25000"/>
              <a:buFont typeface="Comic Sans MS"/>
              <a:buNone/>
            </a:pPr>
            <a:r>
              <a:rPr lang="x-none" sz="1800"/>
              <a:t>Read for both content and style, then c</a:t>
            </a:r>
            <a:r>
              <a:rPr lang="x-none" sz="1800" b="0" i="0" u="none" strike="noStrike" cap="none" baseline="0">
                <a:solidFill>
                  <a:schemeClr val="dk1"/>
                </a:solidFill>
                <a:latin typeface="Comic Sans MS"/>
                <a:ea typeface="Comic Sans MS"/>
                <a:cs typeface="Comic Sans MS"/>
                <a:sym typeface="Comic Sans MS"/>
              </a:rPr>
              <a:t>onsider: </a:t>
            </a:r>
          </a:p>
          <a:p>
            <a:pPr marL="457200" marR="0" lvl="0" indent="-342900" algn="l" rtl="0">
              <a:spcBef>
                <a:spcPts val="480"/>
              </a:spcBef>
              <a:spcAft>
                <a:spcPts val="0"/>
              </a:spcAft>
              <a:buClr>
                <a:schemeClr val="dk1"/>
              </a:buClr>
              <a:buSzPct val="166666"/>
              <a:buFont typeface="Arial"/>
              <a:buChar char="•"/>
            </a:pPr>
            <a:r>
              <a:rPr lang="x-none" sz="1800"/>
              <a:t>Tone: Hamlet is objective, meditative, and calm </a:t>
            </a:r>
          </a:p>
          <a:p>
            <a:pPr marL="914400" marR="0" lvl="1" indent="-342900" algn="l" rtl="0">
              <a:spcBef>
                <a:spcPts val="480"/>
              </a:spcBef>
              <a:spcAft>
                <a:spcPts val="0"/>
              </a:spcAft>
              <a:buClr>
                <a:schemeClr val="dk1"/>
              </a:buClr>
              <a:buSzPct val="100000"/>
              <a:buFont typeface="Courier New"/>
              <a:buChar char="o"/>
            </a:pPr>
            <a:r>
              <a:rPr lang="x-none" sz="1800"/>
              <a:t>How does this tone add to our understanding of his "madness" and his intents?</a:t>
            </a:r>
          </a:p>
          <a:p>
            <a:pPr marL="457200" marR="0" lvl="0" indent="-342900" algn="l" rtl="0">
              <a:spcBef>
                <a:spcPts val="480"/>
              </a:spcBef>
              <a:spcAft>
                <a:spcPts val="0"/>
              </a:spcAft>
              <a:buClr>
                <a:schemeClr val="dk1"/>
              </a:buClr>
              <a:buSzPct val="166666"/>
              <a:buFont typeface="Arial"/>
              <a:buChar char="•"/>
            </a:pPr>
            <a:r>
              <a:rPr lang="x-none" sz="1800"/>
              <a:t>Repetition: In both phrases and structure</a:t>
            </a:r>
          </a:p>
          <a:p>
            <a:pPr marL="914400" marR="0" lvl="1" indent="-342900" algn="l" rtl="0">
              <a:spcBef>
                <a:spcPts val="480"/>
              </a:spcBef>
              <a:spcAft>
                <a:spcPts val="0"/>
              </a:spcAft>
              <a:buClr>
                <a:schemeClr val="dk1"/>
              </a:buClr>
              <a:buSzPct val="100000"/>
              <a:buFont typeface="Courier New"/>
              <a:buChar char="o"/>
            </a:pPr>
            <a:r>
              <a:rPr lang="x-none" sz="1800"/>
              <a:t>Track how he uses the phrase "To die, to sleep" in considering death. How do these two considerations lead us to the "respect/ That makes calamity of so long life"?</a:t>
            </a:r>
          </a:p>
          <a:p>
            <a:pPr marL="914400" marR="0" lvl="1" indent="-342900" algn="l" rtl="0">
              <a:spcBef>
                <a:spcPts val="480"/>
              </a:spcBef>
              <a:spcAft>
                <a:spcPts val="0"/>
              </a:spcAft>
              <a:buClr>
                <a:schemeClr val="dk1"/>
              </a:buClr>
              <a:buSzPct val="100000"/>
              <a:buFont typeface="Courier New"/>
              <a:buChar char="o"/>
            </a:pPr>
            <a:r>
              <a:rPr lang="x-none" sz="1800"/>
              <a:t>Track the use of questions: when he asks about "who would" bear whips, scorns, and fardels, is he speaking about his particular situation or about mankind in general? Is this about the Danish court or all people? How would you know?</a:t>
            </a:r>
          </a:p>
          <a:p>
            <a:pPr marL="457200" marR="0" lvl="0" indent="-342900" algn="l" rtl="0">
              <a:spcBef>
                <a:spcPts val="480"/>
              </a:spcBef>
              <a:spcAft>
                <a:spcPts val="0"/>
              </a:spcAft>
              <a:buClr>
                <a:schemeClr val="dk1"/>
              </a:buClr>
              <a:buSzPct val="166666"/>
              <a:buFont typeface="Arial"/>
              <a:buChar char="•"/>
            </a:pPr>
            <a:r>
              <a:rPr lang="x-none" sz="1800"/>
              <a:t>Conclusion: Hamlet employs an alliterative phrase to link conscience and cowardice. Consider Hamlet's incapability to act. According to this, why won't he? Do you blame him?</a:t>
            </a:r>
          </a:p>
        </p:txBody>
      </p:sp>
      <p:sp>
        <p:nvSpPr>
          <p:cNvPr id="41" name="Shape 41"/>
          <p:cNvSpPr txBox="1"/>
          <p:nvPr/>
        </p:nvSpPr>
        <p:spPr>
          <a:xfrm>
            <a:off x="7187275" y="6331375"/>
            <a:ext cx="1343400" cy="482699"/>
          </a:xfrm>
          <a:prstGeom prst="rect">
            <a:avLst/>
          </a:prstGeom>
          <a:solidFill>
            <a:srgbClr val="E06666"/>
          </a:solidFill>
        </p:spPr>
        <p:txBody>
          <a:bodyPr lIns="91425" tIns="91425" rIns="91425" bIns="91425" anchor="t" anchorCtr="0">
            <a:spAutoFit/>
          </a:bodyPr>
          <a:lstStyle/>
          <a:p>
            <a:pPr lvl="0" rtl="0">
              <a:buNone/>
            </a:pPr>
            <a:r>
              <a:rPr lang="x-none" sz="2400"/>
              <a:t>Group 1</a:t>
            </a:r>
          </a:p>
        </p:txBody>
      </p:sp>
    </p:spTree>
  </p:cSld>
  <p:clrMapOvr>
    <a:masterClrMapping/>
  </p:clrMapOvr>
  <p:transition spd="slow">
    <p:cu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5"/>
        <p:cNvGrpSpPr/>
        <p:nvPr/>
      </p:nvGrpSpPr>
      <p:grpSpPr>
        <a:xfrm>
          <a:off x="0" y="0"/>
          <a:ext cx="0" cy="0"/>
          <a:chOff x="0" y="0"/>
          <a:chExt cx="0" cy="0"/>
        </a:xfrm>
      </p:grpSpPr>
      <p:sp>
        <p:nvSpPr>
          <p:cNvPr id="46" name="Shape 46"/>
          <p:cNvSpPr txBox="1">
            <a:spLocks noGrp="1"/>
          </p:cNvSpPr>
          <p:nvPr>
            <p:ph type="title"/>
          </p:nvPr>
        </p:nvSpPr>
        <p:spPr>
          <a:xfrm>
            <a:off x="457200" y="274637"/>
            <a:ext cx="8229600" cy="1143000"/>
          </a:xfrm>
          <a:prstGeom prst="rect">
            <a:avLst/>
          </a:prstGeom>
          <a:solidFill>
            <a:schemeClr val="accent1"/>
          </a:solidFill>
        </p:spPr>
        <p:txBody>
          <a:bodyPr lIns="91425" tIns="91425" rIns="91425" bIns="91425" anchor="t" anchorCtr="0">
            <a:spAutoFit/>
          </a:bodyPr>
          <a:lstStyle/>
          <a:p>
            <a:pPr>
              <a:buNone/>
            </a:pPr>
            <a:r>
              <a:rPr lang="x-none"/>
              <a:t>In Sum...</a:t>
            </a:r>
          </a:p>
        </p:txBody>
      </p:sp>
      <p:sp>
        <p:nvSpPr>
          <p:cNvPr id="47" name="Shape 47"/>
          <p:cNvSpPr txBox="1">
            <a:spLocks noGrp="1"/>
          </p:cNvSpPr>
          <p:nvPr>
            <p:ph type="body" idx="1"/>
          </p:nvPr>
        </p:nvSpPr>
        <p:spPr>
          <a:xfrm>
            <a:off x="457200" y="1600200"/>
            <a:ext cx="8229600" cy="4526100"/>
          </a:xfrm>
          <a:prstGeom prst="rect">
            <a:avLst/>
          </a:prstGeom>
          <a:solidFill>
            <a:srgbClr val="FFFFFF"/>
          </a:solidFill>
        </p:spPr>
        <p:txBody>
          <a:bodyPr lIns="91425" tIns="91425" rIns="91425" bIns="91425" anchor="t" anchorCtr="0">
            <a:spAutoFit/>
          </a:bodyPr>
          <a:lstStyle/>
          <a:p>
            <a:pPr marL="457200" lvl="0" indent="-457200" rtl="0">
              <a:spcBef>
                <a:spcPts val="480"/>
              </a:spcBef>
              <a:buClr>
                <a:schemeClr val="dk1"/>
              </a:buClr>
              <a:buSzPct val="166666"/>
              <a:buFont typeface="Arial"/>
              <a:buChar char="•"/>
            </a:pPr>
            <a:r>
              <a:rPr lang="x-none" sz="3600"/>
              <a:t>What is Hamlet afraid of?</a:t>
            </a:r>
          </a:p>
          <a:p>
            <a:pPr marL="914400" lvl="1" indent="-457200" rtl="0">
              <a:spcBef>
                <a:spcPts val="480"/>
              </a:spcBef>
              <a:buClr>
                <a:schemeClr val="dk1"/>
              </a:buClr>
              <a:buSzPct val="100000"/>
              <a:buFont typeface="Courier New"/>
              <a:buChar char="o"/>
            </a:pPr>
            <a:r>
              <a:rPr lang="x-none" sz="3600"/>
              <a:t>Is this fear specific or universal? </a:t>
            </a:r>
          </a:p>
          <a:p>
            <a:pPr marL="457200" lvl="0" indent="-457200" rtl="0">
              <a:spcBef>
                <a:spcPts val="480"/>
              </a:spcBef>
              <a:buClr>
                <a:schemeClr val="dk1"/>
              </a:buClr>
              <a:buSzPct val="166666"/>
              <a:buFont typeface="Arial"/>
              <a:buChar char="•"/>
            </a:pPr>
            <a:r>
              <a:rPr lang="x-none" sz="3600"/>
              <a:t>How does this speech fit with what we know of Hamlet already? </a:t>
            </a:r>
          </a:p>
          <a:p>
            <a:pPr marL="457200" lvl="0" indent="-457200">
              <a:spcBef>
                <a:spcPts val="480"/>
              </a:spcBef>
              <a:buClr>
                <a:schemeClr val="dk1"/>
              </a:buClr>
              <a:buSzPct val="166666"/>
              <a:buFont typeface="Arial"/>
              <a:buChar char="•"/>
            </a:pPr>
            <a:r>
              <a:rPr lang="x-none" sz="3600"/>
              <a:t>How does it add to our ideas about his sanity?</a:t>
            </a:r>
          </a:p>
        </p:txBody>
      </p:sp>
      <p:sp>
        <p:nvSpPr>
          <p:cNvPr id="48" name="Shape 48"/>
          <p:cNvSpPr txBox="1"/>
          <p:nvPr/>
        </p:nvSpPr>
        <p:spPr>
          <a:xfrm>
            <a:off x="7489700" y="6215750"/>
            <a:ext cx="1343400" cy="482699"/>
          </a:xfrm>
          <a:prstGeom prst="rect">
            <a:avLst/>
          </a:prstGeom>
          <a:solidFill>
            <a:srgbClr val="E06666"/>
          </a:solidFill>
        </p:spPr>
        <p:txBody>
          <a:bodyPr lIns="91425" tIns="91425" rIns="91425" bIns="91425" anchor="t" anchorCtr="0">
            <a:spAutoFit/>
          </a:bodyPr>
          <a:lstStyle/>
          <a:p>
            <a:pPr lvl="0" rtl="0">
              <a:buNone/>
            </a:pPr>
            <a:r>
              <a:rPr lang="x-none" sz="2400"/>
              <a:t>Group 1</a:t>
            </a:r>
          </a:p>
        </p:txBody>
      </p:sp>
    </p:spTree>
  </p:cSld>
  <p:clrMapOvr>
    <a:masterClrMapping/>
  </p:clrMapOvr>
  <p:transition spd="slow">
    <p:cu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2"/>
        <p:cNvGrpSpPr/>
        <p:nvPr/>
      </p:nvGrpSpPr>
      <p:grpSpPr>
        <a:xfrm>
          <a:off x="0" y="0"/>
          <a:ext cx="0" cy="0"/>
          <a:chOff x="0" y="0"/>
          <a:chExt cx="0" cy="0"/>
        </a:xfrm>
      </p:grpSpPr>
      <p:sp>
        <p:nvSpPr>
          <p:cNvPr id="53" name="Shape 53"/>
          <p:cNvSpPr txBox="1">
            <a:spLocks noGrp="1"/>
          </p:cNvSpPr>
          <p:nvPr>
            <p:ph type="title"/>
          </p:nvPr>
        </p:nvSpPr>
        <p:spPr>
          <a:xfrm>
            <a:off x="457200" y="0"/>
            <a:ext cx="8229600" cy="1143000"/>
          </a:xfrm>
          <a:prstGeom prst="rect">
            <a:avLst/>
          </a:prstGeom>
          <a:solidFill>
            <a:schemeClr val="accent1"/>
          </a:solidFill>
          <a:ln>
            <a:noFill/>
          </a:ln>
        </p:spPr>
        <p:txBody>
          <a:bodyPr lIns="91425" tIns="45700" rIns="91425" bIns="45700" anchor="ctr" anchorCtr="0">
            <a:spAutoFit/>
          </a:bodyPr>
          <a:lstStyle/>
          <a:p>
            <a:pPr marL="0" marR="0" lvl="0" indent="0" algn="ctr" rtl="0">
              <a:spcBef>
                <a:spcPts val="0"/>
              </a:spcBef>
              <a:spcAft>
                <a:spcPts val="0"/>
              </a:spcAft>
              <a:buClr>
                <a:schemeClr val="dk2"/>
              </a:buClr>
              <a:buSzPct val="25000"/>
              <a:buFont typeface="Comic Sans MS"/>
              <a:buNone/>
            </a:pPr>
            <a:r>
              <a:rPr lang="x-none" sz="4400" b="0" i="0" u="none" strike="noStrike" cap="none" baseline="0">
                <a:solidFill>
                  <a:schemeClr val="dk2"/>
                </a:solidFill>
                <a:latin typeface="Comic Sans MS"/>
                <a:ea typeface="Comic Sans MS"/>
                <a:cs typeface="Comic Sans MS"/>
                <a:sym typeface="Comic Sans MS"/>
              </a:rPr>
              <a:t>Hamlet and Ophelia</a:t>
            </a:r>
          </a:p>
        </p:txBody>
      </p:sp>
      <p:sp>
        <p:nvSpPr>
          <p:cNvPr id="54" name="Shape 54"/>
          <p:cNvSpPr txBox="1">
            <a:spLocks noGrp="1"/>
          </p:cNvSpPr>
          <p:nvPr>
            <p:ph type="body" idx="1"/>
          </p:nvPr>
        </p:nvSpPr>
        <p:spPr>
          <a:xfrm>
            <a:off x="134600" y="844647"/>
            <a:ext cx="8763000" cy="5941499"/>
          </a:xfrm>
          <a:prstGeom prst="rect">
            <a:avLst/>
          </a:prstGeom>
          <a:solidFill>
            <a:srgbClr val="FFFFFF"/>
          </a:solidFill>
          <a:ln>
            <a:noFill/>
          </a:ln>
        </p:spPr>
        <p:txBody>
          <a:bodyPr lIns="91425" tIns="45700" rIns="91425" bIns="45700" anchor="t" anchorCtr="0">
            <a:spAutoFit/>
          </a:bodyPr>
          <a:lstStyle/>
          <a:p>
            <a:pPr marL="0" marR="0" lvl="0" indent="0" algn="l" rtl="0">
              <a:lnSpc>
                <a:spcPct val="80000"/>
              </a:lnSpc>
              <a:spcBef>
                <a:spcPts val="480"/>
              </a:spcBef>
              <a:spcAft>
                <a:spcPts val="0"/>
              </a:spcAft>
              <a:buNone/>
            </a:pPr>
            <a:r>
              <a:rPr lang="x-none" sz="1800" b="0" i="0" u="none" strike="noStrike" cap="none" baseline="0">
                <a:solidFill>
                  <a:schemeClr val="dk1"/>
                </a:solidFill>
                <a:latin typeface="Comic Sans MS"/>
                <a:ea typeface="Comic Sans MS"/>
                <a:cs typeface="Comic Sans MS"/>
                <a:sym typeface="Comic Sans MS"/>
              </a:rPr>
              <a:t>Remember that Polonius and Claudius are watching this conversation from behind a tapestry.</a:t>
            </a:r>
          </a:p>
          <a:p>
            <a:pPr marL="457200" marR="0" lvl="0" indent="-342900" algn="l" rtl="0">
              <a:lnSpc>
                <a:spcPct val="80000"/>
              </a:lnSpc>
              <a:spcBef>
                <a:spcPts val="480"/>
              </a:spcBef>
              <a:spcAft>
                <a:spcPts val="0"/>
              </a:spcAft>
              <a:buClr>
                <a:schemeClr val="dk1"/>
              </a:buClr>
              <a:buSzPct val="166666"/>
              <a:buFont typeface="Arial"/>
              <a:buChar char="•"/>
            </a:pPr>
            <a:r>
              <a:rPr lang="x-none" sz="1800"/>
              <a:t>Hamlet greets Ophelia nicely, then abruptly attacks her.</a:t>
            </a:r>
          </a:p>
          <a:p>
            <a:pPr marL="914400" marR="0" lvl="1" indent="-342900" algn="l" rtl="0">
              <a:lnSpc>
                <a:spcPct val="80000"/>
              </a:lnSpc>
              <a:spcBef>
                <a:spcPts val="480"/>
              </a:spcBef>
              <a:spcAft>
                <a:spcPts val="0"/>
              </a:spcAft>
              <a:buClr>
                <a:schemeClr val="dk1"/>
              </a:buClr>
              <a:buSzPct val="100000"/>
              <a:buFont typeface="Courier New"/>
              <a:buChar char="o"/>
            </a:pPr>
            <a:r>
              <a:rPr lang="x-none" sz="1800" b="0" i="0" u="none" strike="noStrike" cap="none" baseline="0">
                <a:solidFill>
                  <a:schemeClr val="dk1"/>
                </a:solidFill>
                <a:latin typeface="Comic Sans MS"/>
                <a:ea typeface="Comic Sans MS"/>
                <a:cs typeface="Comic Sans MS"/>
                <a:sym typeface="Comic Sans MS"/>
              </a:rPr>
              <a:t>How does Hamlet play with Ophelia’s emotions? Why</a:t>
            </a:r>
            <a:r>
              <a:rPr lang="x-none" sz="1800"/>
              <a:t> would he be cruel?</a:t>
            </a:r>
          </a:p>
          <a:p>
            <a:pPr marL="914400" marR="0" lvl="1" indent="-342900" algn="l" rtl="0">
              <a:lnSpc>
                <a:spcPct val="80000"/>
              </a:lnSpc>
              <a:spcBef>
                <a:spcPts val="480"/>
              </a:spcBef>
              <a:spcAft>
                <a:spcPts val="0"/>
              </a:spcAft>
              <a:buClr>
                <a:schemeClr val="dk1"/>
              </a:buClr>
              <a:buSzPct val="100000"/>
              <a:buFont typeface="Courier New"/>
              <a:buChar char="o"/>
            </a:pPr>
            <a:r>
              <a:rPr lang="x-none" sz="1800" b="0" i="0" u="none" strike="noStrike" cap="none" baseline="0">
                <a:solidFill>
                  <a:schemeClr val="dk1"/>
                </a:solidFill>
                <a:latin typeface="Comic Sans MS"/>
                <a:ea typeface="Comic Sans MS"/>
                <a:cs typeface="Comic Sans MS"/>
                <a:sym typeface="Comic Sans MS"/>
              </a:rPr>
              <a:t>Cite some examples that show Hamlet doing this. </a:t>
            </a:r>
          </a:p>
          <a:p>
            <a:pPr marL="457200" marR="0" lvl="0" indent="-342900" algn="l" rtl="0">
              <a:lnSpc>
                <a:spcPct val="80000"/>
              </a:lnSpc>
              <a:spcBef>
                <a:spcPts val="480"/>
              </a:spcBef>
              <a:spcAft>
                <a:spcPts val="0"/>
              </a:spcAft>
              <a:buClr>
                <a:schemeClr val="dk1"/>
              </a:buClr>
              <a:buSzPct val="166666"/>
              <a:buFont typeface="Arial"/>
              <a:buChar char="•"/>
            </a:pPr>
            <a:r>
              <a:rPr lang="x-none" sz="1800" b="0" i="0" u="none" strike="noStrike" cap="none" baseline="0">
                <a:solidFill>
                  <a:schemeClr val="dk1"/>
                </a:solidFill>
                <a:latin typeface="Comic Sans MS"/>
                <a:ea typeface="Comic Sans MS"/>
                <a:cs typeface="Comic Sans MS"/>
                <a:sym typeface="Comic Sans MS"/>
              </a:rPr>
              <a:t>Hamlet’s “get thee to a nunnery” speech is important.</a:t>
            </a:r>
          </a:p>
          <a:p>
            <a:pPr marL="914400" marR="0" lvl="1" indent="-342900" algn="l" rtl="0">
              <a:lnSpc>
                <a:spcPct val="80000"/>
              </a:lnSpc>
              <a:spcBef>
                <a:spcPts val="480"/>
              </a:spcBef>
              <a:spcAft>
                <a:spcPts val="0"/>
              </a:spcAft>
              <a:buClr>
                <a:schemeClr val="dk1"/>
              </a:buClr>
              <a:buSzPct val="100000"/>
              <a:buFont typeface="Courier New"/>
              <a:buChar char="o"/>
            </a:pPr>
            <a:r>
              <a:rPr lang="x-none" sz="1800" b="0" i="0" u="none" strike="noStrike" cap="none" baseline="0">
                <a:solidFill>
                  <a:schemeClr val="dk1"/>
                </a:solidFill>
                <a:latin typeface="Comic Sans MS"/>
                <a:ea typeface="Comic Sans MS"/>
                <a:cs typeface="Comic Sans MS"/>
                <a:sym typeface="Comic Sans MS"/>
              </a:rPr>
              <a:t>What </a:t>
            </a:r>
            <a:r>
              <a:rPr lang="x-none" sz="1800"/>
              <a:t>can</a:t>
            </a:r>
            <a:r>
              <a:rPr lang="x-none" sz="1800" b="0" i="0" u="none" strike="noStrike" cap="none" baseline="0">
                <a:solidFill>
                  <a:schemeClr val="dk1"/>
                </a:solidFill>
                <a:latin typeface="Comic Sans MS"/>
                <a:ea typeface="Comic Sans MS"/>
                <a:cs typeface="Comic Sans MS"/>
                <a:sym typeface="Comic Sans MS"/>
              </a:rPr>
              <a:t> the word "nunnery" mean? What </a:t>
            </a:r>
            <a:r>
              <a:rPr lang="x-none" sz="1800"/>
              <a:t>could Hamlet literally and figuratively mean?</a:t>
            </a:r>
          </a:p>
          <a:p>
            <a:pPr marL="914400" marR="0" lvl="1" indent="-342900" algn="l" rtl="0">
              <a:lnSpc>
                <a:spcPct val="80000"/>
              </a:lnSpc>
              <a:spcBef>
                <a:spcPts val="480"/>
              </a:spcBef>
              <a:spcAft>
                <a:spcPts val="0"/>
              </a:spcAft>
              <a:buClr>
                <a:schemeClr val="dk1"/>
              </a:buClr>
              <a:buSzPct val="100000"/>
              <a:buFont typeface="Courier New"/>
              <a:buChar char="o"/>
            </a:pPr>
            <a:r>
              <a:rPr lang="x-none" sz="1800"/>
              <a:t>In what ways could he have good intentions in employing this phrase?</a:t>
            </a:r>
          </a:p>
          <a:p>
            <a:pPr marL="914400" marR="0" lvl="1" indent="-342900" algn="l" rtl="0">
              <a:lnSpc>
                <a:spcPct val="80000"/>
              </a:lnSpc>
              <a:spcBef>
                <a:spcPts val="480"/>
              </a:spcBef>
              <a:spcAft>
                <a:spcPts val="0"/>
              </a:spcAft>
              <a:buClr>
                <a:schemeClr val="dk1"/>
              </a:buClr>
              <a:buSzPct val="100000"/>
              <a:buFont typeface="Courier New"/>
              <a:buChar char="o"/>
            </a:pPr>
            <a:r>
              <a:rPr lang="x-none" sz="1800"/>
              <a:t>In what ways could he have cruel intentions in employing this phrase?</a:t>
            </a:r>
          </a:p>
          <a:p>
            <a:pPr marL="457200" marR="0" lvl="0" indent="-342900" algn="l" rtl="0">
              <a:lnSpc>
                <a:spcPct val="80000"/>
              </a:lnSpc>
              <a:spcBef>
                <a:spcPts val="480"/>
              </a:spcBef>
              <a:spcAft>
                <a:spcPts val="0"/>
              </a:spcAft>
              <a:buClr>
                <a:schemeClr val="dk1"/>
              </a:buClr>
              <a:buSzPct val="166666"/>
              <a:buFont typeface="Arial"/>
              <a:buChar char="•"/>
            </a:pPr>
            <a:r>
              <a:rPr lang="x-none" sz="1800"/>
              <a:t>Hamlet attacks Ophelia through accusations against her honor, specifically through her chastity.</a:t>
            </a:r>
          </a:p>
          <a:p>
            <a:pPr marL="914400" marR="0" lvl="1" indent="-342900" algn="l" rtl="0">
              <a:lnSpc>
                <a:spcPct val="80000"/>
              </a:lnSpc>
              <a:spcBef>
                <a:spcPts val="480"/>
              </a:spcBef>
              <a:spcAft>
                <a:spcPts val="0"/>
              </a:spcAft>
              <a:buClr>
                <a:schemeClr val="dk1"/>
              </a:buClr>
              <a:buSzPct val="100000"/>
              <a:buFont typeface="Courier New"/>
              <a:buChar char="o"/>
            </a:pPr>
            <a:r>
              <a:rPr lang="x-none" sz="1800" b="0" i="0" u="none" strike="noStrike" cap="none" baseline="0">
                <a:solidFill>
                  <a:schemeClr val="dk1"/>
                </a:solidFill>
                <a:latin typeface="Comic Sans MS"/>
                <a:ea typeface="Comic Sans MS"/>
                <a:cs typeface="Comic Sans MS"/>
                <a:sym typeface="Comic Sans MS"/>
              </a:rPr>
              <a:t>Why is Hamlet so angry? Do you think this is an “antic disposition” or do you think real emotions are rising up here? </a:t>
            </a:r>
          </a:p>
          <a:p>
            <a:pPr marL="457200" marR="0" lvl="0" indent="-342900" algn="l" rtl="0">
              <a:lnSpc>
                <a:spcPct val="80000"/>
              </a:lnSpc>
              <a:spcBef>
                <a:spcPts val="480"/>
              </a:spcBef>
              <a:spcAft>
                <a:spcPts val="0"/>
              </a:spcAft>
              <a:buClr>
                <a:schemeClr val="dk1"/>
              </a:buClr>
              <a:buSzPct val="166666"/>
              <a:buFont typeface="Arial"/>
              <a:buChar char="•"/>
            </a:pPr>
            <a:r>
              <a:rPr lang="x-none" sz="1800" b="0" i="0" u="none" strike="noStrike" cap="none" baseline="0">
                <a:solidFill>
                  <a:schemeClr val="dk1"/>
                </a:solidFill>
                <a:latin typeface="Comic Sans MS"/>
                <a:ea typeface="Comic Sans MS"/>
                <a:cs typeface="Comic Sans MS"/>
                <a:sym typeface="Comic Sans MS"/>
              </a:rPr>
              <a:t>What does Hamlet mean when he says “I have heard of your paintings…”? Who is he REALLY angry at here? </a:t>
            </a:r>
          </a:p>
          <a:p>
            <a:pPr marL="457200" marR="0" lvl="0" indent="-342900" algn="l" rtl="0">
              <a:lnSpc>
                <a:spcPct val="80000"/>
              </a:lnSpc>
              <a:spcBef>
                <a:spcPts val="480"/>
              </a:spcBef>
              <a:spcAft>
                <a:spcPts val="0"/>
              </a:spcAft>
              <a:buClr>
                <a:schemeClr val="dk1"/>
              </a:buClr>
              <a:buSzPct val="166666"/>
              <a:buFont typeface="Arial"/>
              <a:buChar char="•"/>
            </a:pPr>
            <a:r>
              <a:rPr lang="x-none" sz="1800"/>
              <a:t>Is it possible that Hamlet knows he is being watched? Why or why not?</a:t>
            </a:r>
          </a:p>
        </p:txBody>
      </p:sp>
      <p:sp>
        <p:nvSpPr>
          <p:cNvPr id="55" name="Shape 55"/>
          <p:cNvSpPr txBox="1"/>
          <p:nvPr/>
        </p:nvSpPr>
        <p:spPr>
          <a:xfrm>
            <a:off x="7632050" y="149400"/>
            <a:ext cx="1343400" cy="482699"/>
          </a:xfrm>
          <a:prstGeom prst="rect">
            <a:avLst/>
          </a:prstGeom>
          <a:solidFill>
            <a:srgbClr val="E06666"/>
          </a:solidFill>
        </p:spPr>
        <p:txBody>
          <a:bodyPr lIns="91425" tIns="91425" rIns="91425" bIns="91425" anchor="t" anchorCtr="0">
            <a:spAutoFit/>
          </a:bodyPr>
          <a:lstStyle/>
          <a:p>
            <a:pPr lvl="0" rtl="0">
              <a:buNone/>
            </a:pPr>
            <a:r>
              <a:rPr lang="x-none" sz="2400"/>
              <a:t>Group 1</a:t>
            </a:r>
          </a:p>
        </p:txBody>
      </p:sp>
    </p:spTree>
  </p:cSld>
  <p:clrMapOvr>
    <a:masterClrMapping/>
  </p:clrMapOvr>
  <p:transition spd="slow">
    <p:cu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Shape 60"/>
          <p:cNvSpPr txBox="1">
            <a:spLocks noGrp="1"/>
          </p:cNvSpPr>
          <p:nvPr>
            <p:ph type="title"/>
          </p:nvPr>
        </p:nvSpPr>
        <p:spPr>
          <a:xfrm>
            <a:off x="457200" y="274637"/>
            <a:ext cx="8229600" cy="1143000"/>
          </a:xfrm>
          <a:prstGeom prst="rect">
            <a:avLst/>
          </a:prstGeom>
          <a:solidFill>
            <a:schemeClr val="accent1"/>
          </a:solidFill>
        </p:spPr>
        <p:txBody>
          <a:bodyPr lIns="91425" tIns="91425" rIns="91425" bIns="91425" anchor="t" anchorCtr="0">
            <a:spAutoFit/>
          </a:bodyPr>
          <a:lstStyle/>
          <a:p>
            <a:pPr>
              <a:buNone/>
            </a:pPr>
            <a:r>
              <a:rPr lang="x-none"/>
              <a:t>Ophelia as Target</a:t>
            </a:r>
          </a:p>
        </p:txBody>
      </p:sp>
      <p:sp>
        <p:nvSpPr>
          <p:cNvPr id="61" name="Shape 61"/>
          <p:cNvSpPr txBox="1">
            <a:spLocks noGrp="1"/>
          </p:cNvSpPr>
          <p:nvPr>
            <p:ph type="body" idx="1"/>
          </p:nvPr>
        </p:nvSpPr>
        <p:spPr>
          <a:xfrm>
            <a:off x="457200" y="1600200"/>
            <a:ext cx="8229600" cy="4526100"/>
          </a:xfrm>
          <a:prstGeom prst="rect">
            <a:avLst/>
          </a:prstGeom>
          <a:solidFill>
            <a:srgbClr val="FFFFFF"/>
          </a:solidFill>
        </p:spPr>
        <p:txBody>
          <a:bodyPr lIns="91425" tIns="91425" rIns="91425" bIns="91425" anchor="t" anchorCtr="0">
            <a:spAutoFit/>
          </a:bodyPr>
          <a:lstStyle/>
          <a:p>
            <a:pPr marL="457200" lvl="0" indent="-342900" rtl="0">
              <a:lnSpc>
                <a:spcPct val="80000"/>
              </a:lnSpc>
              <a:spcBef>
                <a:spcPts val="480"/>
              </a:spcBef>
              <a:buClr>
                <a:schemeClr val="dk1"/>
              </a:buClr>
              <a:buSzPct val="166666"/>
              <a:buFont typeface="Arial"/>
              <a:buChar char="•"/>
            </a:pPr>
            <a:r>
              <a:rPr lang="x-none" sz="1800"/>
              <a:t>What is Ophelia’s reaction to all of this? </a:t>
            </a:r>
          </a:p>
          <a:p>
            <a:pPr marL="914400" lvl="1" indent="-342900" rtl="0">
              <a:lnSpc>
                <a:spcPct val="80000"/>
              </a:lnSpc>
              <a:spcBef>
                <a:spcPts val="480"/>
              </a:spcBef>
              <a:buClr>
                <a:schemeClr val="dk1"/>
              </a:buClr>
              <a:buSzPct val="100000"/>
              <a:buFont typeface="Courier New"/>
              <a:buChar char="o"/>
            </a:pPr>
            <a:r>
              <a:rPr lang="x-none" sz="1800"/>
              <a:t>Does she focus on herself or on Hamlet?</a:t>
            </a:r>
          </a:p>
          <a:p>
            <a:pPr marL="914400" lvl="1" indent="-342900" rtl="0">
              <a:lnSpc>
                <a:spcPct val="80000"/>
              </a:lnSpc>
              <a:spcBef>
                <a:spcPts val="480"/>
              </a:spcBef>
              <a:buClr>
                <a:schemeClr val="dk1"/>
              </a:buClr>
              <a:buSzPct val="100000"/>
              <a:buFont typeface="Courier New"/>
              <a:buChar char="o"/>
            </a:pPr>
            <a:r>
              <a:rPr lang="x-none" sz="1800"/>
              <a:t>What language does she use when discussing Hamlet?</a:t>
            </a:r>
          </a:p>
          <a:p>
            <a:pPr marL="914400" lvl="1" indent="-342900" rtl="0">
              <a:lnSpc>
                <a:spcPct val="80000"/>
              </a:lnSpc>
              <a:spcBef>
                <a:spcPts val="480"/>
              </a:spcBef>
              <a:buClr>
                <a:schemeClr val="dk1"/>
              </a:buClr>
              <a:buSzPct val="100000"/>
              <a:buFont typeface="Courier New"/>
              <a:buChar char="o"/>
            </a:pPr>
            <a:r>
              <a:rPr lang="x-none" sz="1800"/>
              <a:t>In what way does this speech reveal her loyalties and character?</a:t>
            </a:r>
          </a:p>
          <a:p>
            <a:pPr marL="457200" lvl="0" indent="-342900" rtl="0">
              <a:lnSpc>
                <a:spcPct val="80000"/>
              </a:lnSpc>
              <a:spcBef>
                <a:spcPts val="480"/>
              </a:spcBef>
              <a:buClr>
                <a:schemeClr val="dk1"/>
              </a:buClr>
              <a:buSzPct val="166666"/>
              <a:buFont typeface="Arial"/>
              <a:buChar char="•"/>
            </a:pPr>
            <a:r>
              <a:rPr lang="x-none" sz="1800"/>
              <a:t>Is Ophelia capable of being more than a pawn in this scenario?</a:t>
            </a:r>
          </a:p>
          <a:p>
            <a:pPr marL="914400" lvl="1" indent="-342900" rtl="0">
              <a:lnSpc>
                <a:spcPct val="80000"/>
              </a:lnSpc>
              <a:spcBef>
                <a:spcPts val="480"/>
              </a:spcBef>
              <a:buClr>
                <a:schemeClr val="dk1"/>
              </a:buClr>
              <a:buSzPct val="100000"/>
              <a:buFont typeface="Courier New"/>
              <a:buChar char="o"/>
            </a:pPr>
            <a:r>
              <a:rPr lang="x-none" sz="1800"/>
              <a:t>She obeys her father, but she seems to love (or have loved) Hamlet.</a:t>
            </a:r>
          </a:p>
          <a:p>
            <a:pPr marL="914400" lvl="1" indent="-342900" rtl="0">
              <a:lnSpc>
                <a:spcPct val="80000"/>
              </a:lnSpc>
              <a:spcBef>
                <a:spcPts val="480"/>
              </a:spcBef>
              <a:buClr>
                <a:schemeClr val="dk1"/>
              </a:buClr>
              <a:buSzPct val="100000"/>
              <a:buFont typeface="Courier New"/>
              <a:buChar char="o"/>
            </a:pPr>
            <a:r>
              <a:rPr lang="x-none" sz="1800"/>
              <a:t>In her culture, would we expect that she could disobey her father or trick him?</a:t>
            </a:r>
          </a:p>
          <a:p>
            <a:pPr marL="1371600" lvl="2" indent="-342900" rtl="0">
              <a:lnSpc>
                <a:spcPct val="80000"/>
              </a:lnSpc>
              <a:spcBef>
                <a:spcPts val="480"/>
              </a:spcBef>
              <a:buClr>
                <a:schemeClr val="dk1"/>
              </a:buClr>
              <a:buSzPct val="100000"/>
              <a:buFont typeface="Wingdings"/>
              <a:buChar char="§"/>
            </a:pPr>
            <a:r>
              <a:rPr lang="x-none" sz="1800"/>
              <a:t>Do other Shakespearean ladies defy their parents?</a:t>
            </a:r>
          </a:p>
          <a:p>
            <a:pPr marL="1371600" lvl="2" indent="-342900" rtl="0">
              <a:lnSpc>
                <a:spcPct val="80000"/>
              </a:lnSpc>
              <a:spcBef>
                <a:spcPts val="480"/>
              </a:spcBef>
              <a:buClr>
                <a:schemeClr val="dk1"/>
              </a:buClr>
              <a:buSzPct val="100000"/>
              <a:buFont typeface="Wingdings"/>
              <a:buChar char="§"/>
            </a:pPr>
            <a:r>
              <a:rPr lang="x-none" sz="1800"/>
              <a:t>What do you think this comparison/contrast indicates about Ophelia's character?</a:t>
            </a:r>
          </a:p>
          <a:p>
            <a:endParaRPr lang="x-none" sz="1800"/>
          </a:p>
        </p:txBody>
      </p:sp>
      <p:sp>
        <p:nvSpPr>
          <p:cNvPr id="62" name="Shape 62"/>
          <p:cNvSpPr txBox="1"/>
          <p:nvPr/>
        </p:nvSpPr>
        <p:spPr>
          <a:xfrm>
            <a:off x="7107225" y="5868850"/>
            <a:ext cx="1343400" cy="482699"/>
          </a:xfrm>
          <a:prstGeom prst="rect">
            <a:avLst/>
          </a:prstGeom>
          <a:solidFill>
            <a:srgbClr val="F6B26B"/>
          </a:solidFill>
        </p:spPr>
        <p:txBody>
          <a:bodyPr lIns="91425" tIns="91425" rIns="91425" bIns="91425" anchor="t" anchorCtr="0">
            <a:spAutoFit/>
          </a:bodyPr>
          <a:lstStyle/>
          <a:p>
            <a:pPr lvl="0" rtl="0">
              <a:buNone/>
            </a:pPr>
            <a:r>
              <a:rPr lang="x-none" sz="2400"/>
              <a:t>Group 2</a:t>
            </a:r>
          </a:p>
        </p:txBody>
      </p:sp>
    </p:spTree>
  </p:cSld>
  <p:clrMapOvr>
    <a:masterClrMapping/>
  </p:clrMapOvr>
  <p:transition spd="slow">
    <p:cu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7" name="Shape 67"/>
          <p:cNvSpPr txBox="1">
            <a:spLocks noGrp="1"/>
          </p:cNvSpPr>
          <p:nvPr>
            <p:ph type="title"/>
          </p:nvPr>
        </p:nvSpPr>
        <p:spPr>
          <a:xfrm>
            <a:off x="457200" y="274637"/>
            <a:ext cx="8229600" cy="1143000"/>
          </a:xfrm>
          <a:prstGeom prst="rect">
            <a:avLst/>
          </a:prstGeom>
          <a:solidFill>
            <a:schemeClr val="accent1"/>
          </a:solidFill>
          <a:ln>
            <a:noFill/>
          </a:ln>
        </p:spPr>
        <p:txBody>
          <a:bodyPr lIns="91425" tIns="45700" rIns="91425" bIns="45700" anchor="ctr" anchorCtr="0">
            <a:spAutoFit/>
          </a:bodyPr>
          <a:lstStyle/>
          <a:p>
            <a:pPr marL="0" marR="0" lvl="0" indent="0" algn="ctr" rtl="0">
              <a:spcBef>
                <a:spcPts val="0"/>
              </a:spcBef>
              <a:spcAft>
                <a:spcPts val="0"/>
              </a:spcAft>
              <a:buClr>
                <a:schemeClr val="dk2"/>
              </a:buClr>
              <a:buSzPct val="25000"/>
              <a:buFont typeface="Comic Sans MS"/>
              <a:buNone/>
            </a:pPr>
            <a:r>
              <a:rPr lang="x-none" sz="4400" b="0" i="0" u="none" strike="noStrike" cap="none" baseline="0">
                <a:solidFill>
                  <a:schemeClr val="dk2"/>
                </a:solidFill>
                <a:latin typeface="Comic Sans MS"/>
                <a:ea typeface="Comic Sans MS"/>
                <a:cs typeface="Comic Sans MS"/>
                <a:sym typeface="Comic Sans MS"/>
              </a:rPr>
              <a:t>The King’s reaction</a:t>
            </a:r>
          </a:p>
        </p:txBody>
      </p:sp>
      <p:sp>
        <p:nvSpPr>
          <p:cNvPr id="68" name="Shape 68"/>
          <p:cNvSpPr txBox="1">
            <a:spLocks noGrp="1"/>
          </p:cNvSpPr>
          <p:nvPr>
            <p:ph type="body" idx="1"/>
          </p:nvPr>
        </p:nvSpPr>
        <p:spPr>
          <a:xfrm>
            <a:off x="457200" y="1600200"/>
            <a:ext cx="8229600" cy="5164500"/>
          </a:xfrm>
          <a:prstGeom prst="rect">
            <a:avLst/>
          </a:prstGeom>
          <a:solidFill>
            <a:srgbClr val="FFFFFF"/>
          </a:solidFill>
          <a:ln>
            <a:noFill/>
          </a:ln>
        </p:spPr>
        <p:txBody>
          <a:bodyPr lIns="91425" tIns="45700" rIns="91425" bIns="45700" anchor="t" anchorCtr="0">
            <a:spAutoFit/>
          </a:bodyPr>
          <a:lstStyle/>
          <a:p>
            <a:pPr marL="0" marR="0" lvl="0" indent="0" algn="l" rtl="0">
              <a:spcBef>
                <a:spcPts val="640"/>
              </a:spcBef>
              <a:spcAft>
                <a:spcPts val="0"/>
              </a:spcAft>
              <a:buNone/>
            </a:pPr>
            <a:r>
              <a:rPr lang="x-none" sz="1800"/>
              <a:t>Claudius seems now settled in his opinion against Hamlet.</a:t>
            </a:r>
          </a:p>
          <a:p>
            <a:pPr marL="914400" marR="0" lvl="1" indent="-381000" algn="l" rtl="0">
              <a:spcBef>
                <a:spcPts val="640"/>
              </a:spcBef>
              <a:spcAft>
                <a:spcPts val="0"/>
              </a:spcAft>
              <a:buClr>
                <a:schemeClr val="dk1"/>
              </a:buClr>
              <a:buSzPct val="133333"/>
              <a:buFont typeface="Comic Sans MS"/>
              <a:buAutoNum type="alphaLcPeriod"/>
            </a:pPr>
            <a:r>
              <a:rPr lang="x-none" sz="1800"/>
              <a:t>Claudius opens his response by questioning the theory that Hamlet's madness is caused by madness; he then questions that Hamlet is mad at all. If Claudius thinks that "what he spake...Was not like madness", what might we assume he suspects about Hamlet, Hamlet's motives, etc.?</a:t>
            </a:r>
          </a:p>
          <a:p>
            <a:pPr marL="914400" marR="0" lvl="1" indent="-381000" algn="l" rtl="0">
              <a:spcBef>
                <a:spcPts val="640"/>
              </a:spcBef>
              <a:spcAft>
                <a:spcPts val="0"/>
              </a:spcAft>
              <a:buClr>
                <a:schemeClr val="dk1"/>
              </a:buClr>
              <a:buSzPct val="133333"/>
              <a:buFont typeface="Comic Sans MS"/>
              <a:buAutoNum type="alphaLcPeriod"/>
            </a:pPr>
            <a:r>
              <a:rPr lang="x-none" sz="1800"/>
              <a:t>Claudius ties Hamlet's name to "danger" again: how</a:t>
            </a:r>
            <a:r>
              <a:rPr lang="x-none" sz="1800" b="0" i="0" u="none" strike="noStrike" cap="none" baseline="0">
                <a:solidFill>
                  <a:schemeClr val="dk1"/>
                </a:solidFill>
                <a:latin typeface="Comic Sans MS"/>
                <a:ea typeface="Comic Sans MS"/>
                <a:cs typeface="Comic Sans MS"/>
                <a:sym typeface="Comic Sans MS"/>
              </a:rPr>
              <a:t> does the King decide to</a:t>
            </a:r>
            <a:r>
              <a:rPr lang="x-none" sz="1800"/>
              <a:t> address this danger</a:t>
            </a:r>
            <a:r>
              <a:rPr lang="x-none" sz="1800" b="0" i="0" u="none" strike="noStrike" cap="none" baseline="0">
                <a:solidFill>
                  <a:schemeClr val="dk1"/>
                </a:solidFill>
                <a:latin typeface="Comic Sans MS"/>
                <a:ea typeface="Comic Sans MS"/>
                <a:cs typeface="Comic Sans MS"/>
                <a:sym typeface="Comic Sans MS"/>
              </a:rPr>
              <a:t>, and why? </a:t>
            </a:r>
          </a:p>
          <a:p>
            <a:pPr marL="0" marR="0" lvl="0" indent="0" algn="l" rtl="0">
              <a:spcBef>
                <a:spcPts val="640"/>
              </a:spcBef>
              <a:spcAft>
                <a:spcPts val="0"/>
              </a:spcAft>
              <a:buNone/>
            </a:pPr>
            <a:r>
              <a:rPr lang="x-none" sz="1800"/>
              <a:t>Polonius appears both as a counselor to the King and a father to Ophelia.</a:t>
            </a:r>
          </a:p>
          <a:p>
            <a:pPr marL="914400" marR="0" lvl="1" indent="-381000" algn="l" rtl="0">
              <a:spcBef>
                <a:spcPts val="640"/>
              </a:spcBef>
              <a:spcAft>
                <a:spcPts val="0"/>
              </a:spcAft>
              <a:buClr>
                <a:schemeClr val="dk1"/>
              </a:buClr>
              <a:buSzPct val="133333"/>
              <a:buFont typeface="Comic Sans MS"/>
              <a:buAutoNum type="alphaLcPeriod"/>
            </a:pPr>
            <a:r>
              <a:rPr lang="x-none" sz="1800"/>
              <a:t>How does Polonius counsel the King in his plans? Is this a positive or negative portrayal of Polonius? Why?</a:t>
            </a:r>
          </a:p>
          <a:p>
            <a:pPr marL="914400" marR="0" lvl="1" indent="-381000" algn="l" rtl="0">
              <a:spcBef>
                <a:spcPts val="640"/>
              </a:spcBef>
              <a:spcAft>
                <a:spcPts val="0"/>
              </a:spcAft>
              <a:buClr>
                <a:schemeClr val="dk1"/>
              </a:buClr>
              <a:buSzPct val="133333"/>
              <a:buFont typeface="Comic Sans MS"/>
              <a:buAutoNum type="alphaLcPeriod"/>
            </a:pPr>
            <a:r>
              <a:rPr lang="x-none" sz="1800"/>
              <a:t>How does Polonius address Ophelia in the midst of his speech? Is this a dismissal or a comfort to her? Why?</a:t>
            </a:r>
          </a:p>
        </p:txBody>
      </p:sp>
      <p:sp>
        <p:nvSpPr>
          <p:cNvPr id="69" name="Shape 69"/>
          <p:cNvSpPr txBox="1"/>
          <p:nvPr/>
        </p:nvSpPr>
        <p:spPr>
          <a:xfrm>
            <a:off x="7614250" y="6335375"/>
            <a:ext cx="1343400" cy="482699"/>
          </a:xfrm>
          <a:prstGeom prst="rect">
            <a:avLst/>
          </a:prstGeom>
          <a:solidFill>
            <a:srgbClr val="F6B26B"/>
          </a:solidFill>
        </p:spPr>
        <p:txBody>
          <a:bodyPr lIns="91425" tIns="91425" rIns="91425" bIns="91425" anchor="t" anchorCtr="0">
            <a:spAutoFit/>
          </a:bodyPr>
          <a:lstStyle/>
          <a:p>
            <a:pPr lvl="0" rtl="0">
              <a:buNone/>
            </a:pPr>
            <a:r>
              <a:rPr lang="x-none" sz="2400"/>
              <a:t>Group 2</a:t>
            </a:r>
          </a:p>
        </p:txBody>
      </p:sp>
    </p:spTree>
  </p:cSld>
  <p:clrMapOvr>
    <a:masterClrMapping/>
  </p:clrMapOvr>
  <p:transition spd="slow">
    <p:cu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Shape 74"/>
          <p:cNvSpPr txBox="1">
            <a:spLocks noGrp="1"/>
          </p:cNvSpPr>
          <p:nvPr>
            <p:ph type="title"/>
          </p:nvPr>
        </p:nvSpPr>
        <p:spPr>
          <a:xfrm>
            <a:off x="163650" y="78962"/>
            <a:ext cx="8816699" cy="1143000"/>
          </a:xfrm>
          <a:prstGeom prst="rect">
            <a:avLst/>
          </a:prstGeom>
          <a:noFill/>
          <a:ln>
            <a:noFill/>
          </a:ln>
        </p:spPr>
        <p:txBody>
          <a:bodyPr lIns="91425" tIns="45700" rIns="91425" bIns="45700" anchor="ctr" anchorCtr="0">
            <a:spAutoFit/>
          </a:bodyPr>
          <a:lstStyle/>
          <a:p>
            <a:pPr marL="0" marR="0" lvl="0" indent="0" algn="ctr" rtl="0">
              <a:spcBef>
                <a:spcPts val="0"/>
              </a:spcBef>
              <a:spcAft>
                <a:spcPts val="0"/>
              </a:spcAft>
              <a:buClr>
                <a:schemeClr val="dk2"/>
              </a:buClr>
              <a:buSzPct val="25000"/>
              <a:buFont typeface="Comic Sans MS"/>
              <a:buNone/>
            </a:pPr>
            <a:r>
              <a:rPr lang="x-none" sz="3000" b="0" i="0" u="none" strike="noStrike" cap="none" baseline="0">
                <a:solidFill>
                  <a:srgbClr val="FFFFFF"/>
                </a:solidFill>
                <a:latin typeface="Comic Sans MS"/>
                <a:ea typeface="Comic Sans MS"/>
                <a:cs typeface="Comic Sans MS"/>
                <a:sym typeface="Comic Sans MS"/>
              </a:rPr>
              <a:t>Scene 2: Hamlet, Player, Horatio, Polonius, Ophelia, Queen, King, Player Queen, Player King</a:t>
            </a:r>
          </a:p>
        </p:txBody>
      </p:sp>
      <p:sp>
        <p:nvSpPr>
          <p:cNvPr id="75" name="Shape 75"/>
          <p:cNvSpPr txBox="1">
            <a:spLocks noGrp="1"/>
          </p:cNvSpPr>
          <p:nvPr>
            <p:ph type="body" idx="1"/>
          </p:nvPr>
        </p:nvSpPr>
        <p:spPr>
          <a:xfrm>
            <a:off x="457200" y="1600200"/>
            <a:ext cx="8229600" cy="4767300"/>
          </a:xfrm>
          <a:prstGeom prst="rect">
            <a:avLst/>
          </a:prstGeom>
          <a:solidFill>
            <a:srgbClr val="FFFFFF"/>
          </a:solidFill>
          <a:ln>
            <a:noFill/>
          </a:ln>
        </p:spPr>
        <p:txBody>
          <a:bodyPr lIns="91425" tIns="45700" rIns="91425" bIns="45700" anchor="t" anchorCtr="0">
            <a:spAutoFit/>
          </a:bodyPr>
          <a:lstStyle/>
          <a:p>
            <a:pPr marL="0" marR="0" lvl="0" indent="0" algn="l" rtl="0">
              <a:lnSpc>
                <a:spcPct val="90000"/>
              </a:lnSpc>
              <a:spcBef>
                <a:spcPts val="560"/>
              </a:spcBef>
              <a:spcAft>
                <a:spcPts val="0"/>
              </a:spcAft>
              <a:buNone/>
            </a:pPr>
            <a:r>
              <a:rPr lang="x-none" sz="1800"/>
              <a:t>"The play's the thing" in this scene: Hamlet has pinned his revenge on catching the King's conscience by confronting him with the murder (just play-acted instead of in a direct accusation). If this fails, it is implied that Hamlet will not be able to continue in his revenge.</a:t>
            </a:r>
          </a:p>
          <a:p>
            <a:endParaRPr lang="x-none" sz="1800"/>
          </a:p>
          <a:p>
            <a:pPr marL="0" marR="0" lvl="0" indent="0" algn="l" rtl="0">
              <a:lnSpc>
                <a:spcPct val="90000"/>
              </a:lnSpc>
              <a:spcBef>
                <a:spcPts val="560"/>
              </a:spcBef>
              <a:spcAft>
                <a:spcPts val="0"/>
              </a:spcAft>
              <a:buNone/>
            </a:pPr>
            <a:r>
              <a:rPr lang="x-none" sz="1800" b="0" i="0" u="none" strike="noStrike" cap="none" baseline="0">
                <a:solidFill>
                  <a:schemeClr val="dk1"/>
                </a:solidFill>
                <a:latin typeface="Comic Sans MS"/>
                <a:ea typeface="Comic Sans MS"/>
                <a:cs typeface="Comic Sans MS"/>
                <a:sym typeface="Comic Sans MS"/>
              </a:rPr>
              <a:t>Hamlet gives the players instructions on how to read the play he’s inserted into their play. </a:t>
            </a:r>
          </a:p>
          <a:p>
            <a:pPr marL="457200" marR="0" lvl="0" indent="-342900" algn="l" rtl="0">
              <a:lnSpc>
                <a:spcPct val="90000"/>
              </a:lnSpc>
              <a:spcBef>
                <a:spcPts val="560"/>
              </a:spcBef>
              <a:spcAft>
                <a:spcPts val="0"/>
              </a:spcAft>
              <a:buClr>
                <a:schemeClr val="dk1"/>
              </a:buClr>
              <a:buSzPct val="166666"/>
              <a:buFont typeface="Arial"/>
              <a:buChar char="•"/>
            </a:pPr>
            <a:r>
              <a:rPr lang="x-none" sz="1800"/>
              <a:t>What is Hamlet's tone and manner in the instructions? What does this reveal about his state of mind?</a:t>
            </a:r>
          </a:p>
          <a:p>
            <a:pPr marL="457200" marR="0" lvl="0" indent="-342900" algn="l" rtl="0">
              <a:lnSpc>
                <a:spcPct val="90000"/>
              </a:lnSpc>
              <a:spcBef>
                <a:spcPts val="560"/>
              </a:spcBef>
              <a:spcAft>
                <a:spcPts val="0"/>
              </a:spcAft>
              <a:buClr>
                <a:schemeClr val="dk1"/>
              </a:buClr>
              <a:buSzPct val="166666"/>
              <a:buFont typeface="Arial"/>
              <a:buChar char="•"/>
            </a:pPr>
            <a:r>
              <a:rPr lang="x-none" sz="1800" b="0" i="0" u="none" strike="noStrike" cap="none" baseline="0">
                <a:solidFill>
                  <a:schemeClr val="dk1"/>
                </a:solidFill>
                <a:latin typeface="Comic Sans MS"/>
                <a:ea typeface="Comic Sans MS"/>
                <a:cs typeface="Comic Sans MS"/>
                <a:sym typeface="Comic Sans MS"/>
              </a:rPr>
              <a:t>What are some of his instructions? </a:t>
            </a:r>
          </a:p>
          <a:p>
            <a:pPr marL="457200" marR="0" lvl="0" indent="-342900" algn="l" rtl="0">
              <a:lnSpc>
                <a:spcPct val="90000"/>
              </a:lnSpc>
              <a:spcBef>
                <a:spcPts val="560"/>
              </a:spcBef>
              <a:spcAft>
                <a:spcPts val="0"/>
              </a:spcAft>
              <a:buClr>
                <a:schemeClr val="dk1"/>
              </a:buClr>
              <a:buSzPct val="166666"/>
              <a:buFont typeface="Arial"/>
              <a:buChar char="•"/>
            </a:pPr>
            <a:r>
              <a:rPr lang="x-none" sz="1800"/>
              <a:t>How do these instructions reveal Shakespeare's attitude towards the art theater as well as Hamlet's attitude towards his antic disposition?</a:t>
            </a:r>
          </a:p>
        </p:txBody>
      </p:sp>
      <p:sp>
        <p:nvSpPr>
          <p:cNvPr id="76" name="Shape 76"/>
          <p:cNvSpPr txBox="1"/>
          <p:nvPr/>
        </p:nvSpPr>
        <p:spPr>
          <a:xfrm>
            <a:off x="7391875" y="6073425"/>
            <a:ext cx="1343400" cy="482699"/>
          </a:xfrm>
          <a:prstGeom prst="rect">
            <a:avLst/>
          </a:prstGeom>
          <a:solidFill>
            <a:srgbClr val="F6B26B"/>
          </a:solidFill>
        </p:spPr>
        <p:txBody>
          <a:bodyPr lIns="91425" tIns="91425" rIns="91425" bIns="91425" anchor="t" anchorCtr="0">
            <a:spAutoFit/>
          </a:bodyPr>
          <a:lstStyle/>
          <a:p>
            <a:pPr lvl="0" rtl="0">
              <a:buNone/>
            </a:pPr>
            <a:r>
              <a:rPr lang="x-none" sz="2400"/>
              <a:t>Group 2</a:t>
            </a:r>
          </a:p>
        </p:txBody>
      </p:sp>
    </p:spTree>
  </p:cSld>
  <p:clrMapOvr>
    <a:masterClrMapping/>
  </p:clrMapOvr>
  <p:transition spd="slow">
    <p:cu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80"/>
        <p:cNvGrpSpPr/>
        <p:nvPr/>
      </p:nvGrpSpPr>
      <p:grpSpPr>
        <a:xfrm>
          <a:off x="0" y="0"/>
          <a:ext cx="0" cy="0"/>
          <a:chOff x="0" y="0"/>
          <a:chExt cx="0" cy="0"/>
        </a:xfrm>
      </p:grpSpPr>
      <p:sp>
        <p:nvSpPr>
          <p:cNvPr id="81" name="Shape 81"/>
          <p:cNvSpPr txBox="1">
            <a:spLocks noGrp="1"/>
          </p:cNvSpPr>
          <p:nvPr>
            <p:ph type="title"/>
          </p:nvPr>
        </p:nvSpPr>
        <p:spPr>
          <a:xfrm>
            <a:off x="457200" y="274637"/>
            <a:ext cx="8229600" cy="1143000"/>
          </a:xfrm>
          <a:prstGeom prst="rect">
            <a:avLst/>
          </a:prstGeom>
          <a:solidFill>
            <a:schemeClr val="accent1"/>
          </a:solidFill>
        </p:spPr>
        <p:txBody>
          <a:bodyPr lIns="91425" tIns="91425" rIns="91425" bIns="91425" anchor="t" anchorCtr="0">
            <a:spAutoFit/>
          </a:bodyPr>
          <a:lstStyle/>
          <a:p>
            <a:pPr>
              <a:buNone/>
            </a:pPr>
            <a:r>
              <a:rPr lang="x-none"/>
              <a:t>Trust and Testing</a:t>
            </a:r>
          </a:p>
        </p:txBody>
      </p:sp>
      <p:sp>
        <p:nvSpPr>
          <p:cNvPr id="82" name="Shape 82"/>
          <p:cNvSpPr txBox="1">
            <a:spLocks noGrp="1"/>
          </p:cNvSpPr>
          <p:nvPr>
            <p:ph type="body" idx="1"/>
          </p:nvPr>
        </p:nvSpPr>
        <p:spPr>
          <a:xfrm>
            <a:off x="65982" y="1055785"/>
            <a:ext cx="8985599" cy="5638200"/>
          </a:xfrm>
          <a:prstGeom prst="rect">
            <a:avLst/>
          </a:prstGeom>
          <a:solidFill>
            <a:srgbClr val="FFFFFF"/>
          </a:solidFill>
        </p:spPr>
        <p:txBody>
          <a:bodyPr lIns="91425" tIns="91425" rIns="91425" bIns="91425" anchor="t" anchorCtr="0">
            <a:spAutoFit/>
          </a:bodyPr>
          <a:lstStyle/>
          <a:p>
            <a:pPr marL="0" lvl="0" indent="0" rtl="0">
              <a:lnSpc>
                <a:spcPct val="90000"/>
              </a:lnSpc>
              <a:spcBef>
                <a:spcPts val="560"/>
              </a:spcBef>
              <a:buNone/>
            </a:pPr>
            <a:r>
              <a:rPr lang="x-none" sz="1800"/>
              <a:t>Rosencrantz and Guildenstern are posed in contrast with Horatio in a short interlude before the play.</a:t>
            </a:r>
          </a:p>
          <a:p>
            <a:pPr marL="457200" lvl="0" indent="-342900" rtl="0">
              <a:lnSpc>
                <a:spcPct val="90000"/>
              </a:lnSpc>
              <a:spcBef>
                <a:spcPts val="560"/>
              </a:spcBef>
              <a:buClr>
                <a:schemeClr val="dk1"/>
              </a:buClr>
              <a:buSzPct val="166666"/>
              <a:buFont typeface="Arial"/>
              <a:buChar char="•"/>
            </a:pPr>
            <a:r>
              <a:rPr lang="x-none" sz="1800"/>
              <a:t>How does Hamlet's praise of Horatio reflect his feelings of betrayal?</a:t>
            </a:r>
          </a:p>
          <a:p>
            <a:pPr marL="457200" lvl="0" indent="-342900" rtl="0">
              <a:lnSpc>
                <a:spcPct val="90000"/>
              </a:lnSpc>
              <a:spcBef>
                <a:spcPts val="560"/>
              </a:spcBef>
              <a:buClr>
                <a:schemeClr val="dk1"/>
              </a:buClr>
              <a:buSzPct val="166666"/>
              <a:buFont typeface="Arial"/>
              <a:buChar char="•"/>
            </a:pPr>
            <a:r>
              <a:rPr lang="x-none" sz="1800"/>
              <a:t>Do you believe that Hamlet has no one besides Horatio? Why or why not?</a:t>
            </a:r>
          </a:p>
          <a:p>
            <a:pPr marL="457200" lvl="0" indent="-342900" rtl="0">
              <a:lnSpc>
                <a:spcPct val="90000"/>
              </a:lnSpc>
              <a:spcBef>
                <a:spcPts val="560"/>
              </a:spcBef>
              <a:buClr>
                <a:schemeClr val="dk1"/>
              </a:buClr>
              <a:buSzPct val="166666"/>
              <a:buFont typeface="Arial"/>
              <a:buChar char="•"/>
            </a:pPr>
            <a:r>
              <a:rPr lang="x-none" sz="1800"/>
              <a:t>What does Hamlet tell Horatio to do that implies Horatio is "in" on Hamlet's suspicions and plans?</a:t>
            </a:r>
          </a:p>
          <a:p>
            <a:pPr marL="0" lvl="0" indent="0" rtl="0">
              <a:lnSpc>
                <a:spcPct val="90000"/>
              </a:lnSpc>
              <a:spcBef>
                <a:spcPts val="560"/>
              </a:spcBef>
              <a:buClr>
                <a:srgbClr val="000000"/>
              </a:buClr>
              <a:buSzPct val="61111"/>
              <a:buFont typeface="Arial"/>
              <a:buNone/>
            </a:pPr>
            <a:r>
              <a:rPr lang="x-none" sz="1800"/>
              <a:t>Hamlet's attitude abruptly shifts when "the court" arrives: </a:t>
            </a:r>
          </a:p>
          <a:p>
            <a:pPr marL="457200" lvl="0" indent="-298450" rtl="0">
              <a:lnSpc>
                <a:spcPct val="90000"/>
              </a:lnSpc>
              <a:spcBef>
                <a:spcPts val="560"/>
              </a:spcBef>
              <a:buClr>
                <a:srgbClr val="000000"/>
              </a:buClr>
              <a:buSzPct val="101851"/>
              <a:buFont typeface="Arial"/>
              <a:buChar char="•"/>
            </a:pPr>
            <a:r>
              <a:rPr lang="x-none" sz="1800"/>
              <a:t>How does Hamlet act with his family and friends once the play is about to begin? </a:t>
            </a:r>
          </a:p>
          <a:p>
            <a:pPr marL="457200" lvl="0" indent="-298450" rtl="0">
              <a:lnSpc>
                <a:spcPct val="90000"/>
              </a:lnSpc>
              <a:spcBef>
                <a:spcPts val="560"/>
              </a:spcBef>
              <a:buClr>
                <a:srgbClr val="000000"/>
              </a:buClr>
              <a:buSzPct val="101851"/>
              <a:buFont typeface="Arial"/>
              <a:buChar char="•"/>
            </a:pPr>
            <a:r>
              <a:rPr lang="x-none" sz="1800"/>
              <a:t>What lines do you think show Hamlet acting a bit crazy? How is he once again playing with Ophelia’s emotions? </a:t>
            </a:r>
          </a:p>
          <a:p>
            <a:pPr marL="457200" lvl="0" indent="-342900" rtl="0">
              <a:lnSpc>
                <a:spcPct val="90000"/>
              </a:lnSpc>
              <a:spcBef>
                <a:spcPts val="560"/>
              </a:spcBef>
              <a:buClr>
                <a:schemeClr val="dk1"/>
              </a:buClr>
              <a:buSzPct val="166666"/>
              <a:buFont typeface="Arial"/>
              <a:buChar char="•"/>
            </a:pPr>
            <a:r>
              <a:rPr lang="x-none" sz="1800"/>
              <a:t>What happens in the “dumb show” to signal Hamlet's intentions in destabilizing the King's "performance" of innocence?</a:t>
            </a:r>
          </a:p>
          <a:p>
            <a:pPr marL="914400" lvl="1" indent="-298450" rtl="0">
              <a:lnSpc>
                <a:spcPct val="90000"/>
              </a:lnSpc>
              <a:spcBef>
                <a:spcPts val="560"/>
              </a:spcBef>
              <a:buClr>
                <a:srgbClr val="000000"/>
              </a:buClr>
              <a:buSzPct val="61111"/>
              <a:buFont typeface="Courier New"/>
              <a:buChar char="o"/>
            </a:pPr>
            <a:r>
              <a:rPr lang="x-none" sz="1800"/>
              <a:t>Do you see how Shakespeare is pitting an act against an act against an act?  Claudius acts innocent, Hamlet acts insane, the Players act out the murder... which act will fall apart first?</a:t>
            </a:r>
          </a:p>
          <a:p>
            <a:endParaRPr lang="x-none" sz="1800"/>
          </a:p>
        </p:txBody>
      </p:sp>
      <p:sp>
        <p:nvSpPr>
          <p:cNvPr id="83" name="Shape 83"/>
          <p:cNvSpPr txBox="1"/>
          <p:nvPr/>
        </p:nvSpPr>
        <p:spPr>
          <a:xfrm>
            <a:off x="7543075" y="131625"/>
            <a:ext cx="1343400" cy="482699"/>
          </a:xfrm>
          <a:prstGeom prst="rect">
            <a:avLst/>
          </a:prstGeom>
          <a:solidFill>
            <a:srgbClr val="F6B26B"/>
          </a:solidFill>
        </p:spPr>
        <p:txBody>
          <a:bodyPr lIns="91425" tIns="91425" rIns="91425" bIns="91425" anchor="t" anchorCtr="0">
            <a:spAutoFit/>
          </a:bodyPr>
          <a:lstStyle/>
          <a:p>
            <a:pPr lvl="0" rtl="0">
              <a:buNone/>
            </a:pPr>
            <a:r>
              <a:rPr lang="x-none" sz="2400"/>
              <a:t>Group 2</a:t>
            </a:r>
          </a:p>
        </p:txBody>
      </p:sp>
    </p:spTree>
  </p:cSld>
  <p:clrMapOvr>
    <a:masterClrMapping/>
  </p:clrMapOvr>
  <p:transition spd="slow">
    <p:cu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Shape 88"/>
          <p:cNvSpPr txBox="1">
            <a:spLocks noGrp="1"/>
          </p:cNvSpPr>
          <p:nvPr>
            <p:ph type="title"/>
          </p:nvPr>
        </p:nvSpPr>
        <p:spPr>
          <a:xfrm>
            <a:off x="457200" y="274637"/>
            <a:ext cx="8229600" cy="1143000"/>
          </a:xfrm>
          <a:prstGeom prst="rect">
            <a:avLst/>
          </a:prstGeom>
          <a:solidFill>
            <a:schemeClr val="accent1"/>
          </a:solidFill>
          <a:ln>
            <a:noFill/>
          </a:ln>
        </p:spPr>
        <p:txBody>
          <a:bodyPr lIns="91425" tIns="45700" rIns="91425" bIns="45700" anchor="ctr" anchorCtr="0">
            <a:spAutoFit/>
          </a:bodyPr>
          <a:lstStyle/>
          <a:p>
            <a:pPr marL="0" marR="0" lvl="0" indent="0" algn="ctr" rtl="0">
              <a:spcBef>
                <a:spcPts val="0"/>
              </a:spcBef>
              <a:spcAft>
                <a:spcPts val="0"/>
              </a:spcAft>
              <a:buClr>
                <a:schemeClr val="dk2"/>
              </a:buClr>
              <a:buSzPct val="25000"/>
              <a:buFont typeface="Comic Sans MS"/>
              <a:buNone/>
            </a:pPr>
            <a:r>
              <a:rPr lang="x-none" sz="4400" b="0" i="0" u="none" strike="noStrike" cap="none" baseline="0">
                <a:solidFill>
                  <a:schemeClr val="dk2"/>
                </a:solidFill>
                <a:latin typeface="Comic Sans MS"/>
                <a:ea typeface="Comic Sans MS"/>
                <a:cs typeface="Comic Sans MS"/>
                <a:sym typeface="Comic Sans MS"/>
              </a:rPr>
              <a:t>The Play’s the Thing</a:t>
            </a:r>
          </a:p>
        </p:txBody>
      </p:sp>
      <p:sp>
        <p:nvSpPr>
          <p:cNvPr id="89" name="Shape 89"/>
          <p:cNvSpPr txBox="1">
            <a:spLocks noGrp="1"/>
          </p:cNvSpPr>
          <p:nvPr>
            <p:ph type="body" idx="1"/>
          </p:nvPr>
        </p:nvSpPr>
        <p:spPr>
          <a:xfrm>
            <a:off x="97200" y="1160760"/>
            <a:ext cx="8949600" cy="5041800"/>
          </a:xfrm>
          <a:prstGeom prst="rect">
            <a:avLst/>
          </a:prstGeom>
          <a:solidFill>
            <a:srgbClr val="FFFFFF"/>
          </a:solidFill>
          <a:ln>
            <a:noFill/>
          </a:ln>
        </p:spPr>
        <p:txBody>
          <a:bodyPr lIns="91425" tIns="45700" rIns="91425" bIns="45700" anchor="t" anchorCtr="0">
            <a:spAutoFit/>
          </a:bodyPr>
          <a:lstStyle/>
          <a:p>
            <a:pPr marL="0" marR="0" lvl="0" indent="0" algn="l" rtl="0">
              <a:spcBef>
                <a:spcPts val="640"/>
              </a:spcBef>
              <a:spcAft>
                <a:spcPts val="0"/>
              </a:spcAft>
              <a:buNone/>
            </a:pPr>
            <a:r>
              <a:rPr lang="x-none" sz="1800"/>
              <a:t>The Player King and Player Queen discuss loyalty and marriage, especially second marriages.</a:t>
            </a:r>
          </a:p>
          <a:p>
            <a:pPr marL="457200" marR="0" lvl="0" indent="-342900" algn="l" rtl="0">
              <a:spcBef>
                <a:spcPts val="640"/>
              </a:spcBef>
              <a:spcAft>
                <a:spcPts val="0"/>
              </a:spcAft>
              <a:buClr>
                <a:schemeClr val="dk1"/>
              </a:buClr>
              <a:buSzPct val="166666"/>
              <a:buFont typeface="Arial"/>
              <a:buChar char="•"/>
            </a:pPr>
            <a:r>
              <a:rPr lang="x-none" sz="1800" b="0" i="0" u="none" strike="noStrike" cap="none" baseline="0">
                <a:solidFill>
                  <a:schemeClr val="dk1"/>
                </a:solidFill>
                <a:latin typeface="Comic Sans MS"/>
                <a:ea typeface="Comic Sans MS"/>
                <a:cs typeface="Comic Sans MS"/>
                <a:sym typeface="Comic Sans MS"/>
              </a:rPr>
              <a:t>What do the player king and player queen say to one another about </a:t>
            </a:r>
            <a:r>
              <a:rPr lang="x-none" sz="1800"/>
              <a:t>remarriage and loyalty to the first marriage</a:t>
            </a:r>
            <a:r>
              <a:rPr lang="x-none" sz="1800" b="0" i="0" u="none" strike="noStrike" cap="none" baseline="0">
                <a:solidFill>
                  <a:schemeClr val="dk1"/>
                </a:solidFill>
                <a:latin typeface="Comic Sans MS"/>
                <a:ea typeface="Comic Sans MS"/>
                <a:cs typeface="Comic Sans MS"/>
                <a:sym typeface="Comic Sans MS"/>
              </a:rPr>
              <a:t>? </a:t>
            </a:r>
          </a:p>
          <a:p>
            <a:pPr marL="457200" marR="0" lvl="0" indent="-342900" algn="l" rtl="0">
              <a:spcBef>
                <a:spcPts val="640"/>
              </a:spcBef>
              <a:spcAft>
                <a:spcPts val="0"/>
              </a:spcAft>
              <a:buClr>
                <a:schemeClr val="dk1"/>
              </a:buClr>
              <a:buSzPct val="166666"/>
              <a:buFont typeface="Arial"/>
              <a:buChar char="•"/>
            </a:pPr>
            <a:r>
              <a:rPr lang="x-none" sz="1800" b="0" i="0" u="none" strike="noStrike" cap="none" baseline="0">
                <a:solidFill>
                  <a:schemeClr val="dk1"/>
                </a:solidFill>
                <a:latin typeface="Comic Sans MS"/>
                <a:ea typeface="Comic Sans MS"/>
                <a:cs typeface="Comic Sans MS"/>
                <a:sym typeface="Comic Sans MS"/>
              </a:rPr>
              <a:t>How is it like what happened to Hamlet’s family? </a:t>
            </a:r>
          </a:p>
          <a:p>
            <a:pPr marL="0" marR="0" lvl="0" indent="0" algn="l" rtl="0">
              <a:spcBef>
                <a:spcPts val="640"/>
              </a:spcBef>
              <a:spcAft>
                <a:spcPts val="0"/>
              </a:spcAft>
              <a:buNone/>
            </a:pPr>
            <a:r>
              <a:rPr lang="x-none" sz="1800"/>
              <a:t>In a brief interlude, Hamlet discusses the play with the Queen and King.</a:t>
            </a:r>
          </a:p>
          <a:p>
            <a:pPr marL="457200" marR="0" lvl="0" indent="-342900" algn="l" rtl="0">
              <a:spcBef>
                <a:spcPts val="640"/>
              </a:spcBef>
              <a:spcAft>
                <a:spcPts val="0"/>
              </a:spcAft>
              <a:buClr>
                <a:schemeClr val="dk1"/>
              </a:buClr>
              <a:buSzPct val="166666"/>
              <a:buFont typeface="Arial"/>
              <a:buChar char="•"/>
            </a:pPr>
            <a:r>
              <a:rPr lang="x-none" sz="1800"/>
              <a:t>How does Gertrude's comment that "the lady doth protest too much" reflect her innocence or guilt?</a:t>
            </a:r>
          </a:p>
          <a:p>
            <a:pPr marL="457200" marR="0" lvl="0" indent="-342900" algn="l" rtl="0">
              <a:spcBef>
                <a:spcPts val="640"/>
              </a:spcBef>
              <a:spcAft>
                <a:spcPts val="0"/>
              </a:spcAft>
              <a:buClr>
                <a:schemeClr val="dk1"/>
              </a:buClr>
              <a:buSzPct val="166666"/>
              <a:buFont typeface="Arial"/>
              <a:buChar char="•"/>
            </a:pPr>
            <a:r>
              <a:rPr lang="x-none" sz="1800"/>
              <a:t>How does Hamlet attempt to prick the King's conscience even more?</a:t>
            </a:r>
          </a:p>
          <a:p>
            <a:pPr marL="0" marR="0" lvl="0" indent="0" algn="l" rtl="0">
              <a:spcBef>
                <a:spcPts val="640"/>
              </a:spcBef>
              <a:spcAft>
                <a:spcPts val="0"/>
              </a:spcAft>
              <a:buNone/>
            </a:pPr>
            <a:r>
              <a:rPr lang="x-none" sz="1800"/>
              <a:t>Once the play continues to the murder scene, everything stops because of Claudius.</a:t>
            </a:r>
          </a:p>
          <a:p>
            <a:pPr marL="457200" marR="0" lvl="0" indent="-342900" algn="l" rtl="0">
              <a:spcBef>
                <a:spcPts val="640"/>
              </a:spcBef>
              <a:spcAft>
                <a:spcPts val="0"/>
              </a:spcAft>
              <a:buClr>
                <a:schemeClr val="dk1"/>
              </a:buClr>
              <a:buSzPct val="166666"/>
              <a:buFont typeface="Arial"/>
              <a:buChar char="•"/>
            </a:pPr>
            <a:r>
              <a:rPr lang="x-none" sz="1800" b="0" i="0" u="none" strike="noStrike" cap="none" baseline="0">
                <a:solidFill>
                  <a:schemeClr val="dk1"/>
                </a:solidFill>
                <a:latin typeface="Comic Sans MS"/>
                <a:ea typeface="Comic Sans MS"/>
                <a:cs typeface="Comic Sans MS"/>
                <a:sym typeface="Comic Sans MS"/>
              </a:rPr>
              <a:t>What, precisely, is the King’s reaction to the murder? </a:t>
            </a:r>
          </a:p>
          <a:p>
            <a:pPr marL="457200" marR="0" lvl="0" indent="-342900" algn="l" rtl="0">
              <a:spcBef>
                <a:spcPts val="640"/>
              </a:spcBef>
              <a:spcAft>
                <a:spcPts val="0"/>
              </a:spcAft>
              <a:buClr>
                <a:schemeClr val="dk1"/>
              </a:buClr>
              <a:buSzPct val="166666"/>
              <a:buFont typeface="Arial"/>
              <a:buChar char="•"/>
            </a:pPr>
            <a:r>
              <a:rPr lang="x-none" sz="1800" b="0" i="0" u="none" strike="noStrike" cap="none" baseline="0">
                <a:solidFill>
                  <a:schemeClr val="dk1"/>
                </a:solidFill>
                <a:latin typeface="Comic Sans MS"/>
                <a:ea typeface="Comic Sans MS"/>
                <a:cs typeface="Comic Sans MS"/>
                <a:sym typeface="Comic Sans MS"/>
              </a:rPr>
              <a:t>What does Hamlet think now? How do you know?</a:t>
            </a:r>
          </a:p>
        </p:txBody>
      </p:sp>
      <p:sp>
        <p:nvSpPr>
          <p:cNvPr id="90" name="Shape 90"/>
          <p:cNvSpPr txBox="1"/>
          <p:nvPr/>
        </p:nvSpPr>
        <p:spPr>
          <a:xfrm>
            <a:off x="7507500" y="6202560"/>
            <a:ext cx="1343400" cy="482699"/>
          </a:xfrm>
          <a:prstGeom prst="rect">
            <a:avLst/>
          </a:prstGeom>
          <a:solidFill>
            <a:srgbClr val="F6B26B"/>
          </a:solidFill>
        </p:spPr>
        <p:txBody>
          <a:bodyPr lIns="91425" tIns="91425" rIns="91425" bIns="91425" anchor="t" anchorCtr="0">
            <a:spAutoFit/>
          </a:bodyPr>
          <a:lstStyle/>
          <a:p>
            <a:pPr lvl="0" rtl="0">
              <a:buNone/>
            </a:pPr>
            <a:r>
              <a:rPr lang="x-none" sz="2400"/>
              <a:t>Group 2</a:t>
            </a:r>
          </a:p>
        </p:txBody>
      </p:sp>
    </p:spTree>
  </p:cSld>
  <p:clrMapOvr>
    <a:masterClrMapping/>
  </p:clrMapOvr>
  <p:transition spd="slow">
    <p:cut/>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Shape 95"/>
          <p:cNvSpPr txBox="1">
            <a:spLocks noGrp="1"/>
          </p:cNvSpPr>
          <p:nvPr>
            <p:ph type="title"/>
          </p:nvPr>
        </p:nvSpPr>
        <p:spPr>
          <a:xfrm>
            <a:off x="457200" y="274637"/>
            <a:ext cx="8229600" cy="1143000"/>
          </a:xfrm>
          <a:prstGeom prst="rect">
            <a:avLst/>
          </a:prstGeom>
          <a:solidFill>
            <a:schemeClr val="accent1"/>
          </a:solidFill>
          <a:ln>
            <a:noFill/>
          </a:ln>
        </p:spPr>
        <p:txBody>
          <a:bodyPr lIns="91425" tIns="45700" rIns="91425" bIns="45700" anchor="ctr" anchorCtr="0">
            <a:spAutoFit/>
          </a:bodyPr>
          <a:lstStyle/>
          <a:p>
            <a:pPr marL="0" marR="0" lvl="0" indent="0" algn="ctr" rtl="0">
              <a:spcBef>
                <a:spcPts val="0"/>
              </a:spcBef>
              <a:spcAft>
                <a:spcPts val="0"/>
              </a:spcAft>
              <a:buClr>
                <a:schemeClr val="dk2"/>
              </a:buClr>
              <a:buSzPct val="25000"/>
              <a:buFont typeface="Comic Sans MS"/>
              <a:buNone/>
            </a:pPr>
            <a:r>
              <a:rPr lang="x-none" sz="4400" b="0" i="0" u="none" strike="noStrike" cap="none" baseline="0">
                <a:solidFill>
                  <a:schemeClr val="dk2"/>
                </a:solidFill>
                <a:latin typeface="Comic Sans MS"/>
                <a:ea typeface="Comic Sans MS"/>
                <a:cs typeface="Comic Sans MS"/>
                <a:sym typeface="Comic Sans MS"/>
              </a:rPr>
              <a:t>Hamlet and the Pipe…and Mom</a:t>
            </a:r>
          </a:p>
        </p:txBody>
      </p:sp>
      <p:sp>
        <p:nvSpPr>
          <p:cNvPr id="96" name="Shape 96"/>
          <p:cNvSpPr txBox="1">
            <a:spLocks noGrp="1"/>
          </p:cNvSpPr>
          <p:nvPr>
            <p:ph type="body" idx="1"/>
          </p:nvPr>
        </p:nvSpPr>
        <p:spPr>
          <a:xfrm>
            <a:off x="457200" y="1144735"/>
            <a:ext cx="8229600" cy="5644800"/>
          </a:xfrm>
          <a:prstGeom prst="rect">
            <a:avLst/>
          </a:prstGeom>
          <a:solidFill>
            <a:srgbClr val="FFFFFF"/>
          </a:solidFill>
          <a:ln>
            <a:noFill/>
          </a:ln>
        </p:spPr>
        <p:txBody>
          <a:bodyPr lIns="91425" tIns="45700" rIns="91425" bIns="45700" anchor="t" anchorCtr="0">
            <a:spAutoFit/>
          </a:bodyPr>
          <a:lstStyle/>
          <a:p>
            <a:pPr marL="0" marR="0" lvl="0" indent="0" algn="l" rtl="0">
              <a:spcBef>
                <a:spcPts val="640"/>
              </a:spcBef>
              <a:spcAft>
                <a:spcPts val="0"/>
              </a:spcAft>
              <a:buNone/>
            </a:pPr>
            <a:r>
              <a:rPr lang="x-none" sz="1800"/>
              <a:t>Again, a contrast between Horatio and Rosencrantz and Guildenstern: this time Horatio assures Hamlet that he "did very well note" the King's reaction while Rosencrantz and Guildenstern get into a fight with Hamlet.</a:t>
            </a:r>
          </a:p>
          <a:p>
            <a:pPr marL="0" marR="0" lvl="0" indent="0" algn="l" rtl="0">
              <a:spcBef>
                <a:spcPts val="640"/>
              </a:spcBef>
              <a:spcAft>
                <a:spcPts val="0"/>
              </a:spcAft>
              <a:buNone/>
            </a:pPr>
            <a:r>
              <a:rPr lang="x-none" sz="1800"/>
              <a:t/>
            </a:r>
            <a:br>
              <a:rPr lang="x-none" sz="1800"/>
            </a:br>
            <a:r>
              <a:rPr lang="x-none" sz="1800"/>
              <a:t>Guildenstern attempts to summon Hamlet to his mother, and Rosencrantz continues to question Hamlet about his madness. Instead of plainly telling them that he distrusts them, </a:t>
            </a:r>
            <a:r>
              <a:rPr lang="x-none" sz="1800" b="0" i="0" u="none" strike="noStrike" cap="none" baseline="0">
                <a:solidFill>
                  <a:schemeClr val="dk1"/>
                </a:solidFill>
                <a:latin typeface="Comic Sans MS"/>
                <a:ea typeface="Comic Sans MS"/>
                <a:cs typeface="Comic Sans MS"/>
                <a:sym typeface="Comic Sans MS"/>
              </a:rPr>
              <a:t>Hamlet discusses a pipe with R &amp; G. </a:t>
            </a:r>
          </a:p>
          <a:p>
            <a:pPr marL="457200" marR="0" lvl="0" indent="-342900" algn="l" rtl="0">
              <a:spcBef>
                <a:spcPts val="640"/>
              </a:spcBef>
              <a:spcAft>
                <a:spcPts val="0"/>
              </a:spcAft>
              <a:buClr>
                <a:schemeClr val="dk1"/>
              </a:buClr>
              <a:buSzPct val="166666"/>
              <a:buFont typeface="Arial"/>
              <a:buChar char="•"/>
            </a:pPr>
            <a:r>
              <a:rPr lang="x-none" sz="1800" b="0" i="0" u="none" strike="noStrike" cap="none" baseline="0">
                <a:solidFill>
                  <a:schemeClr val="dk1"/>
                </a:solidFill>
                <a:latin typeface="Comic Sans MS"/>
                <a:ea typeface="Comic Sans MS"/>
                <a:cs typeface="Comic Sans MS"/>
                <a:sym typeface="Comic Sans MS"/>
              </a:rPr>
              <a:t>What literary device does Shakespeare use here? </a:t>
            </a:r>
          </a:p>
          <a:p>
            <a:pPr marL="457200" marR="0" lvl="0" indent="-342900" algn="l" rtl="0">
              <a:spcBef>
                <a:spcPts val="640"/>
              </a:spcBef>
              <a:spcAft>
                <a:spcPts val="0"/>
              </a:spcAft>
              <a:buClr>
                <a:schemeClr val="dk1"/>
              </a:buClr>
              <a:buSzPct val="166666"/>
              <a:buFont typeface="Arial"/>
              <a:buChar char="•"/>
            </a:pPr>
            <a:r>
              <a:rPr lang="x-none" sz="1800" b="0" i="0" u="none" strike="noStrike" cap="none" baseline="0">
                <a:solidFill>
                  <a:schemeClr val="dk1"/>
                </a:solidFill>
                <a:latin typeface="Comic Sans MS"/>
                <a:ea typeface="Comic Sans MS"/>
                <a:cs typeface="Comic Sans MS"/>
                <a:sym typeface="Comic Sans MS"/>
              </a:rPr>
              <a:t>How is it working to further H</a:t>
            </a:r>
            <a:r>
              <a:rPr lang="x-none" sz="1800"/>
              <a:t>amlet's characterization and his conflict against those he distrusts</a:t>
            </a:r>
            <a:r>
              <a:rPr lang="x-none" sz="1800" b="0" i="0" u="none" strike="noStrike" cap="none" baseline="0">
                <a:solidFill>
                  <a:schemeClr val="dk1"/>
                </a:solidFill>
                <a:latin typeface="Comic Sans MS"/>
                <a:ea typeface="Comic Sans MS"/>
                <a:cs typeface="Comic Sans MS"/>
                <a:sym typeface="Comic Sans MS"/>
              </a:rPr>
              <a:t>? </a:t>
            </a:r>
          </a:p>
          <a:p>
            <a:endParaRPr lang="x-none" sz="1800" b="0" i="0" u="none" strike="noStrike" cap="none" baseline="0">
              <a:solidFill>
                <a:schemeClr val="dk1"/>
              </a:solidFill>
              <a:latin typeface="Comic Sans MS"/>
              <a:ea typeface="Comic Sans MS"/>
              <a:cs typeface="Comic Sans MS"/>
              <a:sym typeface="Comic Sans MS"/>
            </a:endParaRPr>
          </a:p>
          <a:p>
            <a:pPr marL="0" marR="0" lvl="0" indent="0" algn="l" rtl="0">
              <a:spcBef>
                <a:spcPts val="640"/>
              </a:spcBef>
              <a:spcAft>
                <a:spcPts val="0"/>
              </a:spcAft>
              <a:buNone/>
            </a:pPr>
            <a:r>
              <a:rPr lang="x-none" sz="1800" b="0" i="0" u="none" strike="noStrike" cap="none" baseline="0">
                <a:solidFill>
                  <a:schemeClr val="dk1"/>
                </a:solidFill>
                <a:latin typeface="Comic Sans MS"/>
                <a:ea typeface="Comic Sans MS"/>
                <a:cs typeface="Comic Sans MS"/>
                <a:sym typeface="Comic Sans MS"/>
              </a:rPr>
              <a:t>Hamlet is left on stage at the end of the scene. </a:t>
            </a:r>
          </a:p>
          <a:p>
            <a:pPr marL="457200" marR="0" lvl="0" indent="-342900" algn="l" rtl="0">
              <a:spcBef>
                <a:spcPts val="640"/>
              </a:spcBef>
              <a:spcAft>
                <a:spcPts val="0"/>
              </a:spcAft>
              <a:buClr>
                <a:schemeClr val="dk1"/>
              </a:buClr>
              <a:buSzPct val="166666"/>
              <a:buFont typeface="Arial"/>
              <a:buChar char="•"/>
            </a:pPr>
            <a:r>
              <a:rPr lang="x-none" sz="1800" b="0" i="0" u="none" strike="noStrike" cap="none" baseline="0">
                <a:solidFill>
                  <a:schemeClr val="dk1"/>
                </a:solidFill>
                <a:latin typeface="Comic Sans MS"/>
                <a:ea typeface="Comic Sans MS"/>
                <a:cs typeface="Comic Sans MS"/>
                <a:sym typeface="Comic Sans MS"/>
              </a:rPr>
              <a:t>What does he say in his soliloquy?</a:t>
            </a:r>
            <a:r>
              <a:rPr lang="x-none" sz="1800"/>
              <a:t> In discussing his feelings and intents, what is his tone? Is this "normal" for him?</a:t>
            </a:r>
          </a:p>
          <a:p>
            <a:pPr marL="457200" marR="0" lvl="0" indent="-342900" algn="l" rtl="0">
              <a:spcBef>
                <a:spcPts val="640"/>
              </a:spcBef>
              <a:spcAft>
                <a:spcPts val="0"/>
              </a:spcAft>
              <a:buClr>
                <a:schemeClr val="dk1"/>
              </a:buClr>
              <a:buSzPct val="166666"/>
              <a:buFont typeface="Arial"/>
              <a:buChar char="•"/>
            </a:pPr>
            <a:r>
              <a:rPr lang="x-none" sz="1800" b="0" i="0" u="none" strike="noStrike" cap="none" baseline="0">
                <a:solidFill>
                  <a:schemeClr val="dk1"/>
                </a:solidFill>
                <a:latin typeface="Comic Sans MS"/>
                <a:ea typeface="Comic Sans MS"/>
                <a:cs typeface="Comic Sans MS"/>
                <a:sym typeface="Comic Sans MS"/>
              </a:rPr>
              <a:t>How will he act towards his mother? </a:t>
            </a:r>
          </a:p>
          <a:p>
            <a:endParaRPr lang="x-none" sz="1800" b="0" i="0" u="none" strike="noStrike" cap="none" baseline="0">
              <a:solidFill>
                <a:schemeClr val="dk1"/>
              </a:solidFill>
              <a:latin typeface="Comic Sans MS"/>
              <a:ea typeface="Comic Sans MS"/>
              <a:cs typeface="Comic Sans MS"/>
              <a:sym typeface="Comic Sans MS"/>
            </a:endParaRPr>
          </a:p>
        </p:txBody>
      </p:sp>
      <p:sp>
        <p:nvSpPr>
          <p:cNvPr id="97" name="Shape 97"/>
          <p:cNvSpPr txBox="1"/>
          <p:nvPr/>
        </p:nvSpPr>
        <p:spPr>
          <a:xfrm>
            <a:off x="7343400" y="6233550"/>
            <a:ext cx="1343400" cy="482699"/>
          </a:xfrm>
          <a:prstGeom prst="rect">
            <a:avLst/>
          </a:prstGeom>
          <a:solidFill>
            <a:srgbClr val="93C47D"/>
          </a:solidFill>
        </p:spPr>
        <p:txBody>
          <a:bodyPr lIns="91425" tIns="91425" rIns="91425" bIns="91425" anchor="t" anchorCtr="0">
            <a:spAutoFit/>
          </a:bodyPr>
          <a:lstStyle/>
          <a:p>
            <a:pPr lvl="0" rtl="0">
              <a:buNone/>
            </a:pPr>
            <a:r>
              <a:rPr lang="x-none" sz="2400"/>
              <a:t>Group 3</a:t>
            </a:r>
          </a:p>
        </p:txBody>
      </p:sp>
    </p:spTree>
  </p:cSld>
  <p:clrMapOvr>
    <a:masterClrMapping/>
  </p:clrMapOvr>
  <p:transition spd="slow">
    <p:cut/>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Shape 102"/>
          <p:cNvSpPr txBox="1">
            <a:spLocks noGrp="1"/>
          </p:cNvSpPr>
          <p:nvPr>
            <p:ph type="title"/>
          </p:nvPr>
        </p:nvSpPr>
        <p:spPr>
          <a:xfrm>
            <a:off x="457200" y="274637"/>
            <a:ext cx="8229600" cy="1143000"/>
          </a:xfrm>
          <a:prstGeom prst="rect">
            <a:avLst/>
          </a:prstGeom>
          <a:solidFill>
            <a:schemeClr val="accent1"/>
          </a:solidFill>
          <a:ln>
            <a:noFill/>
          </a:ln>
        </p:spPr>
        <p:txBody>
          <a:bodyPr lIns="91425" tIns="45700" rIns="91425" bIns="45700" anchor="ctr" anchorCtr="0">
            <a:spAutoFit/>
          </a:bodyPr>
          <a:lstStyle/>
          <a:p>
            <a:pPr marL="0" marR="0" lvl="0" indent="0" algn="ctr" rtl="0">
              <a:spcBef>
                <a:spcPts val="0"/>
              </a:spcBef>
              <a:spcAft>
                <a:spcPts val="0"/>
              </a:spcAft>
              <a:buClr>
                <a:schemeClr val="dk2"/>
              </a:buClr>
              <a:buSzPct val="25000"/>
              <a:buFont typeface="Comic Sans MS"/>
              <a:buNone/>
            </a:pPr>
            <a:r>
              <a:rPr lang="x-none" sz="4400" b="0" i="0" u="none" strike="noStrike" cap="none" baseline="0">
                <a:solidFill>
                  <a:schemeClr val="dk2"/>
                </a:solidFill>
                <a:latin typeface="Comic Sans MS"/>
                <a:ea typeface="Comic Sans MS"/>
                <a:cs typeface="Comic Sans MS"/>
                <a:sym typeface="Comic Sans MS"/>
              </a:rPr>
              <a:t>Insanity charts</a:t>
            </a:r>
          </a:p>
        </p:txBody>
      </p:sp>
      <p:sp>
        <p:nvSpPr>
          <p:cNvPr id="103" name="Shape 103"/>
          <p:cNvSpPr txBox="1">
            <a:spLocks noGrp="1"/>
          </p:cNvSpPr>
          <p:nvPr>
            <p:ph type="body" idx="1"/>
          </p:nvPr>
        </p:nvSpPr>
        <p:spPr>
          <a:xfrm>
            <a:off x="101557" y="1600200"/>
            <a:ext cx="8941200" cy="4526100"/>
          </a:xfrm>
          <a:prstGeom prst="rect">
            <a:avLst/>
          </a:prstGeom>
          <a:solidFill>
            <a:srgbClr val="FFFFFF"/>
          </a:solidFill>
          <a:ln>
            <a:noFill/>
          </a:ln>
        </p:spPr>
        <p:txBody>
          <a:bodyPr lIns="91425" tIns="45700" rIns="91425" bIns="45700" anchor="t" anchorCtr="0">
            <a:spAutoFit/>
          </a:bodyPr>
          <a:lstStyle/>
          <a:p>
            <a:pPr marL="342900" marR="0" lvl="0" indent="-342900" algn="l" rtl="0">
              <a:spcBef>
                <a:spcPts val="640"/>
              </a:spcBef>
              <a:spcAft>
                <a:spcPts val="0"/>
              </a:spcAft>
              <a:buClr>
                <a:schemeClr val="dk1"/>
              </a:buClr>
              <a:buSzPct val="131944"/>
              <a:buFont typeface="Arial"/>
              <a:buChar char="•"/>
            </a:pPr>
            <a:r>
              <a:rPr lang="x-none" sz="2400" b="0" i="0" u="none" strike="noStrike" cap="none" baseline="0">
                <a:solidFill>
                  <a:schemeClr val="dk1"/>
                </a:solidFill>
                <a:latin typeface="Comic Sans MS"/>
                <a:ea typeface="Comic Sans MS"/>
                <a:cs typeface="Comic Sans MS"/>
                <a:sym typeface="Comic Sans MS"/>
              </a:rPr>
              <a:t>Draw a t-chart with insane and sane columns. List all the items that pertain to Hamlet’s behavior on both sides—sane and insane—based on the scenes that we’ve just read and studied.</a:t>
            </a:r>
          </a:p>
          <a:p>
            <a:pPr marL="342900" marR="0" lvl="0" indent="-342900" algn="l" rtl="0">
              <a:spcBef>
                <a:spcPts val="640"/>
              </a:spcBef>
              <a:spcAft>
                <a:spcPts val="0"/>
              </a:spcAft>
              <a:buClr>
                <a:schemeClr val="dk1"/>
              </a:buClr>
              <a:buSzPct val="131944"/>
              <a:buFont typeface="Arial"/>
              <a:buChar char="•"/>
            </a:pPr>
            <a:r>
              <a:rPr lang="x-none" sz="2400" b="0" i="0" u="none" strike="noStrike" cap="none" baseline="0">
                <a:solidFill>
                  <a:schemeClr val="dk1"/>
                </a:solidFill>
                <a:latin typeface="Comic Sans MS"/>
                <a:ea typeface="Comic Sans MS"/>
                <a:cs typeface="Comic Sans MS"/>
                <a:sym typeface="Comic Sans MS"/>
              </a:rPr>
              <a:t>At this point, what do you think about Hamlet’s state of mind? </a:t>
            </a:r>
          </a:p>
          <a:p>
            <a:pPr marL="742950" marR="0" lvl="1" indent="-298450" algn="l" rtl="0">
              <a:spcBef>
                <a:spcPts val="640"/>
              </a:spcBef>
              <a:spcAft>
                <a:spcPts val="0"/>
              </a:spcAft>
              <a:buClr>
                <a:schemeClr val="dk1"/>
              </a:buClr>
              <a:buSzPct val="131944"/>
              <a:buFont typeface="Arial"/>
              <a:buChar char="•"/>
            </a:pPr>
            <a:r>
              <a:rPr lang="x-none" sz="2400"/>
              <a:t>We now know that Claudius is guilty of something: does this change your attitude towards Hamlet?</a:t>
            </a:r>
          </a:p>
        </p:txBody>
      </p:sp>
      <p:sp>
        <p:nvSpPr>
          <p:cNvPr id="104" name="Shape 104"/>
          <p:cNvSpPr txBox="1"/>
          <p:nvPr/>
        </p:nvSpPr>
        <p:spPr>
          <a:xfrm>
            <a:off x="6667553" y="6233550"/>
            <a:ext cx="2019299" cy="482699"/>
          </a:xfrm>
          <a:prstGeom prst="rect">
            <a:avLst/>
          </a:prstGeom>
          <a:solidFill>
            <a:srgbClr val="FFD966"/>
          </a:solidFill>
        </p:spPr>
        <p:txBody>
          <a:bodyPr lIns="91425" tIns="91425" rIns="91425" bIns="91425" anchor="ctr" anchorCtr="0">
            <a:spAutoFit/>
          </a:bodyPr>
          <a:lstStyle/>
          <a:p>
            <a:pPr lvl="0" algn="ctr" rtl="0">
              <a:buNone/>
            </a:pPr>
            <a:r>
              <a:rPr lang="x-none" sz="2400" i="1"/>
              <a:t>All Students</a:t>
            </a:r>
          </a:p>
        </p:txBody>
      </p:sp>
    </p:spTree>
  </p:cSld>
  <p:clrMapOvr>
    <a:masterClrMapping/>
  </p:clrMapOvr>
  <p:transition spd="slow">
    <p:cut/>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Shape 109"/>
          <p:cNvSpPr txBox="1">
            <a:spLocks noGrp="1"/>
          </p:cNvSpPr>
          <p:nvPr>
            <p:ph type="title"/>
          </p:nvPr>
        </p:nvSpPr>
        <p:spPr>
          <a:xfrm>
            <a:off x="-58386" y="274637"/>
            <a:ext cx="9216899" cy="1143000"/>
          </a:xfrm>
          <a:prstGeom prst="rect">
            <a:avLst/>
          </a:prstGeom>
          <a:noFill/>
          <a:ln>
            <a:noFill/>
          </a:ln>
        </p:spPr>
        <p:txBody>
          <a:bodyPr lIns="91425" tIns="45700" rIns="91425" bIns="45700" anchor="ctr" anchorCtr="0">
            <a:spAutoFit/>
          </a:bodyPr>
          <a:lstStyle/>
          <a:p>
            <a:pPr marL="0" marR="0" lvl="0" indent="0" algn="ctr" rtl="0">
              <a:spcBef>
                <a:spcPts val="0"/>
              </a:spcBef>
              <a:spcAft>
                <a:spcPts val="0"/>
              </a:spcAft>
              <a:buClr>
                <a:schemeClr val="dk2"/>
              </a:buClr>
              <a:buSzPct val="25000"/>
              <a:buFont typeface="Comic Sans MS"/>
              <a:buNone/>
            </a:pPr>
            <a:r>
              <a:rPr lang="x-none" sz="4000" b="0" i="0" u="none" strike="noStrike" cap="none" baseline="0">
                <a:solidFill>
                  <a:schemeClr val="lt1"/>
                </a:solidFill>
                <a:latin typeface="Comic Sans MS"/>
                <a:ea typeface="Comic Sans MS"/>
                <a:cs typeface="Comic Sans MS"/>
                <a:sym typeface="Comic Sans MS"/>
              </a:rPr>
              <a:t>Scene 3: King, Rosencrantz, Guildenstern, Polonius</a:t>
            </a:r>
          </a:p>
        </p:txBody>
      </p:sp>
      <p:sp>
        <p:nvSpPr>
          <p:cNvPr id="110" name="Shape 110"/>
          <p:cNvSpPr txBox="1">
            <a:spLocks noGrp="1"/>
          </p:cNvSpPr>
          <p:nvPr>
            <p:ph type="body" idx="1"/>
          </p:nvPr>
        </p:nvSpPr>
        <p:spPr>
          <a:xfrm>
            <a:off x="69661" y="1618000"/>
            <a:ext cx="9074400" cy="5129099"/>
          </a:xfrm>
          <a:prstGeom prst="rect">
            <a:avLst/>
          </a:prstGeom>
          <a:solidFill>
            <a:srgbClr val="FFFFFF"/>
          </a:solidFill>
          <a:ln>
            <a:noFill/>
          </a:ln>
        </p:spPr>
        <p:txBody>
          <a:bodyPr lIns="91425" tIns="45700" rIns="91425" bIns="45700" anchor="t" anchorCtr="0">
            <a:spAutoFit/>
          </a:bodyPr>
          <a:lstStyle/>
          <a:p>
            <a:pPr marL="0" marR="0" lvl="0" indent="0" algn="l" rtl="0">
              <a:spcBef>
                <a:spcPts val="640"/>
              </a:spcBef>
              <a:spcAft>
                <a:spcPts val="0"/>
              </a:spcAft>
              <a:buNone/>
            </a:pPr>
            <a:r>
              <a:rPr lang="x-none" sz="1800"/>
              <a:t>This scene is the most explicit in characterizing the King since we first met him. Now that we know he has something to feel guilty about, everything he has done becomes suspect.</a:t>
            </a:r>
          </a:p>
          <a:p>
            <a:endParaRPr lang="x-none" sz="1800"/>
          </a:p>
          <a:p>
            <a:pPr marL="0" marR="0" lvl="0" indent="0" algn="l" rtl="0">
              <a:spcBef>
                <a:spcPts val="640"/>
              </a:spcBef>
              <a:spcAft>
                <a:spcPts val="0"/>
              </a:spcAft>
              <a:buNone/>
            </a:pPr>
            <a:r>
              <a:rPr lang="x-none" sz="1800"/>
              <a:t>In the opening lines, Polonius, Rosencrantz and Guildenstern reveal themselves to be complete toadies, of which fact Claudius takes full advantage.</a:t>
            </a:r>
          </a:p>
          <a:p>
            <a:pPr marL="457200" marR="0" lvl="0" indent="-342900" algn="l" rtl="0">
              <a:spcBef>
                <a:spcPts val="640"/>
              </a:spcBef>
              <a:spcAft>
                <a:spcPts val="0"/>
              </a:spcAft>
              <a:buClr>
                <a:schemeClr val="dk1"/>
              </a:buClr>
              <a:buSzPct val="166666"/>
              <a:buFont typeface="Arial"/>
              <a:buChar char="•"/>
            </a:pPr>
            <a:r>
              <a:rPr lang="x-none" sz="1800" b="0" i="0" u="none" strike="noStrike" cap="none" baseline="0">
                <a:solidFill>
                  <a:schemeClr val="dk1"/>
                </a:solidFill>
                <a:latin typeface="Comic Sans MS"/>
                <a:ea typeface="Comic Sans MS"/>
                <a:cs typeface="Comic Sans MS"/>
                <a:sym typeface="Comic Sans MS"/>
              </a:rPr>
              <a:t>What does the King tell R &amp; G about his inte</a:t>
            </a:r>
            <a:r>
              <a:rPr lang="x-none" sz="1800"/>
              <a:t>ntions towards Hamlet</a:t>
            </a:r>
            <a:r>
              <a:rPr lang="x-none" sz="1800" b="0" i="0" u="none" strike="noStrike" cap="none" baseline="0">
                <a:solidFill>
                  <a:schemeClr val="dk1"/>
                </a:solidFill>
                <a:latin typeface="Comic Sans MS"/>
                <a:ea typeface="Comic Sans MS"/>
                <a:cs typeface="Comic Sans MS"/>
                <a:sym typeface="Comic Sans MS"/>
              </a:rPr>
              <a:t>? </a:t>
            </a:r>
          </a:p>
          <a:p>
            <a:pPr marL="914400" marR="0" lvl="1" indent="-342900" algn="l" rtl="0">
              <a:spcBef>
                <a:spcPts val="640"/>
              </a:spcBef>
              <a:spcAft>
                <a:spcPts val="0"/>
              </a:spcAft>
              <a:buClr>
                <a:schemeClr val="dk1"/>
              </a:buClr>
              <a:buSzPct val="100000"/>
              <a:buFont typeface="Courier New"/>
              <a:buChar char="o"/>
            </a:pPr>
            <a:r>
              <a:rPr lang="x-none" sz="1800" b="0" i="0" u="none" strike="noStrike" cap="none" baseline="0">
                <a:solidFill>
                  <a:schemeClr val="dk1"/>
                </a:solidFill>
                <a:latin typeface="Comic Sans MS"/>
                <a:ea typeface="Comic Sans MS"/>
                <a:cs typeface="Comic Sans MS"/>
                <a:sym typeface="Comic Sans MS"/>
              </a:rPr>
              <a:t>Remember: the King gives everyone a reason for sending off Hamlet—what is it? But what </a:t>
            </a:r>
            <a:r>
              <a:rPr lang="x-none" sz="1800"/>
              <a:t>could be</a:t>
            </a:r>
            <a:r>
              <a:rPr lang="x-none" sz="1800" b="0" i="0" u="none" strike="noStrike" cap="none" baseline="0">
                <a:solidFill>
                  <a:schemeClr val="dk1"/>
                </a:solidFill>
                <a:latin typeface="Comic Sans MS"/>
                <a:ea typeface="Comic Sans MS"/>
                <a:cs typeface="Comic Sans MS"/>
                <a:sym typeface="Comic Sans MS"/>
              </a:rPr>
              <a:t> the REAL reason? </a:t>
            </a:r>
          </a:p>
          <a:p>
            <a:pPr marL="914400" marR="0" lvl="1" indent="-342900" algn="l" rtl="0">
              <a:spcBef>
                <a:spcPts val="640"/>
              </a:spcBef>
              <a:spcAft>
                <a:spcPts val="0"/>
              </a:spcAft>
              <a:buClr>
                <a:schemeClr val="dk1"/>
              </a:buClr>
              <a:buSzPct val="100000"/>
              <a:buFont typeface="Courier New"/>
              <a:buChar char="o"/>
            </a:pPr>
            <a:r>
              <a:rPr lang="x-none" sz="1800"/>
              <a:t>Both R&amp;G validate Claudius' reasoning by making a valid (if misapplied here) argument about the Great Chain of Being: given what happened to Hamlet Sr, in what way is it ironic for the two men to believe that the people suffer if the king suffers?</a:t>
            </a:r>
          </a:p>
          <a:p>
            <a:pPr marL="457200" marR="0" lvl="0" indent="-342900" algn="l" rtl="0">
              <a:spcBef>
                <a:spcPts val="640"/>
              </a:spcBef>
              <a:spcAft>
                <a:spcPts val="0"/>
              </a:spcAft>
              <a:buClr>
                <a:schemeClr val="dk1"/>
              </a:buClr>
              <a:buSzPct val="166666"/>
              <a:buFont typeface="Arial"/>
              <a:buChar char="•"/>
            </a:pPr>
            <a:r>
              <a:rPr lang="x-none" sz="1800" b="0" i="0" u="none" strike="noStrike" cap="none" baseline="0">
                <a:solidFill>
                  <a:schemeClr val="dk1"/>
                </a:solidFill>
                <a:latin typeface="Comic Sans MS"/>
                <a:ea typeface="Comic Sans MS"/>
                <a:cs typeface="Comic Sans MS"/>
                <a:sym typeface="Comic Sans MS"/>
              </a:rPr>
              <a:t>What does Polonius tell the King he’s about to do? </a:t>
            </a:r>
          </a:p>
          <a:p>
            <a:endParaRPr lang="x-none" sz="1800" b="0" i="0" u="none" strike="noStrike" cap="none" baseline="0">
              <a:solidFill>
                <a:schemeClr val="dk1"/>
              </a:solidFill>
              <a:latin typeface="Comic Sans MS"/>
              <a:ea typeface="Comic Sans MS"/>
              <a:cs typeface="Comic Sans MS"/>
              <a:sym typeface="Comic Sans MS"/>
            </a:endParaRPr>
          </a:p>
        </p:txBody>
      </p:sp>
      <p:sp>
        <p:nvSpPr>
          <p:cNvPr id="111" name="Shape 111"/>
          <p:cNvSpPr txBox="1"/>
          <p:nvPr/>
        </p:nvSpPr>
        <p:spPr>
          <a:xfrm>
            <a:off x="7343400" y="6233550"/>
            <a:ext cx="1343400" cy="482699"/>
          </a:xfrm>
          <a:prstGeom prst="rect">
            <a:avLst/>
          </a:prstGeom>
          <a:solidFill>
            <a:srgbClr val="93C47D"/>
          </a:solidFill>
        </p:spPr>
        <p:txBody>
          <a:bodyPr lIns="91425" tIns="91425" rIns="91425" bIns="91425" anchor="t" anchorCtr="0">
            <a:spAutoFit/>
          </a:bodyPr>
          <a:lstStyle/>
          <a:p>
            <a:pPr lvl="0" rtl="0">
              <a:buNone/>
            </a:pPr>
            <a:r>
              <a:rPr lang="x-none" sz="2400"/>
              <a:t>Group 3</a:t>
            </a:r>
          </a:p>
        </p:txBody>
      </p:sp>
    </p:spTree>
  </p:cSld>
  <p:clrMapOvr>
    <a:masterClrMapping/>
  </p:clrMapOvr>
  <p:transition spd="slow">
    <p:cut/>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Shape 116"/>
          <p:cNvSpPr txBox="1">
            <a:spLocks noGrp="1"/>
          </p:cNvSpPr>
          <p:nvPr>
            <p:ph type="title"/>
          </p:nvPr>
        </p:nvSpPr>
        <p:spPr>
          <a:xfrm>
            <a:off x="457200" y="274637"/>
            <a:ext cx="8229600" cy="1143000"/>
          </a:xfrm>
          <a:prstGeom prst="rect">
            <a:avLst/>
          </a:prstGeom>
          <a:solidFill>
            <a:schemeClr val="accent1"/>
          </a:solidFill>
          <a:ln>
            <a:noFill/>
          </a:ln>
        </p:spPr>
        <p:txBody>
          <a:bodyPr lIns="91425" tIns="45700" rIns="91425" bIns="45700" anchor="ctr" anchorCtr="0">
            <a:spAutoFit/>
          </a:bodyPr>
          <a:lstStyle/>
          <a:p>
            <a:pPr marL="0" marR="0" lvl="0" indent="0" algn="ctr" rtl="0">
              <a:spcBef>
                <a:spcPts val="0"/>
              </a:spcBef>
              <a:spcAft>
                <a:spcPts val="0"/>
              </a:spcAft>
              <a:buClr>
                <a:schemeClr val="dk2"/>
              </a:buClr>
              <a:buSzPct val="25000"/>
              <a:buFont typeface="Comic Sans MS"/>
              <a:buNone/>
            </a:pPr>
            <a:r>
              <a:rPr lang="x-none" sz="4400" b="0" i="0" u="none" strike="noStrike" cap="none" baseline="0">
                <a:solidFill>
                  <a:schemeClr val="dk2"/>
                </a:solidFill>
                <a:latin typeface="Comic Sans MS"/>
                <a:ea typeface="Comic Sans MS"/>
                <a:cs typeface="Comic Sans MS"/>
                <a:sym typeface="Comic Sans MS"/>
              </a:rPr>
              <a:t>The King’s Soliloquy</a:t>
            </a:r>
          </a:p>
        </p:txBody>
      </p:sp>
      <p:sp>
        <p:nvSpPr>
          <p:cNvPr id="117" name="Shape 117"/>
          <p:cNvSpPr txBox="1">
            <a:spLocks noGrp="1"/>
          </p:cNvSpPr>
          <p:nvPr>
            <p:ph type="body" idx="1"/>
          </p:nvPr>
        </p:nvSpPr>
        <p:spPr>
          <a:xfrm>
            <a:off x="65982" y="1224810"/>
            <a:ext cx="8994599" cy="5486699"/>
          </a:xfrm>
          <a:prstGeom prst="rect">
            <a:avLst/>
          </a:prstGeom>
          <a:solidFill>
            <a:schemeClr val="lt1"/>
          </a:solidFill>
          <a:ln>
            <a:noFill/>
          </a:ln>
        </p:spPr>
        <p:txBody>
          <a:bodyPr lIns="91425" tIns="45700" rIns="91425" bIns="45700" anchor="t" anchorCtr="0">
            <a:spAutoFit/>
          </a:bodyPr>
          <a:lstStyle/>
          <a:p>
            <a:pPr marL="0" marR="0" lvl="0" indent="0" algn="l" rtl="0">
              <a:lnSpc>
                <a:spcPct val="80000"/>
              </a:lnSpc>
              <a:spcBef>
                <a:spcPts val="480"/>
              </a:spcBef>
              <a:spcAft>
                <a:spcPts val="0"/>
              </a:spcAft>
              <a:buNone/>
            </a:pPr>
            <a:r>
              <a:rPr lang="x-none" sz="1800"/>
              <a:t>And there you have it:</a:t>
            </a:r>
          </a:p>
          <a:p>
            <a:pPr marL="457200" marR="0" lvl="0" indent="0" algn="l" rtl="0">
              <a:lnSpc>
                <a:spcPct val="80000"/>
              </a:lnSpc>
              <a:spcBef>
                <a:spcPts val="480"/>
              </a:spcBef>
              <a:spcAft>
                <a:spcPts val="0"/>
              </a:spcAft>
              <a:buNone/>
            </a:pPr>
            <a:r>
              <a:rPr lang="x-none" sz="1800" b="0" i="0" u="none" strike="noStrike" cap="none" baseline="0">
                <a:solidFill>
                  <a:schemeClr val="dk1"/>
                </a:solidFill>
                <a:latin typeface="Comic Sans MS"/>
                <a:ea typeface="Comic Sans MS"/>
                <a:cs typeface="Comic Sans MS"/>
                <a:sym typeface="Comic Sans MS"/>
              </a:rPr>
              <a:t>The King stands alone on stage </a:t>
            </a:r>
            <a:r>
              <a:rPr lang="x-none" sz="1800"/>
              <a:t>and reveals "the truth."</a:t>
            </a:r>
          </a:p>
          <a:p>
            <a:pPr marL="457200" marR="0" lvl="0" indent="0" algn="l" rtl="0">
              <a:lnSpc>
                <a:spcPct val="80000"/>
              </a:lnSpc>
              <a:spcBef>
                <a:spcPts val="480"/>
              </a:spcBef>
              <a:spcAft>
                <a:spcPts val="0"/>
              </a:spcAft>
              <a:buNone/>
            </a:pPr>
            <a:r>
              <a:rPr lang="x-none" sz="1800" b="0" i="0" u="none" strike="noStrike" cap="none" baseline="0">
                <a:solidFill>
                  <a:schemeClr val="dk1"/>
                </a:solidFill>
                <a:latin typeface="Comic Sans MS"/>
                <a:ea typeface="Comic Sans MS"/>
                <a:cs typeface="Comic Sans MS"/>
                <a:sym typeface="Comic Sans MS"/>
              </a:rPr>
              <a:t>So what do you think? What’s he saying here, and what is he conflicted about? </a:t>
            </a:r>
          </a:p>
          <a:p>
            <a:pPr marL="0" marR="0" lvl="0" indent="0" algn="l" rtl="0">
              <a:lnSpc>
                <a:spcPct val="80000"/>
              </a:lnSpc>
              <a:spcBef>
                <a:spcPts val="480"/>
              </a:spcBef>
              <a:spcAft>
                <a:spcPts val="0"/>
              </a:spcAft>
              <a:buNone/>
            </a:pPr>
            <a:r>
              <a:rPr lang="x-none" sz="1800" b="0" i="0" u="none" strike="noStrike" cap="none" baseline="0">
                <a:solidFill>
                  <a:schemeClr val="dk1"/>
                </a:solidFill>
                <a:latin typeface="Comic Sans MS"/>
                <a:ea typeface="Comic Sans MS"/>
                <a:cs typeface="Comic Sans MS"/>
                <a:sym typeface="Comic Sans MS"/>
              </a:rPr>
              <a:t>THEN HAMLET WALKS IN!!!!! Here is his big chance! </a:t>
            </a:r>
          </a:p>
          <a:p>
            <a:pPr marL="457200" marR="0" lvl="0" indent="-342900" algn="l" rtl="0">
              <a:lnSpc>
                <a:spcPct val="80000"/>
              </a:lnSpc>
              <a:spcBef>
                <a:spcPts val="480"/>
              </a:spcBef>
              <a:spcAft>
                <a:spcPts val="0"/>
              </a:spcAft>
              <a:buClr>
                <a:schemeClr val="dk1"/>
              </a:buClr>
              <a:buSzPct val="166666"/>
              <a:buFont typeface="Arial"/>
              <a:buChar char="•"/>
            </a:pPr>
            <a:r>
              <a:rPr lang="x-none" sz="1800" b="0" i="0" u="none" strike="noStrike" cap="none" baseline="0">
                <a:solidFill>
                  <a:schemeClr val="dk1"/>
                </a:solidFill>
                <a:latin typeface="Comic Sans MS"/>
                <a:ea typeface="Comic Sans MS"/>
                <a:cs typeface="Comic Sans MS"/>
                <a:sym typeface="Comic Sans MS"/>
              </a:rPr>
              <a:t>What does Hamlet say to himself? What does he decide to do (or not do), and why? Is this sound reason</a:t>
            </a:r>
            <a:r>
              <a:rPr lang="x-none" sz="1800"/>
              <a:t>ing? Reasoning consistent with his character?</a:t>
            </a:r>
          </a:p>
          <a:p>
            <a:endParaRPr lang="x-none" sz="1800"/>
          </a:p>
          <a:p>
            <a:pPr marL="0" marR="0" lvl="0" indent="0" algn="l" rtl="0">
              <a:lnSpc>
                <a:spcPct val="80000"/>
              </a:lnSpc>
              <a:spcBef>
                <a:spcPts val="480"/>
              </a:spcBef>
              <a:spcAft>
                <a:spcPts val="0"/>
              </a:spcAft>
              <a:buNone/>
            </a:pPr>
            <a:r>
              <a:rPr lang="x-none" sz="1800" b="0" i="0" u="none" strike="noStrike" cap="none" baseline="0">
                <a:solidFill>
                  <a:schemeClr val="dk1"/>
                </a:solidFill>
                <a:latin typeface="Comic Sans MS"/>
                <a:ea typeface="Comic Sans MS"/>
                <a:cs typeface="Comic Sans MS"/>
                <a:sym typeface="Comic Sans MS"/>
              </a:rPr>
              <a:t>How does the scene leave Hamlet and the King—what are their thoughts at the end? </a:t>
            </a:r>
          </a:p>
          <a:p>
            <a:pPr marL="457200" marR="0" lvl="0" indent="-342900" algn="l" rtl="0">
              <a:lnSpc>
                <a:spcPct val="80000"/>
              </a:lnSpc>
              <a:spcBef>
                <a:spcPts val="480"/>
              </a:spcBef>
              <a:spcAft>
                <a:spcPts val="0"/>
              </a:spcAft>
              <a:buClr>
                <a:schemeClr val="dk1"/>
              </a:buClr>
              <a:buSzPct val="166666"/>
              <a:buFont typeface="Arial"/>
              <a:buChar char="•"/>
            </a:pPr>
            <a:r>
              <a:rPr lang="x-none" sz="1800"/>
              <a:t>In what ways is the dramatic irony </a:t>
            </a:r>
            <a:r>
              <a:rPr lang="x-none" sz="1800" i="1"/>
              <a:t>brutal </a:t>
            </a:r>
            <a:r>
              <a:rPr lang="x-none" sz="1800"/>
              <a:t>here (especially given Hamlet's problem with inaction)?</a:t>
            </a:r>
          </a:p>
          <a:p>
            <a:pPr marL="0" marR="0" lvl="0" indent="0" algn="l" rtl="0">
              <a:lnSpc>
                <a:spcPct val="80000"/>
              </a:lnSpc>
              <a:spcBef>
                <a:spcPts val="480"/>
              </a:spcBef>
              <a:spcAft>
                <a:spcPts val="0"/>
              </a:spcAft>
              <a:buNone/>
            </a:pPr>
            <a:r>
              <a:rPr lang="x-none" sz="1800"/>
              <a:t>Take a moment to reflect on your biases and assumptions:</a:t>
            </a:r>
          </a:p>
          <a:p>
            <a:pPr marL="457200" marR="0" lvl="0" indent="-342900" algn="l" rtl="0">
              <a:lnSpc>
                <a:spcPct val="80000"/>
              </a:lnSpc>
              <a:spcBef>
                <a:spcPts val="480"/>
              </a:spcBef>
              <a:spcAft>
                <a:spcPts val="0"/>
              </a:spcAft>
              <a:buClr>
                <a:schemeClr val="dk1"/>
              </a:buClr>
              <a:buSzPct val="166666"/>
              <a:buFont typeface="Arial"/>
              <a:buChar char="•"/>
            </a:pPr>
            <a:r>
              <a:rPr lang="x-none" sz="1800" b="0" i="0" u="none" strike="noStrike" cap="none" baseline="0">
                <a:solidFill>
                  <a:schemeClr val="dk1"/>
                </a:solidFill>
                <a:latin typeface="Comic Sans MS"/>
                <a:ea typeface="Comic Sans MS"/>
                <a:cs typeface="Comic Sans MS"/>
                <a:sym typeface="Comic Sans MS"/>
              </a:rPr>
              <a:t>What do you think about the King at this point in the play? </a:t>
            </a:r>
          </a:p>
          <a:p>
            <a:pPr marL="457200" marR="0" lvl="0" indent="-342900" algn="l" rtl="0">
              <a:lnSpc>
                <a:spcPct val="80000"/>
              </a:lnSpc>
              <a:spcBef>
                <a:spcPts val="480"/>
              </a:spcBef>
              <a:spcAft>
                <a:spcPts val="0"/>
              </a:spcAft>
              <a:buClr>
                <a:schemeClr val="dk1"/>
              </a:buClr>
              <a:buSzPct val="166666"/>
              <a:buFont typeface="Arial"/>
              <a:buChar char="•"/>
            </a:pPr>
            <a:r>
              <a:rPr lang="x-none" sz="1800" b="0" i="0" u="none" strike="noStrike" cap="none" baseline="0">
                <a:solidFill>
                  <a:schemeClr val="dk1"/>
                </a:solidFill>
                <a:latin typeface="Comic Sans MS"/>
                <a:ea typeface="Comic Sans MS"/>
                <a:cs typeface="Comic Sans MS"/>
                <a:sym typeface="Comic Sans MS"/>
              </a:rPr>
              <a:t>What do you think about Hamlet? </a:t>
            </a:r>
          </a:p>
        </p:txBody>
      </p:sp>
      <p:sp>
        <p:nvSpPr>
          <p:cNvPr id="118" name="Shape 118"/>
          <p:cNvSpPr txBox="1"/>
          <p:nvPr/>
        </p:nvSpPr>
        <p:spPr>
          <a:xfrm>
            <a:off x="7343400" y="6233550"/>
            <a:ext cx="1343400" cy="482699"/>
          </a:xfrm>
          <a:prstGeom prst="rect">
            <a:avLst/>
          </a:prstGeom>
          <a:solidFill>
            <a:srgbClr val="93C47D"/>
          </a:solidFill>
        </p:spPr>
        <p:txBody>
          <a:bodyPr lIns="91425" tIns="91425" rIns="91425" bIns="91425" anchor="t" anchorCtr="0">
            <a:spAutoFit/>
          </a:bodyPr>
          <a:lstStyle/>
          <a:p>
            <a:pPr lvl="0" rtl="0">
              <a:buNone/>
            </a:pPr>
            <a:r>
              <a:rPr lang="x-none" sz="2400"/>
              <a:t>Group 3</a:t>
            </a:r>
          </a:p>
        </p:txBody>
      </p:sp>
    </p:spTree>
  </p:cSld>
  <p:clrMapOvr>
    <a:masterClrMapping/>
  </p:clrMapOvr>
  <p:transition spd="slow">
    <p:cut/>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Shape 123"/>
          <p:cNvSpPr txBox="1">
            <a:spLocks noGrp="1"/>
          </p:cNvSpPr>
          <p:nvPr>
            <p:ph type="title"/>
          </p:nvPr>
        </p:nvSpPr>
        <p:spPr>
          <a:xfrm>
            <a:off x="69300" y="141212"/>
            <a:ext cx="9074699" cy="821099"/>
          </a:xfrm>
          <a:prstGeom prst="rect">
            <a:avLst/>
          </a:prstGeom>
          <a:noFill/>
          <a:ln>
            <a:noFill/>
          </a:ln>
        </p:spPr>
        <p:txBody>
          <a:bodyPr lIns="91425" tIns="45700" rIns="91425" bIns="45700" anchor="ctr" anchorCtr="0">
            <a:spAutoFit/>
          </a:bodyPr>
          <a:lstStyle/>
          <a:p>
            <a:pPr marL="0" marR="0" lvl="0" indent="0" algn="ctr" rtl="0">
              <a:spcBef>
                <a:spcPts val="0"/>
              </a:spcBef>
              <a:spcAft>
                <a:spcPts val="0"/>
              </a:spcAft>
              <a:buClr>
                <a:schemeClr val="dk2"/>
              </a:buClr>
              <a:buSzPct val="25000"/>
              <a:buFont typeface="Comic Sans MS"/>
              <a:buNone/>
            </a:pPr>
            <a:r>
              <a:rPr lang="x-none" sz="4000" b="0" i="0" u="none" strike="noStrike" cap="none" baseline="0">
                <a:solidFill>
                  <a:srgbClr val="FFFFFF"/>
                </a:solidFill>
                <a:latin typeface="Comic Sans MS"/>
                <a:ea typeface="Comic Sans MS"/>
                <a:cs typeface="Comic Sans MS"/>
                <a:sym typeface="Comic Sans MS"/>
              </a:rPr>
              <a:t>Scene 4: Queen and Polonius; Hamlet</a:t>
            </a:r>
          </a:p>
        </p:txBody>
      </p:sp>
      <p:sp>
        <p:nvSpPr>
          <p:cNvPr id="124" name="Shape 124"/>
          <p:cNvSpPr txBox="1">
            <a:spLocks noGrp="1"/>
          </p:cNvSpPr>
          <p:nvPr>
            <p:ph type="body" idx="1"/>
          </p:nvPr>
        </p:nvSpPr>
        <p:spPr>
          <a:xfrm>
            <a:off x="457200" y="1600200"/>
            <a:ext cx="8229600" cy="4755300"/>
          </a:xfrm>
          <a:prstGeom prst="rect">
            <a:avLst/>
          </a:prstGeom>
          <a:solidFill>
            <a:srgbClr val="FFFFFF"/>
          </a:solidFill>
          <a:ln>
            <a:noFill/>
          </a:ln>
        </p:spPr>
        <p:txBody>
          <a:bodyPr lIns="91425" tIns="45700" rIns="91425" bIns="45700" anchor="t" anchorCtr="0">
            <a:spAutoFit/>
          </a:bodyPr>
          <a:lstStyle/>
          <a:p>
            <a:pPr marL="0" marR="0" lvl="0" indent="0" algn="l" rtl="0">
              <a:spcBef>
                <a:spcPts val="640"/>
              </a:spcBef>
              <a:spcAft>
                <a:spcPts val="0"/>
              </a:spcAft>
              <a:buNone/>
            </a:pPr>
            <a:r>
              <a:rPr lang="x-none" sz="1800"/>
              <a:t>Hamlet's conversation with his mother is both honest and absurd: in other words, they finally seem to be talking to each other without pretense, but Hamlet continues to fly off the handle (in spite of his attempts, he seems mad here more than once).</a:t>
            </a:r>
          </a:p>
          <a:p>
            <a:pPr marL="457200" marR="0" lvl="0" indent="-342900" algn="l" rtl="0">
              <a:spcBef>
                <a:spcPts val="640"/>
              </a:spcBef>
              <a:spcAft>
                <a:spcPts val="0"/>
              </a:spcAft>
              <a:buClr>
                <a:schemeClr val="dk1"/>
              </a:buClr>
              <a:buSzPct val="166666"/>
              <a:buFont typeface="Arial"/>
              <a:buChar char="•"/>
            </a:pPr>
            <a:r>
              <a:rPr lang="x-none" sz="1800" b="0" i="0" u="none" strike="noStrike" cap="none" baseline="0">
                <a:solidFill>
                  <a:schemeClr val="dk1"/>
                </a:solidFill>
                <a:latin typeface="Comic Sans MS"/>
                <a:ea typeface="Comic Sans MS"/>
                <a:cs typeface="Comic Sans MS"/>
                <a:sym typeface="Comic Sans MS"/>
              </a:rPr>
              <a:t>Describe the opening interaction between Hamlet and his mother. </a:t>
            </a:r>
          </a:p>
          <a:p>
            <a:pPr marL="914400" marR="0" lvl="1" indent="-342900" algn="l" rtl="0">
              <a:spcBef>
                <a:spcPts val="640"/>
              </a:spcBef>
              <a:spcAft>
                <a:spcPts val="0"/>
              </a:spcAft>
              <a:buClr>
                <a:schemeClr val="dk1"/>
              </a:buClr>
              <a:buSzPct val="100000"/>
              <a:buFont typeface="Courier New"/>
              <a:buChar char="o"/>
            </a:pPr>
            <a:r>
              <a:rPr lang="x-none" sz="1800" b="0" i="0" u="none" strike="noStrike" cap="none" baseline="0">
                <a:solidFill>
                  <a:schemeClr val="dk1"/>
                </a:solidFill>
                <a:latin typeface="Comic Sans MS"/>
                <a:ea typeface="Comic Sans MS"/>
                <a:cs typeface="Comic Sans MS"/>
                <a:sym typeface="Comic Sans MS"/>
              </a:rPr>
              <a:t>How would you describe the tone of Hamlet’s words?</a:t>
            </a:r>
          </a:p>
          <a:p>
            <a:pPr marL="914400" marR="0" lvl="1" indent="-342900" algn="l" rtl="0">
              <a:spcBef>
                <a:spcPts val="640"/>
              </a:spcBef>
              <a:spcAft>
                <a:spcPts val="0"/>
              </a:spcAft>
              <a:buClr>
                <a:schemeClr val="dk1"/>
              </a:buClr>
              <a:buSzPct val="100000"/>
              <a:buFont typeface="Courier New"/>
              <a:buChar char="o"/>
            </a:pPr>
            <a:r>
              <a:rPr lang="x-none" sz="1800"/>
              <a:t>Why do you think questions figure so prominently?</a:t>
            </a:r>
          </a:p>
          <a:p>
            <a:pPr marL="457200" marR="0" lvl="0" indent="-342900" algn="l" rtl="0">
              <a:spcBef>
                <a:spcPts val="640"/>
              </a:spcBef>
              <a:spcAft>
                <a:spcPts val="0"/>
              </a:spcAft>
              <a:buClr>
                <a:schemeClr val="dk1"/>
              </a:buClr>
              <a:buSzPct val="166666"/>
              <a:buFont typeface="Arial"/>
              <a:buChar char="•"/>
            </a:pPr>
            <a:r>
              <a:rPr lang="x-none" sz="1800" b="0" i="0" u="none" strike="noStrike" cap="none" baseline="0">
                <a:solidFill>
                  <a:schemeClr val="dk1"/>
                </a:solidFill>
                <a:latin typeface="Comic Sans MS"/>
                <a:ea typeface="Comic Sans MS"/>
                <a:cs typeface="Comic Sans MS"/>
                <a:sym typeface="Comic Sans MS"/>
              </a:rPr>
              <a:t>Who does Hamlet kill? Why? Do you hold him responsible for this? Why or why not? </a:t>
            </a:r>
          </a:p>
          <a:p>
            <a:pPr marL="457200" marR="0" lvl="0" indent="-342900" algn="l" rtl="0">
              <a:spcBef>
                <a:spcPts val="640"/>
              </a:spcBef>
              <a:spcAft>
                <a:spcPts val="0"/>
              </a:spcAft>
              <a:buClr>
                <a:schemeClr val="dk1"/>
              </a:buClr>
              <a:buSzPct val="166666"/>
              <a:buFont typeface="Arial"/>
              <a:buChar char="•"/>
            </a:pPr>
            <a:r>
              <a:rPr lang="x-none" sz="1800" b="0" i="0" u="none" strike="noStrike" cap="none" baseline="0">
                <a:solidFill>
                  <a:schemeClr val="dk1"/>
                </a:solidFill>
                <a:latin typeface="Comic Sans MS"/>
                <a:ea typeface="Comic Sans MS"/>
                <a:cs typeface="Comic Sans MS"/>
                <a:sym typeface="Comic Sans MS"/>
              </a:rPr>
              <a:t>What is Hamlet’s reaction to this death?  In the context of this scene, is the reaction rea</a:t>
            </a:r>
            <a:r>
              <a:rPr lang="x-none" sz="1800"/>
              <a:t>sonable or strange? Why?</a:t>
            </a:r>
          </a:p>
          <a:p>
            <a:endParaRPr lang="x-none" sz="1800"/>
          </a:p>
        </p:txBody>
      </p:sp>
      <p:sp>
        <p:nvSpPr>
          <p:cNvPr id="125" name="Shape 125"/>
          <p:cNvSpPr txBox="1"/>
          <p:nvPr/>
        </p:nvSpPr>
        <p:spPr>
          <a:xfrm>
            <a:off x="7343400" y="6233550"/>
            <a:ext cx="1343400" cy="482699"/>
          </a:xfrm>
          <a:prstGeom prst="rect">
            <a:avLst/>
          </a:prstGeom>
          <a:solidFill>
            <a:srgbClr val="93C47D"/>
          </a:solidFill>
        </p:spPr>
        <p:txBody>
          <a:bodyPr lIns="91425" tIns="91425" rIns="91425" bIns="91425" anchor="t" anchorCtr="0">
            <a:spAutoFit/>
          </a:bodyPr>
          <a:lstStyle/>
          <a:p>
            <a:pPr lvl="0" rtl="0">
              <a:buNone/>
            </a:pPr>
            <a:r>
              <a:rPr lang="x-none" sz="2400"/>
              <a:t>Group 3</a:t>
            </a:r>
          </a:p>
        </p:txBody>
      </p:sp>
    </p:spTree>
  </p:cSld>
  <p:clrMapOvr>
    <a:masterClrMapping/>
  </p:clrMapOvr>
  <p:transition spd="slow">
    <p:cut/>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Shape 130"/>
          <p:cNvSpPr txBox="1">
            <a:spLocks noGrp="1"/>
          </p:cNvSpPr>
          <p:nvPr>
            <p:ph type="title"/>
          </p:nvPr>
        </p:nvSpPr>
        <p:spPr>
          <a:xfrm>
            <a:off x="457200" y="274637"/>
            <a:ext cx="8229600" cy="1143000"/>
          </a:xfrm>
          <a:prstGeom prst="rect">
            <a:avLst/>
          </a:prstGeom>
          <a:solidFill>
            <a:schemeClr val="accent1"/>
          </a:solidFill>
          <a:ln>
            <a:noFill/>
          </a:ln>
        </p:spPr>
        <p:txBody>
          <a:bodyPr lIns="91425" tIns="45700" rIns="91425" bIns="45700" anchor="ctr" anchorCtr="0">
            <a:spAutoFit/>
          </a:bodyPr>
          <a:lstStyle/>
          <a:p>
            <a:pPr marL="0" marR="0" lvl="0" indent="0" algn="ctr" rtl="0">
              <a:spcBef>
                <a:spcPts val="0"/>
              </a:spcBef>
              <a:spcAft>
                <a:spcPts val="0"/>
              </a:spcAft>
              <a:buClr>
                <a:schemeClr val="dk2"/>
              </a:buClr>
              <a:buSzPct val="25000"/>
              <a:buFont typeface="Comic Sans MS"/>
              <a:buNone/>
            </a:pPr>
            <a:r>
              <a:rPr lang="x-none" sz="4400" b="0" i="0" u="none" strike="noStrike" cap="none" baseline="0">
                <a:solidFill>
                  <a:schemeClr val="dk2"/>
                </a:solidFill>
                <a:latin typeface="Comic Sans MS"/>
                <a:ea typeface="Comic Sans MS"/>
                <a:cs typeface="Comic Sans MS"/>
                <a:sym typeface="Comic Sans MS"/>
              </a:rPr>
              <a:t>The Queen’s Strange Reaction</a:t>
            </a:r>
          </a:p>
        </p:txBody>
      </p:sp>
      <p:sp>
        <p:nvSpPr>
          <p:cNvPr id="131" name="Shape 131"/>
          <p:cNvSpPr txBox="1">
            <a:spLocks noGrp="1"/>
          </p:cNvSpPr>
          <p:nvPr>
            <p:ph type="body" idx="1"/>
          </p:nvPr>
        </p:nvSpPr>
        <p:spPr>
          <a:xfrm>
            <a:off x="457200" y="1600200"/>
            <a:ext cx="8229600" cy="4755300"/>
          </a:xfrm>
          <a:prstGeom prst="rect">
            <a:avLst/>
          </a:prstGeom>
          <a:solidFill>
            <a:srgbClr val="FFFFFF"/>
          </a:solidFill>
          <a:ln>
            <a:noFill/>
          </a:ln>
        </p:spPr>
        <p:txBody>
          <a:bodyPr lIns="91425" tIns="45700" rIns="91425" bIns="45700" anchor="t" anchorCtr="0">
            <a:spAutoFit/>
          </a:bodyPr>
          <a:lstStyle/>
          <a:p>
            <a:pPr marL="0" marR="0" lvl="0" indent="0" algn="l" rtl="0">
              <a:lnSpc>
                <a:spcPct val="90000"/>
              </a:lnSpc>
              <a:spcBef>
                <a:spcPts val="600"/>
              </a:spcBef>
              <a:spcAft>
                <a:spcPts val="0"/>
              </a:spcAft>
              <a:buNone/>
            </a:pPr>
            <a:r>
              <a:rPr lang="x-none" sz="3000" b="0" i="0" u="none" strike="noStrike" cap="none" baseline="0">
                <a:solidFill>
                  <a:schemeClr val="dk1"/>
                </a:solidFill>
                <a:latin typeface="Comic Sans MS"/>
                <a:ea typeface="Comic Sans MS"/>
                <a:cs typeface="Comic Sans MS"/>
                <a:sym typeface="Comic Sans MS"/>
              </a:rPr>
              <a:t>The queen says, “What wilt thou do? Thou wilt not murder me? Help, ho!” </a:t>
            </a:r>
          </a:p>
          <a:p>
            <a:endParaRPr lang="x-none" sz="3000" b="0" i="0" u="none" strike="noStrike" cap="none" baseline="0">
              <a:solidFill>
                <a:schemeClr val="dk1"/>
              </a:solidFill>
              <a:latin typeface="Comic Sans MS"/>
              <a:ea typeface="Comic Sans MS"/>
              <a:cs typeface="Comic Sans MS"/>
              <a:sym typeface="Comic Sans MS"/>
            </a:endParaRPr>
          </a:p>
          <a:p>
            <a:pPr marL="0" marR="0" lvl="0" indent="0" algn="l" rtl="0">
              <a:lnSpc>
                <a:spcPct val="90000"/>
              </a:lnSpc>
              <a:spcBef>
                <a:spcPts val="600"/>
              </a:spcBef>
              <a:spcAft>
                <a:spcPts val="0"/>
              </a:spcAft>
              <a:buNone/>
            </a:pPr>
            <a:r>
              <a:rPr lang="x-none" sz="3000" b="0" i="0" u="none" strike="noStrike" cap="none" baseline="0">
                <a:solidFill>
                  <a:schemeClr val="dk1"/>
                </a:solidFill>
                <a:latin typeface="Comic Sans MS"/>
                <a:ea typeface="Comic Sans MS"/>
                <a:cs typeface="Comic Sans MS"/>
                <a:sym typeface="Comic Sans MS"/>
              </a:rPr>
              <a:t>What do you think is happening here? </a:t>
            </a:r>
          </a:p>
          <a:p>
            <a:pPr marL="342900" marR="0" lvl="0" indent="-342900" algn="l" rtl="0">
              <a:lnSpc>
                <a:spcPct val="90000"/>
              </a:lnSpc>
              <a:spcBef>
                <a:spcPts val="600"/>
              </a:spcBef>
              <a:spcAft>
                <a:spcPts val="0"/>
              </a:spcAft>
              <a:buClr>
                <a:schemeClr val="dk1"/>
              </a:buClr>
              <a:buSzPct val="25000"/>
              <a:buFont typeface="Comic Sans MS"/>
              <a:buNone/>
            </a:pPr>
            <a:r>
              <a:rPr lang="x-none" sz="3000" b="0" i="0" u="none" strike="noStrike" cap="none" baseline="0">
                <a:solidFill>
                  <a:schemeClr val="dk1"/>
                </a:solidFill>
                <a:latin typeface="Comic Sans MS"/>
                <a:ea typeface="Comic Sans MS"/>
                <a:cs typeface="Comic Sans MS"/>
                <a:sym typeface="Comic Sans MS"/>
              </a:rPr>
              <a:t>Imagine: you are seeing it on stage…</a:t>
            </a:r>
            <a:r>
              <a:rPr lang="x-none" sz="3000"/>
              <a:t/>
            </a:r>
            <a:br>
              <a:rPr lang="x-none" sz="3000"/>
            </a:br>
            <a:r>
              <a:rPr lang="x-none" sz="3000"/>
              <a:t>	What does Shakespeare want you to think about Hamlet's movement and his relationship with his mother?</a:t>
            </a:r>
          </a:p>
          <a:p>
            <a:endParaRPr lang="x-none" sz="3000"/>
          </a:p>
        </p:txBody>
      </p:sp>
      <p:sp>
        <p:nvSpPr>
          <p:cNvPr id="132" name="Shape 132"/>
          <p:cNvSpPr txBox="1"/>
          <p:nvPr/>
        </p:nvSpPr>
        <p:spPr>
          <a:xfrm>
            <a:off x="7343400" y="6233550"/>
            <a:ext cx="1343400" cy="482699"/>
          </a:xfrm>
          <a:prstGeom prst="rect">
            <a:avLst/>
          </a:prstGeom>
          <a:solidFill>
            <a:srgbClr val="93C47D"/>
          </a:solidFill>
        </p:spPr>
        <p:txBody>
          <a:bodyPr lIns="91425" tIns="91425" rIns="91425" bIns="91425" anchor="t" anchorCtr="0">
            <a:spAutoFit/>
          </a:bodyPr>
          <a:lstStyle/>
          <a:p>
            <a:pPr lvl="0" rtl="0">
              <a:buNone/>
            </a:pPr>
            <a:r>
              <a:rPr lang="x-none" sz="2400"/>
              <a:t>Group 3</a:t>
            </a:r>
          </a:p>
        </p:txBody>
      </p:sp>
    </p:spTree>
  </p:cSld>
  <p:clrMapOvr>
    <a:masterClrMapping/>
  </p:clrMapOvr>
  <p:transition spd="slow">
    <p:cut/>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Shape 137"/>
          <p:cNvSpPr txBox="1">
            <a:spLocks noGrp="1"/>
          </p:cNvSpPr>
          <p:nvPr>
            <p:ph type="title"/>
          </p:nvPr>
        </p:nvSpPr>
        <p:spPr>
          <a:xfrm>
            <a:off x="75051" y="239037"/>
            <a:ext cx="8914499" cy="812100"/>
          </a:xfrm>
          <a:prstGeom prst="rect">
            <a:avLst/>
          </a:prstGeom>
          <a:solidFill>
            <a:schemeClr val="accent1"/>
          </a:solidFill>
          <a:ln>
            <a:noFill/>
          </a:ln>
        </p:spPr>
        <p:txBody>
          <a:bodyPr lIns="91425" tIns="45700" rIns="91425" bIns="45700" anchor="ctr" anchorCtr="0">
            <a:spAutoFit/>
          </a:bodyPr>
          <a:lstStyle/>
          <a:p>
            <a:pPr marL="0" marR="0" lvl="0" indent="0" algn="ctr" rtl="0">
              <a:spcBef>
                <a:spcPts val="0"/>
              </a:spcBef>
              <a:spcAft>
                <a:spcPts val="0"/>
              </a:spcAft>
              <a:buClr>
                <a:schemeClr val="dk2"/>
              </a:buClr>
              <a:buSzPct val="25000"/>
              <a:buFont typeface="Comic Sans MS"/>
              <a:buNone/>
            </a:pPr>
            <a:r>
              <a:rPr lang="x-none" sz="3600" b="0" i="0" u="none" strike="noStrike" cap="none" baseline="0">
                <a:solidFill>
                  <a:schemeClr val="dk2"/>
                </a:solidFill>
                <a:latin typeface="Comic Sans MS"/>
                <a:ea typeface="Comic Sans MS"/>
                <a:cs typeface="Comic Sans MS"/>
                <a:sym typeface="Comic Sans MS"/>
              </a:rPr>
              <a:t>Hamlet and his mom: Oedipal</a:t>
            </a:r>
            <a:r>
              <a:rPr lang="x-none" sz="3600" b="0"/>
              <a:t> much?</a:t>
            </a:r>
          </a:p>
        </p:txBody>
      </p:sp>
      <p:sp>
        <p:nvSpPr>
          <p:cNvPr id="138" name="Shape 138"/>
          <p:cNvSpPr txBox="1">
            <a:spLocks noGrp="1"/>
          </p:cNvSpPr>
          <p:nvPr>
            <p:ph type="body" idx="1"/>
          </p:nvPr>
        </p:nvSpPr>
        <p:spPr>
          <a:xfrm>
            <a:off x="457200" y="1242585"/>
            <a:ext cx="8229600" cy="5291100"/>
          </a:xfrm>
          <a:prstGeom prst="rect">
            <a:avLst/>
          </a:prstGeom>
          <a:solidFill>
            <a:srgbClr val="FFFFFF"/>
          </a:solidFill>
          <a:ln>
            <a:noFill/>
          </a:ln>
        </p:spPr>
        <p:txBody>
          <a:bodyPr lIns="91425" tIns="45700" rIns="91425" bIns="45700" anchor="t" anchorCtr="0">
            <a:spAutoFit/>
          </a:bodyPr>
          <a:lstStyle/>
          <a:p>
            <a:pPr marL="0" marR="0" lvl="0" indent="0" algn="l" rtl="0">
              <a:lnSpc>
                <a:spcPct val="90000"/>
              </a:lnSpc>
              <a:spcBef>
                <a:spcPts val="560"/>
              </a:spcBef>
              <a:spcAft>
                <a:spcPts val="0"/>
              </a:spcAft>
              <a:buNone/>
            </a:pPr>
            <a:r>
              <a:rPr lang="x-none" sz="1800" b="0" i="0" u="none" strike="noStrike" cap="none" baseline="0">
                <a:solidFill>
                  <a:schemeClr val="dk1"/>
                </a:solidFill>
                <a:latin typeface="Comic Sans MS"/>
                <a:ea typeface="Comic Sans MS"/>
                <a:cs typeface="Comic Sans MS"/>
                <a:sym typeface="Comic Sans MS"/>
              </a:rPr>
              <a:t>Hamlet really gives it to his mom. What does he say to her?</a:t>
            </a:r>
          </a:p>
          <a:p>
            <a:pPr marL="457200" marR="0" lvl="0" indent="-342900" algn="l" rtl="0">
              <a:lnSpc>
                <a:spcPct val="90000"/>
              </a:lnSpc>
              <a:spcBef>
                <a:spcPts val="560"/>
              </a:spcBef>
              <a:spcAft>
                <a:spcPts val="0"/>
              </a:spcAft>
              <a:buClr>
                <a:schemeClr val="dk1"/>
              </a:buClr>
              <a:buSzPct val="166666"/>
              <a:buFont typeface="Arial"/>
              <a:buChar char="•"/>
            </a:pPr>
            <a:r>
              <a:rPr lang="x-none" sz="1800" b="0" i="0" u="none" strike="noStrike" cap="none" baseline="0">
                <a:solidFill>
                  <a:schemeClr val="dk1"/>
                </a:solidFill>
                <a:latin typeface="Comic Sans MS"/>
                <a:ea typeface="Comic Sans MS"/>
                <a:cs typeface="Comic Sans MS"/>
                <a:sym typeface="Comic Sans MS"/>
              </a:rPr>
              <a:t> Consider Hamlet's tone and language as well as the content of his speech: i</a:t>
            </a:r>
            <a:r>
              <a:rPr lang="x-none" sz="1800"/>
              <a:t>n what ways does his manner of speaking change throughout his speeches?</a:t>
            </a:r>
          </a:p>
          <a:p>
            <a:pPr marL="457200" marR="0" lvl="0" indent="-342900" algn="l" rtl="0">
              <a:lnSpc>
                <a:spcPct val="90000"/>
              </a:lnSpc>
              <a:spcBef>
                <a:spcPts val="560"/>
              </a:spcBef>
              <a:spcAft>
                <a:spcPts val="0"/>
              </a:spcAft>
              <a:buClr>
                <a:schemeClr val="dk1"/>
              </a:buClr>
              <a:buSzPct val="166666"/>
              <a:buFont typeface="Arial"/>
              <a:buChar char="•"/>
            </a:pPr>
            <a:r>
              <a:rPr lang="x-none" sz="1800"/>
              <a:t>How does Hamlet move among Gertrude's personal, sexual, and political offenses?</a:t>
            </a:r>
          </a:p>
          <a:p>
            <a:pPr marL="0" marR="0" lvl="0" indent="0" algn="l" rtl="0">
              <a:lnSpc>
                <a:spcPct val="90000"/>
              </a:lnSpc>
              <a:spcBef>
                <a:spcPts val="560"/>
              </a:spcBef>
              <a:spcAft>
                <a:spcPts val="0"/>
              </a:spcAft>
              <a:buNone/>
            </a:pPr>
            <a:r>
              <a:rPr lang="x-none" sz="1800" b="0" i="0" u="none" strike="noStrike" cap="none" baseline="0">
                <a:solidFill>
                  <a:schemeClr val="dk1"/>
                </a:solidFill>
                <a:latin typeface="Comic Sans MS"/>
                <a:ea typeface="Comic Sans MS"/>
                <a:cs typeface="Comic Sans MS"/>
                <a:sym typeface="Comic Sans MS"/>
              </a:rPr>
              <a:t>Do you think he’s justified in saying what he does? Why or why not? </a:t>
            </a:r>
          </a:p>
          <a:p>
            <a:pPr marL="457200" marR="0" lvl="0" indent="-342900" algn="l" rtl="0">
              <a:lnSpc>
                <a:spcPct val="90000"/>
              </a:lnSpc>
              <a:spcBef>
                <a:spcPts val="560"/>
              </a:spcBef>
              <a:spcAft>
                <a:spcPts val="0"/>
              </a:spcAft>
              <a:buClr>
                <a:schemeClr val="dk1"/>
              </a:buClr>
              <a:buSzPct val="166666"/>
              <a:buFont typeface="Arial"/>
              <a:buChar char="•"/>
            </a:pPr>
            <a:r>
              <a:rPr lang="x-none" sz="1800" b="0" i="0" u="none" strike="noStrike" cap="none" baseline="0">
                <a:solidFill>
                  <a:schemeClr val="dk1"/>
                </a:solidFill>
                <a:latin typeface="Comic Sans MS"/>
                <a:ea typeface="Comic Sans MS"/>
                <a:cs typeface="Comic Sans MS"/>
                <a:sym typeface="Comic Sans MS"/>
              </a:rPr>
              <a:t>Is he following his father’s rules to let guilt and heaven deal with his mom? </a:t>
            </a:r>
          </a:p>
          <a:p>
            <a:endParaRPr lang="x-none" sz="1800" b="0" i="0" u="none" strike="noStrike" cap="none" baseline="0">
              <a:solidFill>
                <a:schemeClr val="dk1"/>
              </a:solidFill>
              <a:latin typeface="Comic Sans MS"/>
              <a:ea typeface="Comic Sans MS"/>
              <a:cs typeface="Comic Sans MS"/>
              <a:sym typeface="Comic Sans MS"/>
            </a:endParaRPr>
          </a:p>
          <a:p>
            <a:pPr marL="0" marR="0" lvl="0" indent="0" algn="l" rtl="0">
              <a:lnSpc>
                <a:spcPct val="90000"/>
              </a:lnSpc>
              <a:spcBef>
                <a:spcPts val="560"/>
              </a:spcBef>
              <a:spcAft>
                <a:spcPts val="0"/>
              </a:spcAft>
              <a:buNone/>
            </a:pPr>
            <a:r>
              <a:rPr lang="x-none" sz="1800"/>
              <a:t>The Queen doesn't seem to have much of a defense, it seems. </a:t>
            </a:r>
          </a:p>
          <a:p>
            <a:pPr marL="457200" marR="0" lvl="0" indent="-342900" algn="l" rtl="0">
              <a:lnSpc>
                <a:spcPct val="90000"/>
              </a:lnSpc>
              <a:spcBef>
                <a:spcPts val="560"/>
              </a:spcBef>
              <a:spcAft>
                <a:spcPts val="0"/>
              </a:spcAft>
              <a:buClr>
                <a:schemeClr val="dk1"/>
              </a:buClr>
              <a:buSzPct val="166666"/>
              <a:buFont typeface="Arial"/>
              <a:buChar char="•"/>
            </a:pPr>
            <a:r>
              <a:rPr lang="x-none" sz="1800"/>
              <a:t>How does this reflect on Gertrude? Her relationship with her son? Her relationship with Claudius?</a:t>
            </a:r>
          </a:p>
          <a:p>
            <a:pPr marL="457200" marR="0" lvl="0" indent="-342900" algn="l" rtl="0">
              <a:lnSpc>
                <a:spcPct val="90000"/>
              </a:lnSpc>
              <a:spcBef>
                <a:spcPts val="560"/>
              </a:spcBef>
              <a:spcAft>
                <a:spcPts val="0"/>
              </a:spcAft>
              <a:buClr>
                <a:schemeClr val="dk1"/>
              </a:buClr>
              <a:buSzPct val="166666"/>
              <a:buFont typeface="Arial"/>
              <a:buChar char="•"/>
            </a:pPr>
            <a:r>
              <a:rPr lang="x-none" sz="1800" b="0" i="0" u="none" strike="noStrike" cap="none" baseline="0">
                <a:solidFill>
                  <a:schemeClr val="dk1"/>
                </a:solidFill>
                <a:latin typeface="Comic Sans MS"/>
                <a:ea typeface="Comic Sans MS"/>
                <a:cs typeface="Comic Sans MS"/>
                <a:sym typeface="Comic Sans MS"/>
              </a:rPr>
              <a:t>is she acting guilty or not? Why? </a:t>
            </a:r>
          </a:p>
          <a:p>
            <a:endParaRPr lang="x-none" sz="1800" b="0" i="0" u="none" strike="noStrike" cap="none" baseline="0">
              <a:solidFill>
                <a:schemeClr val="dk1"/>
              </a:solidFill>
              <a:latin typeface="Comic Sans MS"/>
              <a:ea typeface="Comic Sans MS"/>
              <a:cs typeface="Comic Sans MS"/>
              <a:sym typeface="Comic Sans MS"/>
            </a:endParaRPr>
          </a:p>
        </p:txBody>
      </p:sp>
      <p:sp>
        <p:nvSpPr>
          <p:cNvPr id="139" name="Shape 139"/>
          <p:cNvSpPr txBox="1"/>
          <p:nvPr/>
        </p:nvSpPr>
        <p:spPr>
          <a:xfrm>
            <a:off x="7343400" y="6233550"/>
            <a:ext cx="1343400" cy="482699"/>
          </a:xfrm>
          <a:prstGeom prst="rect">
            <a:avLst/>
          </a:prstGeom>
          <a:solidFill>
            <a:srgbClr val="8E7CC3"/>
          </a:solidFill>
        </p:spPr>
        <p:txBody>
          <a:bodyPr lIns="91425" tIns="91425" rIns="91425" bIns="91425" anchor="t" anchorCtr="0">
            <a:spAutoFit/>
          </a:bodyPr>
          <a:lstStyle/>
          <a:p>
            <a:pPr lvl="0" rtl="0">
              <a:buNone/>
            </a:pPr>
            <a:r>
              <a:rPr lang="x-none" sz="2400"/>
              <a:t>Group 4</a:t>
            </a:r>
          </a:p>
        </p:txBody>
      </p:sp>
    </p:spTree>
  </p:cSld>
  <p:clrMapOvr>
    <a:masterClrMapping/>
  </p:clrMapOvr>
  <p:transition spd="slow">
    <p:cut/>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Shape 144"/>
          <p:cNvSpPr txBox="1">
            <a:spLocks noGrp="1"/>
          </p:cNvSpPr>
          <p:nvPr>
            <p:ph type="title"/>
          </p:nvPr>
        </p:nvSpPr>
        <p:spPr>
          <a:xfrm>
            <a:off x="457200" y="54937"/>
            <a:ext cx="8229600" cy="1143000"/>
          </a:xfrm>
          <a:prstGeom prst="rect">
            <a:avLst/>
          </a:prstGeom>
          <a:solidFill>
            <a:schemeClr val="accent1"/>
          </a:solidFill>
          <a:ln>
            <a:noFill/>
          </a:ln>
        </p:spPr>
        <p:txBody>
          <a:bodyPr lIns="91425" tIns="45700" rIns="91425" bIns="45700" anchor="ctr" anchorCtr="0">
            <a:spAutoFit/>
          </a:bodyPr>
          <a:lstStyle/>
          <a:p>
            <a:pPr marL="0" marR="0" lvl="0" indent="0" algn="ctr" rtl="0">
              <a:spcBef>
                <a:spcPts val="0"/>
              </a:spcBef>
              <a:spcAft>
                <a:spcPts val="0"/>
              </a:spcAft>
              <a:buClr>
                <a:schemeClr val="dk2"/>
              </a:buClr>
              <a:buSzPct val="25000"/>
              <a:buFont typeface="Comic Sans MS"/>
              <a:buNone/>
            </a:pPr>
            <a:r>
              <a:rPr lang="x-none" sz="3600" b="0" i="0" u="none" strike="noStrike" cap="none" baseline="0">
                <a:solidFill>
                  <a:schemeClr val="dk2"/>
                </a:solidFill>
                <a:latin typeface="Comic Sans MS"/>
                <a:ea typeface="Comic Sans MS"/>
                <a:cs typeface="Comic Sans MS"/>
                <a:sym typeface="Comic Sans MS"/>
              </a:rPr>
              <a:t>The ghost returns!!!</a:t>
            </a:r>
          </a:p>
          <a:p>
            <a:pPr marL="0" marR="0" lvl="0" indent="0" algn="ctr" rtl="0">
              <a:spcBef>
                <a:spcPts val="0"/>
              </a:spcBef>
              <a:spcAft>
                <a:spcPts val="0"/>
              </a:spcAft>
              <a:buClr>
                <a:schemeClr val="dk2"/>
              </a:buClr>
              <a:buSzPct val="25000"/>
              <a:buFont typeface="Comic Sans MS"/>
              <a:buNone/>
            </a:pPr>
            <a:r>
              <a:rPr lang="x-none" sz="3600" b="0"/>
              <a:t>(And in his nightgown, too!)</a:t>
            </a:r>
          </a:p>
        </p:txBody>
      </p:sp>
      <p:sp>
        <p:nvSpPr>
          <p:cNvPr id="145" name="Shape 145"/>
          <p:cNvSpPr txBox="1">
            <a:spLocks noGrp="1"/>
          </p:cNvSpPr>
          <p:nvPr>
            <p:ph type="body" idx="1"/>
          </p:nvPr>
        </p:nvSpPr>
        <p:spPr>
          <a:xfrm>
            <a:off x="404143" y="1200785"/>
            <a:ext cx="8363099" cy="5561699"/>
          </a:xfrm>
          <a:prstGeom prst="rect">
            <a:avLst/>
          </a:prstGeom>
          <a:solidFill>
            <a:srgbClr val="FFFFFF"/>
          </a:solidFill>
          <a:ln>
            <a:noFill/>
          </a:ln>
        </p:spPr>
        <p:txBody>
          <a:bodyPr lIns="91425" tIns="45700" rIns="91425" bIns="45700" anchor="t" anchorCtr="0">
            <a:spAutoFit/>
          </a:bodyPr>
          <a:lstStyle/>
          <a:p>
            <a:pPr marL="0" marR="0" lvl="0" indent="0" algn="l" rtl="0">
              <a:lnSpc>
                <a:spcPct val="80000"/>
              </a:lnSpc>
              <a:spcBef>
                <a:spcPts val="560"/>
              </a:spcBef>
              <a:spcAft>
                <a:spcPts val="0"/>
              </a:spcAft>
              <a:buNone/>
            </a:pPr>
            <a:r>
              <a:rPr lang="x-none" sz="1800"/>
              <a:t>While Gertrude can't "snap" Hamlet out of his rage, the image of his father (in his nightgown, in his mother's bedroom) certainly does.</a:t>
            </a:r>
          </a:p>
          <a:p>
            <a:pPr marL="457200" marR="0" lvl="0" indent="-342900" algn="l" rtl="0">
              <a:lnSpc>
                <a:spcPct val="80000"/>
              </a:lnSpc>
              <a:spcBef>
                <a:spcPts val="560"/>
              </a:spcBef>
              <a:spcAft>
                <a:spcPts val="0"/>
              </a:spcAft>
              <a:buClr>
                <a:schemeClr val="dk1"/>
              </a:buClr>
              <a:buSzPct val="166666"/>
              <a:buFont typeface="Arial"/>
              <a:buChar char="•"/>
            </a:pPr>
            <a:r>
              <a:rPr lang="x-none" sz="1800"/>
              <a:t>As Gertrude apparently sees and hears nothing, Hamlet's reaction is confirmation: "Alas, [Hamlet]'s mad." Would you agree or disagree with her?</a:t>
            </a:r>
          </a:p>
          <a:p>
            <a:pPr marL="457200" marR="0" lvl="0" indent="-342900" algn="l" rtl="0">
              <a:lnSpc>
                <a:spcPct val="80000"/>
              </a:lnSpc>
              <a:spcBef>
                <a:spcPts val="560"/>
              </a:spcBef>
              <a:spcAft>
                <a:spcPts val="0"/>
              </a:spcAft>
              <a:buClr>
                <a:schemeClr val="dk1"/>
              </a:buClr>
              <a:buSzPct val="166666"/>
              <a:buFont typeface="Arial"/>
              <a:buChar char="•"/>
            </a:pPr>
            <a:r>
              <a:rPr lang="x-none" sz="1800"/>
              <a:t>What do we think about the ghost now in terms of Hamlet’s insanity? Is it really there, or is he just imagining it? Has it ever been there? </a:t>
            </a:r>
          </a:p>
          <a:p>
            <a:pPr marL="0" marR="0" lvl="0" indent="0" algn="l" rtl="0">
              <a:lnSpc>
                <a:spcPct val="80000"/>
              </a:lnSpc>
              <a:spcBef>
                <a:spcPts val="560"/>
              </a:spcBef>
              <a:spcAft>
                <a:spcPts val="0"/>
              </a:spcAft>
              <a:buNone/>
            </a:pPr>
            <a:r>
              <a:rPr lang="x-none" sz="1800"/>
              <a:t>The Ghost speaks to Hamlet once, but stays long enough to confirm that Hamlet alone is affected by him.</a:t>
            </a:r>
          </a:p>
          <a:p>
            <a:pPr marL="457200" marR="0" lvl="0" indent="-342900" algn="l" rtl="0">
              <a:lnSpc>
                <a:spcPct val="80000"/>
              </a:lnSpc>
              <a:spcBef>
                <a:spcPts val="560"/>
              </a:spcBef>
              <a:spcAft>
                <a:spcPts val="0"/>
              </a:spcAft>
              <a:buClr>
                <a:schemeClr val="dk1"/>
              </a:buClr>
              <a:buSzPct val="166666"/>
              <a:buFont typeface="Arial"/>
              <a:buChar char="•"/>
            </a:pPr>
            <a:r>
              <a:rPr lang="x-none" sz="1800"/>
              <a:t>What does the Ghost say? What do you think his purpose was in appearing? How do you think Hamlet interprets his motives?</a:t>
            </a:r>
          </a:p>
          <a:p>
            <a:pPr marL="457200" marR="0" lvl="0" indent="-342900" algn="l" rtl="0">
              <a:lnSpc>
                <a:spcPct val="80000"/>
              </a:lnSpc>
              <a:spcBef>
                <a:spcPts val="560"/>
              </a:spcBef>
              <a:spcAft>
                <a:spcPts val="0"/>
              </a:spcAft>
              <a:buClr>
                <a:schemeClr val="dk1"/>
              </a:buClr>
              <a:buSzPct val="166666"/>
              <a:buFont typeface="Arial"/>
              <a:buChar char="•"/>
            </a:pPr>
            <a:r>
              <a:rPr lang="x-none" sz="1800"/>
              <a:t>How does Gertrude treat her son when he is occupied with the Ghost? How does this reflect on her attitude towards her son?</a:t>
            </a:r>
          </a:p>
          <a:p>
            <a:endParaRPr lang="x-none" sz="1800"/>
          </a:p>
        </p:txBody>
      </p:sp>
      <p:sp>
        <p:nvSpPr>
          <p:cNvPr id="146" name="Shape 146"/>
          <p:cNvSpPr txBox="1"/>
          <p:nvPr/>
        </p:nvSpPr>
        <p:spPr>
          <a:xfrm>
            <a:off x="7343400" y="6233550"/>
            <a:ext cx="1343400" cy="482699"/>
          </a:xfrm>
          <a:prstGeom prst="rect">
            <a:avLst/>
          </a:prstGeom>
          <a:solidFill>
            <a:srgbClr val="93C47D"/>
          </a:solidFill>
        </p:spPr>
        <p:txBody>
          <a:bodyPr lIns="91425" tIns="91425" rIns="91425" bIns="91425" anchor="t" anchorCtr="0">
            <a:spAutoFit/>
          </a:bodyPr>
          <a:lstStyle/>
          <a:p>
            <a:pPr lvl="0" rtl="0">
              <a:buNone/>
            </a:pPr>
            <a:r>
              <a:rPr lang="x-none" sz="2400"/>
              <a:t>Group 3</a:t>
            </a:r>
          </a:p>
        </p:txBody>
      </p:sp>
      <p:sp>
        <p:nvSpPr>
          <p:cNvPr id="147" name="Shape 147"/>
          <p:cNvSpPr txBox="1"/>
          <p:nvPr/>
        </p:nvSpPr>
        <p:spPr>
          <a:xfrm>
            <a:off x="7343400" y="6233550"/>
            <a:ext cx="1343400" cy="482699"/>
          </a:xfrm>
          <a:prstGeom prst="rect">
            <a:avLst/>
          </a:prstGeom>
          <a:solidFill>
            <a:srgbClr val="8E7CC3"/>
          </a:solidFill>
        </p:spPr>
        <p:txBody>
          <a:bodyPr lIns="91425" tIns="91425" rIns="91425" bIns="91425" anchor="t" anchorCtr="0">
            <a:spAutoFit/>
          </a:bodyPr>
          <a:lstStyle/>
          <a:p>
            <a:pPr lvl="0" rtl="0">
              <a:buNone/>
            </a:pPr>
            <a:r>
              <a:rPr lang="x-none" sz="2400"/>
              <a:t>Group 4</a:t>
            </a:r>
          </a:p>
        </p:txBody>
      </p:sp>
    </p:spTree>
  </p:cSld>
  <p:clrMapOvr>
    <a:masterClrMapping/>
  </p:clrMapOvr>
  <p:transition spd="slow">
    <p:cut/>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Shape 152"/>
          <p:cNvSpPr txBox="1">
            <a:spLocks noGrp="1"/>
          </p:cNvSpPr>
          <p:nvPr>
            <p:ph type="title"/>
          </p:nvPr>
        </p:nvSpPr>
        <p:spPr>
          <a:xfrm>
            <a:off x="457200" y="-30162"/>
            <a:ext cx="8229600" cy="740999"/>
          </a:xfrm>
          <a:prstGeom prst="rect">
            <a:avLst/>
          </a:prstGeom>
          <a:solidFill>
            <a:schemeClr val="accent1"/>
          </a:solidFill>
        </p:spPr>
        <p:txBody>
          <a:bodyPr lIns="91425" tIns="91425" rIns="91425" bIns="91425" anchor="t" anchorCtr="0">
            <a:spAutoFit/>
          </a:bodyPr>
          <a:lstStyle/>
          <a:p>
            <a:pPr>
              <a:buNone/>
            </a:pPr>
            <a:r>
              <a:rPr lang="x-none"/>
              <a:t>Could this be reconciliation?</a:t>
            </a:r>
          </a:p>
        </p:txBody>
      </p:sp>
      <p:sp>
        <p:nvSpPr>
          <p:cNvPr id="153" name="Shape 153"/>
          <p:cNvSpPr txBox="1">
            <a:spLocks noGrp="1"/>
          </p:cNvSpPr>
          <p:nvPr>
            <p:ph type="body" idx="1"/>
          </p:nvPr>
        </p:nvSpPr>
        <p:spPr>
          <a:xfrm>
            <a:off x="386544" y="818518"/>
            <a:ext cx="8407500" cy="5842800"/>
          </a:xfrm>
          <a:prstGeom prst="rect">
            <a:avLst/>
          </a:prstGeom>
          <a:solidFill>
            <a:srgbClr val="FFFFFF"/>
          </a:solidFill>
        </p:spPr>
        <p:txBody>
          <a:bodyPr lIns="91425" tIns="91425" rIns="91425" bIns="91425" anchor="t" anchorCtr="0">
            <a:spAutoFit/>
          </a:bodyPr>
          <a:lstStyle/>
          <a:p>
            <a:pPr marL="0" lvl="0" indent="0" rtl="0">
              <a:lnSpc>
                <a:spcPct val="80000"/>
              </a:lnSpc>
              <a:spcBef>
                <a:spcPts val="560"/>
              </a:spcBef>
              <a:buNone/>
            </a:pPr>
            <a:r>
              <a:rPr lang="x-none" sz="1800"/>
              <a:t>Once the Ghost is gone, Hamlet speaks to his mother with an entirely different tone and with an entirely different purpose.</a:t>
            </a:r>
          </a:p>
          <a:p>
            <a:pPr marL="457200" lvl="0" indent="-342900" rtl="0">
              <a:lnSpc>
                <a:spcPct val="80000"/>
              </a:lnSpc>
              <a:spcBef>
                <a:spcPts val="560"/>
              </a:spcBef>
              <a:buClr>
                <a:schemeClr val="dk1"/>
              </a:buClr>
              <a:buSzPct val="166666"/>
              <a:buFont typeface="Arial"/>
              <a:buChar char="•"/>
            </a:pPr>
            <a:r>
              <a:rPr lang="x-none" sz="1800"/>
              <a:t>What does Hamlet tell his mom?</a:t>
            </a:r>
          </a:p>
          <a:p>
            <a:pPr marL="914400" lvl="1" indent="-342900" rtl="0">
              <a:lnSpc>
                <a:spcPct val="80000"/>
              </a:lnSpc>
              <a:spcBef>
                <a:spcPts val="560"/>
              </a:spcBef>
              <a:buClr>
                <a:schemeClr val="dk1"/>
              </a:buClr>
              <a:buSzPct val="100000"/>
              <a:buFont typeface="Courier New"/>
              <a:buChar char="o"/>
            </a:pPr>
            <a:r>
              <a:rPr lang="x-none" sz="1800"/>
              <a:t>How is this a more honest and open conversation than his previous interactions with her?</a:t>
            </a:r>
          </a:p>
          <a:p>
            <a:pPr marL="914400" lvl="1" indent="-342900" rtl="0">
              <a:lnSpc>
                <a:spcPct val="80000"/>
              </a:lnSpc>
              <a:spcBef>
                <a:spcPts val="560"/>
              </a:spcBef>
              <a:buClr>
                <a:schemeClr val="dk1"/>
              </a:buClr>
              <a:buSzPct val="100000"/>
              <a:buFont typeface="Courier New"/>
              <a:buChar char="o"/>
            </a:pPr>
            <a:r>
              <a:rPr lang="x-none" sz="1800"/>
              <a:t>In what ways does he retain some of his hurt and anger, and in what ways does he set some of that aside? Is this sincere?</a:t>
            </a:r>
          </a:p>
          <a:p>
            <a:pPr marL="457200" lvl="0" indent="-342900" rtl="0">
              <a:lnSpc>
                <a:spcPct val="80000"/>
              </a:lnSpc>
              <a:spcBef>
                <a:spcPts val="560"/>
              </a:spcBef>
              <a:buClr>
                <a:schemeClr val="dk1"/>
              </a:buClr>
              <a:buSzPct val="166666"/>
              <a:buFont typeface="Arial"/>
              <a:buChar char="•"/>
            </a:pPr>
            <a:r>
              <a:rPr lang="x-none" sz="1800"/>
              <a:t>What does he ask her for? </a:t>
            </a:r>
          </a:p>
          <a:p>
            <a:pPr marL="914400" lvl="1" indent="-342900" rtl="0">
              <a:lnSpc>
                <a:spcPct val="80000"/>
              </a:lnSpc>
              <a:spcBef>
                <a:spcPts val="560"/>
              </a:spcBef>
              <a:buClr>
                <a:schemeClr val="dk1"/>
              </a:buClr>
              <a:buSzPct val="100000"/>
              <a:buFont typeface="Courier New"/>
              <a:buChar char="o"/>
            </a:pPr>
            <a:r>
              <a:rPr lang="x-none" sz="1800"/>
              <a:t>Given your understanding of Hamlet, is it possible that--should Gertrude change--she would be redeemed in her son's eyes?</a:t>
            </a:r>
          </a:p>
          <a:p>
            <a:pPr marL="457200" lvl="0" indent="-342900" rtl="0">
              <a:lnSpc>
                <a:spcPct val="80000"/>
              </a:lnSpc>
              <a:spcBef>
                <a:spcPts val="560"/>
              </a:spcBef>
              <a:buClr>
                <a:schemeClr val="dk1"/>
              </a:buClr>
              <a:buSzPct val="166666"/>
              <a:buFont typeface="Arial"/>
              <a:buChar char="•"/>
            </a:pPr>
            <a:r>
              <a:rPr lang="x-none" sz="1800"/>
              <a:t>Gertrude says </a:t>
            </a:r>
            <a:r>
              <a:rPr lang="x-none" sz="1800" i="1"/>
              <a:t>very</a:t>
            </a:r>
            <a:r>
              <a:rPr lang="x-none" sz="1800"/>
              <a:t> little to Hamlet as he reveals everything to her (including that he "essentially [is] not in madness/But mad in craft"). </a:t>
            </a:r>
          </a:p>
          <a:p>
            <a:pPr marL="914400" lvl="1" indent="-342900" rtl="0">
              <a:lnSpc>
                <a:spcPct val="80000"/>
              </a:lnSpc>
              <a:spcBef>
                <a:spcPts val="560"/>
              </a:spcBef>
              <a:buClr>
                <a:schemeClr val="dk1"/>
              </a:buClr>
              <a:buSzPct val="100000"/>
              <a:buFont typeface="Courier New"/>
              <a:buChar char="o"/>
            </a:pPr>
            <a:r>
              <a:rPr lang="x-none" sz="1800"/>
              <a:t>From what little she does say, does she seem to trust Hamlet and honor his requests? </a:t>
            </a:r>
          </a:p>
          <a:p>
            <a:pPr marL="914400" lvl="1" indent="-342900" rtl="0">
              <a:lnSpc>
                <a:spcPct val="80000"/>
              </a:lnSpc>
              <a:spcBef>
                <a:spcPts val="560"/>
              </a:spcBef>
              <a:buClr>
                <a:schemeClr val="dk1"/>
              </a:buClr>
              <a:buSzPct val="100000"/>
              <a:buFont typeface="Courier New"/>
              <a:buChar char="o"/>
            </a:pPr>
            <a:r>
              <a:rPr lang="x-none" sz="1800"/>
              <a:t>Given that she must "take sides," is she on Hamlet's or Claudius's team? Why?</a:t>
            </a:r>
          </a:p>
          <a:p>
            <a:endParaRPr lang="x-none" sz="1800"/>
          </a:p>
        </p:txBody>
      </p:sp>
      <p:sp>
        <p:nvSpPr>
          <p:cNvPr id="154" name="Shape 154"/>
          <p:cNvSpPr txBox="1"/>
          <p:nvPr/>
        </p:nvSpPr>
        <p:spPr>
          <a:xfrm>
            <a:off x="7343400" y="6233550"/>
            <a:ext cx="1343400" cy="482699"/>
          </a:xfrm>
          <a:prstGeom prst="rect">
            <a:avLst/>
          </a:prstGeom>
          <a:solidFill>
            <a:srgbClr val="8E7CC3"/>
          </a:solidFill>
        </p:spPr>
        <p:txBody>
          <a:bodyPr lIns="91425" tIns="91425" rIns="91425" bIns="91425" anchor="t" anchorCtr="0">
            <a:spAutoFit/>
          </a:bodyPr>
          <a:lstStyle/>
          <a:p>
            <a:pPr lvl="0" rtl="0">
              <a:buNone/>
            </a:pPr>
            <a:r>
              <a:rPr lang="x-none" sz="2400"/>
              <a:t>Group 4</a:t>
            </a:r>
          </a:p>
        </p:txBody>
      </p:sp>
    </p:spTree>
  </p:cSld>
  <p:clrMapOvr>
    <a:masterClrMapping/>
  </p:clrMapOvr>
  <p:transition spd="slow">
    <p:cut/>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Shape 159"/>
          <p:cNvSpPr txBox="1">
            <a:spLocks noGrp="1"/>
          </p:cNvSpPr>
          <p:nvPr>
            <p:ph type="title"/>
          </p:nvPr>
        </p:nvSpPr>
        <p:spPr>
          <a:xfrm>
            <a:off x="457200" y="274637"/>
            <a:ext cx="8229600" cy="1143000"/>
          </a:xfrm>
          <a:prstGeom prst="rect">
            <a:avLst/>
          </a:prstGeom>
          <a:solidFill>
            <a:schemeClr val="accent1"/>
          </a:solidFill>
        </p:spPr>
        <p:txBody>
          <a:bodyPr lIns="91425" tIns="91425" rIns="91425" bIns="91425" anchor="t" anchorCtr="0">
            <a:spAutoFit/>
          </a:bodyPr>
          <a:lstStyle/>
          <a:p>
            <a:pPr>
              <a:buNone/>
            </a:pPr>
            <a:r>
              <a:rPr lang="x-none"/>
              <a:t>Tying Up Loose Ends?</a:t>
            </a:r>
          </a:p>
        </p:txBody>
      </p:sp>
      <p:sp>
        <p:nvSpPr>
          <p:cNvPr id="160" name="Shape 160"/>
          <p:cNvSpPr txBox="1">
            <a:spLocks noGrp="1"/>
          </p:cNvSpPr>
          <p:nvPr>
            <p:ph type="body" idx="1"/>
          </p:nvPr>
        </p:nvSpPr>
        <p:spPr>
          <a:xfrm>
            <a:off x="457200" y="1600200"/>
            <a:ext cx="8229600" cy="5136300"/>
          </a:xfrm>
          <a:prstGeom prst="rect">
            <a:avLst/>
          </a:prstGeom>
          <a:solidFill>
            <a:srgbClr val="FFFFFF"/>
          </a:solidFill>
        </p:spPr>
        <p:txBody>
          <a:bodyPr lIns="91425" tIns="91425" rIns="91425" bIns="91425" anchor="t" anchorCtr="0">
            <a:spAutoFit/>
          </a:bodyPr>
          <a:lstStyle/>
          <a:p>
            <a:pPr lvl="0" rtl="0">
              <a:buNone/>
            </a:pPr>
            <a:r>
              <a:rPr lang="x-none" sz="2400"/>
              <a:t>Why do you think that Hamlet concludes the Act with the plan to send him to England with R&amp;G as well as the image of his taking Polonius out?</a:t>
            </a:r>
          </a:p>
          <a:p>
            <a:pPr marL="457200" lvl="0" indent="-381000" rtl="0">
              <a:buClr>
                <a:schemeClr val="dk1"/>
              </a:buClr>
              <a:buSzPct val="166666"/>
              <a:buFont typeface="Arial"/>
              <a:buChar char="•"/>
            </a:pPr>
            <a:r>
              <a:rPr lang="x-none" sz="2400"/>
              <a:t>Does this merely address a reality on the stage that cannot be overlooked (Polonius's body) or is it important that Gertrude hear his reactions?</a:t>
            </a:r>
          </a:p>
          <a:p>
            <a:pPr marL="457200" lvl="0" indent="-381000" rtl="0">
              <a:buClr>
                <a:schemeClr val="dk1"/>
              </a:buClr>
              <a:buSzPct val="166666"/>
              <a:buFont typeface="Arial"/>
              <a:buChar char="•"/>
            </a:pPr>
            <a:r>
              <a:rPr lang="x-none" sz="2400"/>
              <a:t>Or is Hamlet attempting to remind his mother about Claudius's spying on (or, worse yet, plotting against) him?</a:t>
            </a:r>
          </a:p>
          <a:p>
            <a:pPr marL="0" lvl="0" indent="0">
              <a:buNone/>
            </a:pPr>
            <a:r>
              <a:rPr lang="x-none" sz="2400"/>
              <a:t>Support your answers with references to the events of Act III that develop these characters.</a:t>
            </a:r>
          </a:p>
        </p:txBody>
      </p:sp>
      <p:sp>
        <p:nvSpPr>
          <p:cNvPr id="161" name="Shape 161"/>
          <p:cNvSpPr txBox="1"/>
          <p:nvPr/>
        </p:nvSpPr>
        <p:spPr>
          <a:xfrm>
            <a:off x="7467950" y="6295825"/>
            <a:ext cx="1343400" cy="482699"/>
          </a:xfrm>
          <a:prstGeom prst="rect">
            <a:avLst/>
          </a:prstGeom>
          <a:solidFill>
            <a:srgbClr val="8E7CC3"/>
          </a:solidFill>
        </p:spPr>
        <p:txBody>
          <a:bodyPr lIns="91425" tIns="91425" rIns="91425" bIns="91425" anchor="t" anchorCtr="0">
            <a:spAutoFit/>
          </a:bodyPr>
          <a:lstStyle/>
          <a:p>
            <a:pPr lvl="0" rtl="0">
              <a:buNone/>
            </a:pPr>
            <a:r>
              <a:rPr lang="x-none" sz="2400"/>
              <a:t>Group 4</a:t>
            </a:r>
          </a:p>
        </p:txBody>
      </p:sp>
    </p:spTree>
  </p:cSld>
  <p:clrMapOvr>
    <a:masterClrMapping/>
  </p:clrMapOvr>
  <p:transition spd="slow">
    <p:cut/>
  </p:transition>
</p:sld>
</file>

<file path=ppt/theme/theme1.xml><?xml version="1.0" encoding="utf-8"?>
<a:theme xmlns:a="http://schemas.openxmlformats.org/drawingml/2006/main">
  <a:themeElements>
    <a:clrScheme name="Custom 346">
      <a:dk1>
        <a:srgbClr val="000000"/>
      </a:dk1>
      <a:lt1>
        <a:srgbClr val="FFFFFF"/>
      </a:lt1>
      <a:dk2>
        <a:srgbClr val="4C4C4C"/>
      </a:dk2>
      <a:lt2>
        <a:srgbClr val="CCCCCC"/>
      </a:lt2>
      <a:accent1>
        <a:srgbClr val="89B4B8"/>
      </a:accent1>
      <a:accent2>
        <a:srgbClr val="AFA6CA"/>
      </a:accent2>
      <a:accent3>
        <a:srgbClr val="A5B492"/>
      </a:accent3>
      <a:accent4>
        <a:srgbClr val="E8CD6D"/>
      </a:accent4>
      <a:accent5>
        <a:srgbClr val="F4A447"/>
      </a:accent5>
      <a:accent6>
        <a:srgbClr val="D09D94"/>
      </a:accent6>
      <a:hlink>
        <a:srgbClr val="5EA7AA"/>
      </a:hlink>
      <a:folHlink>
        <a:srgbClr val="A295B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TotalTime>
  <Words>2498</Words>
  <Application>Microsoft Office PowerPoint</Application>
  <PresentationFormat>On-screen Show (4:3)</PresentationFormat>
  <Paragraphs>179</Paragraphs>
  <Slides>20</Slides>
  <Notes>20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
      <vt:lpstr>Hamlet Act 3</vt:lpstr>
      <vt:lpstr>Scene 1: King, R, G, Queen, Pol, Ophelia, Hamlet</vt:lpstr>
      <vt:lpstr>Hamlet’s famous speech</vt:lpstr>
      <vt:lpstr>In Sum...</vt:lpstr>
      <vt:lpstr>Hamlet and Ophelia</vt:lpstr>
      <vt:lpstr>Ophelia as Target</vt:lpstr>
      <vt:lpstr>The King’s reaction</vt:lpstr>
      <vt:lpstr>Scene 2: Hamlet, Player, Horatio, Polonius, Ophelia, Queen, King, Player Queen, Player King</vt:lpstr>
      <vt:lpstr>Trust and Testing</vt:lpstr>
      <vt:lpstr>The Play’s the Thing</vt:lpstr>
      <vt:lpstr>Hamlet and the Pipe…and Mom</vt:lpstr>
      <vt:lpstr>Insanity charts</vt:lpstr>
      <vt:lpstr>Scene 3: King, Rosencrantz, Guildenstern, Polonius</vt:lpstr>
      <vt:lpstr>The King’s Soliloquy</vt:lpstr>
      <vt:lpstr>Scene 4: Queen and Polonius; Hamlet</vt:lpstr>
      <vt:lpstr>The Queen’s Strange Reaction</vt:lpstr>
      <vt:lpstr>Hamlet and his mom: Oedipal much?</vt:lpstr>
      <vt:lpstr>The ghost returns!!! (And in his nightgown, too!)</vt:lpstr>
      <vt:lpstr>Could this be reconciliation?</vt:lpstr>
      <vt:lpstr>Tying Up Loose Ends?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Hamlet Act 3</dc:title>
  <dc:creator>Rothstein, Liudmila</dc:creator>
  <cp:lastModifiedBy>Windows User</cp:lastModifiedBy>
  <cp:revision>1</cp:revision>
  <cp:lastPrinted>2012-11-07T14:16:08Z</cp:lastPrinted>
  <dcterms:modified xsi:type="dcterms:W3CDTF">2012-11-07T14:17:40Z</dcterms:modified>
</cp:coreProperties>
</file>