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uzanne.morris@cnusd.k12.ca.u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AFE5-7CA5-44B1-83FE-D573AE21AB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Mrs. Morris</a:t>
            </a:r>
            <a:br>
              <a:rPr lang="en-US" dirty="0"/>
            </a:br>
            <a:r>
              <a:rPr lang="en-US" dirty="0"/>
              <a:t>Resource Specialist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AE4863-53EE-4EFB-84B7-4B854BB018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Upper RSP</a:t>
            </a:r>
          </a:p>
        </p:txBody>
      </p:sp>
    </p:spTree>
    <p:extLst>
      <p:ext uri="{BB962C8B-B14F-4D97-AF65-F5344CB8AC3E}">
        <p14:creationId xmlns:p14="http://schemas.microsoft.com/office/powerpoint/2010/main" val="255336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689FC-73BB-421B-B9A1-63D5A7A4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DD4DD-0352-4A29-B54E-C3DA3AF70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6</a:t>
            </a:r>
            <a:r>
              <a:rPr lang="en-US" baseline="30000" dirty="0"/>
              <a:t>th</a:t>
            </a:r>
            <a:r>
              <a:rPr lang="en-US" dirty="0"/>
              <a:t> year at Eastvale Elementary school!</a:t>
            </a:r>
          </a:p>
          <a:p>
            <a:r>
              <a:rPr lang="en-US" dirty="0"/>
              <a:t>My 23</a:t>
            </a:r>
            <a:r>
              <a:rPr lang="en-US" baseline="30000" dirty="0"/>
              <a:t>rd</a:t>
            </a:r>
            <a:r>
              <a:rPr lang="en-US" dirty="0"/>
              <a:t> year as an elementary Resource Specialist.</a:t>
            </a:r>
          </a:p>
          <a:p>
            <a:r>
              <a:rPr lang="en-US" dirty="0"/>
              <a:t>I have worked for Corona Norco for 22 years!</a:t>
            </a:r>
          </a:p>
          <a:p>
            <a:r>
              <a:rPr lang="en-US" dirty="0"/>
              <a:t>My husband also teaches at Eastvale Elementary.</a:t>
            </a:r>
          </a:p>
          <a:p>
            <a:r>
              <a:rPr lang="en-US" dirty="0"/>
              <a:t>My son is 11 years old and will be starting 6</a:t>
            </a:r>
            <a:r>
              <a:rPr lang="en-US" baseline="30000" dirty="0"/>
              <a:t>th</a:t>
            </a:r>
            <a:r>
              <a:rPr lang="en-US" dirty="0"/>
              <a:t> grade in August.</a:t>
            </a:r>
          </a:p>
          <a:p>
            <a:r>
              <a:rPr lang="en-US" dirty="0"/>
              <a:t>I earned two Masters Degrees from Azusa Pacific University.  My first Masters is in Special Education and my second is in School Administration.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7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F6D2-5468-4056-9E80-30D0AF69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Hobbies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FF679-0A8A-49D3-825F-087976E53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Traveling and boating with my family</a:t>
            </a:r>
          </a:p>
          <a:p>
            <a:r>
              <a:rPr lang="en-US" dirty="0"/>
              <a:t>Watching my son play soccer, football and basketball</a:t>
            </a:r>
          </a:p>
          <a:p>
            <a:r>
              <a:rPr lang="en-US" dirty="0"/>
              <a:t>Reading</a:t>
            </a:r>
          </a:p>
          <a:p>
            <a:r>
              <a:rPr lang="en-US" dirty="0"/>
              <a:t>Cooking</a:t>
            </a:r>
          </a:p>
          <a:p>
            <a:r>
              <a:rPr lang="en-US" dirty="0"/>
              <a:t>Exercising </a:t>
            </a:r>
          </a:p>
        </p:txBody>
      </p:sp>
    </p:spTree>
    <p:extLst>
      <p:ext uri="{BB962C8B-B14F-4D97-AF65-F5344CB8AC3E}">
        <p14:creationId xmlns:p14="http://schemas.microsoft.com/office/powerpoint/2010/main" val="2972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7415-E957-449C-BBD1-C4E9690AC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484C-401D-4627-83E6-2EED275DE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Email- </a:t>
            </a:r>
            <a:r>
              <a:rPr lang="en-US" dirty="0">
                <a:hlinkClick r:id="rId2"/>
              </a:rPr>
              <a:t>suzanne.morris@cnusd.k12.ca.us</a:t>
            </a:r>
            <a:endParaRPr lang="en-US" dirty="0"/>
          </a:p>
          <a:p>
            <a:r>
              <a:rPr lang="en-US" dirty="0"/>
              <a:t>School phone- 951-738-2180</a:t>
            </a:r>
          </a:p>
        </p:txBody>
      </p:sp>
    </p:spTree>
    <p:extLst>
      <p:ext uri="{BB962C8B-B14F-4D97-AF65-F5344CB8AC3E}">
        <p14:creationId xmlns:p14="http://schemas.microsoft.com/office/powerpoint/2010/main" val="303546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36285-40CC-48EF-95B7-9E769C3BA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going to be a great year!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C57B0-8676-46BB-B6A3-E93487633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contact me via email or the </a:t>
            </a:r>
            <a:r>
              <a:rPr lang="en-US"/>
              <a:t>school phone </a:t>
            </a:r>
            <a:r>
              <a:rPr lang="en-US" dirty="0"/>
              <a:t>with any questions </a:t>
            </a:r>
            <a:r>
              <a:rPr lang="en-US"/>
              <a:t>or concerns.</a:t>
            </a:r>
          </a:p>
        </p:txBody>
      </p:sp>
    </p:spTree>
    <p:extLst>
      <p:ext uri="{BB962C8B-B14F-4D97-AF65-F5344CB8AC3E}">
        <p14:creationId xmlns:p14="http://schemas.microsoft.com/office/powerpoint/2010/main" val="886573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15</TotalTime>
  <Words>144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Garamond</vt:lpstr>
      <vt:lpstr>Savon</vt:lpstr>
      <vt:lpstr>Mrs. Morris Resource Specialist</vt:lpstr>
      <vt:lpstr>Background Information </vt:lpstr>
      <vt:lpstr>Hobbies</vt:lpstr>
      <vt:lpstr>Contact Information</vt:lpstr>
      <vt:lpstr>It’s going to be a great year!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Mrs. Morris Resource Specialist</dc:title>
  <dc:creator>Suzanne Morris</dc:creator>
  <cp:lastModifiedBy>Suzanne Morris</cp:lastModifiedBy>
  <cp:revision>2</cp:revision>
  <dcterms:created xsi:type="dcterms:W3CDTF">2021-07-06T17:00:53Z</dcterms:created>
  <dcterms:modified xsi:type="dcterms:W3CDTF">2021-07-06T17:16:35Z</dcterms:modified>
</cp:coreProperties>
</file>