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embeddedFontLst>
    <p:embeddedFont>
      <p:font typeface="Happy Monkey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E2F89661-78E4-4C9D-9A60-4B9735A3C5E6}">
  <a:tblStyle styleId="{E2F89661-78E4-4C9D-9A60-4B9735A3C5E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HappyMonke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timeforkids.com/" TargetMode="External"/><Relationship Id="rId42" Type="http://schemas.openxmlformats.org/officeDocument/2006/relationships/hyperlink" Target="https://www.gonoodle.com/" TargetMode="External"/><Relationship Id="rId41" Type="http://schemas.openxmlformats.org/officeDocument/2006/relationships/hyperlink" Target="https://www.typingclub.com/" TargetMode="External"/><Relationship Id="rId44" Type="http://schemas.openxmlformats.org/officeDocument/2006/relationships/hyperlink" Target="https://www.facebook.com/makepaducah/?__xts__%5B0%5D=68.ARBVHDd2NrxkMyplgQehNRy2-UwbjUHTCc9BhoLUbR35_uYm00CiQiRbhOX_-nRVu1JseDh4MqpKkA-UfvJwi0nQQTKoOwXV2Iyw91ZI9JRUL8csnInZFoS5pT3n4apDW03LIlBgO6GKmmgmWbQZdLXjPHv7VgrEec97ri65oFods3OXHqbJKxNo01MYuWhGYCIC0lz09ttl29awfTLIJb9ABP0fdm_4qxVDQbyeQugqvTGk_rKPdUE6GiUXq97oYzCIcPeM21iLW6Sb_gBgT6hhwGPayLjQ78VkZw5IojKUvstWFDJm-l4stbyjKCQVKRl_rW6HQKRXVKluUrw&amp;__xts__%5B1%5D=68.ARDKQ97qAjNuNspC6Wxl3v02AjPNK8a_v9awF9DgxFT6D_Pon-KV89ZqYbxo1iY0rXg__dnHxwJckTTIzH-Ps4aVLiVSnPw98Ww-8gCPTPSNXx8T5iHoxE5lTzLftwEWU8gV53YtPeAmYpXHDWJaWkx3J-_de2QnZ6ghxO4uLzIImdpZxXwb888G052ouyWyGJ26_EftfA8lZBNIapVwgMyNA6ai0HiDfHsKQulFGDZ-KthiyEmCkg0hqHEKJRiZ9aZo4GUptQJvVosVHLl5MtZQfDi5WWmxIly-ifqM8V2vPXqwUwt6LyzqIIGMBj19N54VvzFr37vWP6tlW4S5sLItlg&amp;__tn__=kC-R&amp;eid=ARBKCFiecFPRO3Xi4UJtGSbV2krxVSvjR7h7nAbEcXtyKxNPl74DelrD81rKD6lvLr-qe55LBw68T03g&amp;hc_ref=ARS3dIPEv_-mYROIya7FNm7Y4jq-RxKXCEn0S19--cWGNRhOEO1wUDu3RPrBCgOpVLA&amp;fref=nf" TargetMode="External"/><Relationship Id="rId43" Type="http://schemas.openxmlformats.org/officeDocument/2006/relationships/hyperlink" Target="https://homeschoolhideout.com/educational-shows-on-netflix/?fbclid=IwAR1JbqlVQko5BnjCIjZM8el7n-vdCk4Vywi4l9RQXYTIKWO7ep3CqtX1lUQ" TargetMode="External"/><Relationship Id="rId46" Type="http://schemas.openxmlformats.org/officeDocument/2006/relationships/hyperlink" Target="https://www.youtube.com/watch?v=cGM_VhNXMmo&amp;feature=youtu.be&amp;fbclid=IwAR1za4Qpp5kUzln6FXeowEkpUovvqCiGJL6xvdco1cuVOwy5HDRsb-gCVYM" TargetMode="External"/><Relationship Id="rId45" Type="http://schemas.openxmlformats.org/officeDocument/2006/relationships/hyperlink" Target="https://pinna.fm/?fbclid=IwAR1pOryBGOJIgfIO-6qgc1uLe8kiWWzRrfisqpF3rygROa-HRJc6p18_o84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jpg"/><Relationship Id="rId9" Type="http://schemas.openxmlformats.org/officeDocument/2006/relationships/hyperlink" Target="https://www.discoveryeducation.com/community/virtual-field-trips/" TargetMode="External"/><Relationship Id="rId48" Type="http://schemas.openxmlformats.org/officeDocument/2006/relationships/hyperlink" Target="https://notebookingfairy.com/pixiedust/all-purpose/game-board-template.pdf" TargetMode="External"/><Relationship Id="rId47" Type="http://schemas.openxmlformats.org/officeDocument/2006/relationships/hyperlink" Target="https://www.headspace.com/meditation/kids?fbclid=IwAR2poZwjmPo1ma0pveVPGxVvhUov20WWDqNMUHEUkaY8Fx5CvgOO-5-2BuM" TargetMode="External"/><Relationship Id="rId49" Type="http://schemas.openxmlformats.org/officeDocument/2006/relationships/image" Target="../media/image2.jpg"/><Relationship Id="rId5" Type="http://schemas.openxmlformats.org/officeDocument/2006/relationships/hyperlink" Target="https://docs.google.com/presentation/d/1PDVZvie0DnFbFEVFB8U3j89o1mD5BCUXTE6ymbb9y_k/mobilepresent?fbclid=IwAR2_GH74nFI0fjPGbVe6AiOhnUGcDtWrec879e2CbRspwaMGG8HiWOsXp8A&amp;slide=id.g4f60ec15fb_1_0" TargetMode="External"/><Relationship Id="rId6" Type="http://schemas.openxmlformats.org/officeDocument/2006/relationships/hyperlink" Target="https://docs.google.com/document/d/1ZAxvFV2_uSk44q75y4odr8XjuZ7KWUDvkSptHi6TVfE/edit?usp=sharing" TargetMode="External"/><Relationship Id="rId7" Type="http://schemas.openxmlformats.org/officeDocument/2006/relationships/hyperlink" Target="https://totallythebomb.com/heres-33-national-park-tours-you-can-take-virtually-from-the-comfort-of-your-home?fbclid=IwAR0Pc3gie-4fo2ioSdceMICoMvzUz7ehJ8z9_91p06xAzVrmhpNq_Uxn348" TargetMode="External"/><Relationship Id="rId8" Type="http://schemas.openxmlformats.org/officeDocument/2006/relationships/hyperlink" Target="https://docs.google.com/document/u/1/d/e/2PACX-1vTbUBsKt4U5tR-eXC8b2bogrvjrVlEBl8OJIesNPw6b7BRScYRuyXIaSAVIcl_q52BI4SqrK4_HVQCw/pub?fbclid=IwAR2znbWpFpaZ4Iulnxu0S-o9mUyPhlAdjfuj-PPCiFLMveagoSDnAH1IrLo" TargetMode="External"/><Relationship Id="rId31" Type="http://schemas.openxmlformats.org/officeDocument/2006/relationships/hyperlink" Target="https://www.facebook.com/PlatoElementaryDPS/photos/a.242071002619081/1429688023857367/?type=3&amp;theater" TargetMode="External"/><Relationship Id="rId30" Type="http://schemas.openxmlformats.org/officeDocument/2006/relationships/hyperlink" Target="https://www.facebook.com/photo.php?fbid=10158360154395799&amp;set=gm.565839397621062&amp;type=3&amp;theater&amp;ifg=1" TargetMode="External"/><Relationship Id="rId33" Type="http://schemas.openxmlformats.org/officeDocument/2006/relationships/hyperlink" Target="https://theshirleyjourney.com/lego-play-free-printable-calendar/?fbclid=IwAR2Woel_k2YZ6Sqv64XTC4bKTTxfQw484wFlPQxHN5zB9HAyE5J9ufO0uVA" TargetMode="External"/><Relationship Id="rId32" Type="http://schemas.openxmlformats.org/officeDocument/2006/relationships/hyperlink" Target="https://pbskids.org/designsquad/" TargetMode="External"/><Relationship Id="rId35" Type="http://schemas.openxmlformats.org/officeDocument/2006/relationships/hyperlink" Target="https://www.breakoutedu.com/funathome" TargetMode="External"/><Relationship Id="rId34" Type="http://schemas.openxmlformats.org/officeDocument/2006/relationships/hyperlink" Target="https://docs.google.com/document/d/1oCM2Ue9w32EUIGfRXsjwEXU_-Up8D6FSSWT8YGiBEtE/preview?fbclid=IwAR2aWUMF5cBksIzmNZEvKKzCZnGoymP42eu8TlWiuBdM-MfsAPih-OoScaU" TargetMode="External"/><Relationship Id="rId37" Type="http://schemas.openxmlformats.org/officeDocument/2006/relationships/hyperlink" Target="https://www.mkewithkids.com/post/here-are-two-weeks-worth-of-fun-and-easy-science-experiments?fbclid=IwAR0OqwGZrasMDaEqLKTJHOUumlsEaf_94lmIvs5BnomtMTZssUiINeabPmY" TargetMode="External"/><Relationship Id="rId36" Type="http://schemas.openxmlformats.org/officeDocument/2006/relationships/hyperlink" Target="https://www.makemegenius.com/index.php" TargetMode="External"/><Relationship Id="rId39" Type="http://schemas.openxmlformats.org/officeDocument/2006/relationships/hyperlink" Target="https://online.kidsdiscover.com/" TargetMode="External"/><Relationship Id="rId38" Type="http://schemas.openxmlformats.org/officeDocument/2006/relationships/hyperlink" Target="https://studio.code.org/courses" TargetMode="External"/><Relationship Id="rId20" Type="http://schemas.openxmlformats.org/officeDocument/2006/relationships/hyperlink" Target="https://gregtangmath.com/" TargetMode="External"/><Relationship Id="rId22" Type="http://schemas.openxmlformats.org/officeDocument/2006/relationships/hyperlink" Target="http://www.mathgametime.com/" TargetMode="External"/><Relationship Id="rId21" Type="http://schemas.openxmlformats.org/officeDocument/2006/relationships/hyperlink" Target="https://figurethis.nctm.org/index.html" TargetMode="External"/><Relationship Id="rId24" Type="http://schemas.openxmlformats.org/officeDocument/2006/relationships/hyperlink" Target="http://toytheater.com/category/math-games/" TargetMode="External"/><Relationship Id="rId23" Type="http://schemas.openxmlformats.org/officeDocument/2006/relationships/hyperlink" Target="https://www.mathplayground.com/" TargetMode="External"/><Relationship Id="rId26" Type="http://schemas.openxmlformats.org/officeDocument/2006/relationships/hyperlink" Target="https://www.mathhelp.com/" TargetMode="External"/><Relationship Id="rId25" Type="http://schemas.openxmlformats.org/officeDocument/2006/relationships/hyperlink" Target="https://www.coolmathgames.com/" TargetMode="External"/><Relationship Id="rId28" Type="http://schemas.openxmlformats.org/officeDocument/2006/relationships/hyperlink" Target="https://tinkerlab.com/rainbow-play-dough/?fbclid=IwAR3tl7SITISngB6JSI5WPs_zbeWqtkuvYgUuwd0cdJmcCMCz_TjIL3Os-Ec" TargetMode="External"/><Relationship Id="rId27" Type="http://schemas.openxmlformats.org/officeDocument/2006/relationships/hyperlink" Target="https://kidsactivitiesblog.com/124392/25-screen-free-activities-for-kids/?fbclid=IwAR2SK1Cb92m-0H7MxMQs9-6jOhDI33p5Rq6PWoZar-IjtPrLExQE8-ThaNA" TargetMode="External"/><Relationship Id="rId29" Type="http://schemas.openxmlformats.org/officeDocument/2006/relationships/hyperlink" Target="https://savedyouaspot.com/2020/03/12/20-screen-free-things-to-do-with-your-kids-indoors-when-school-is-closed/?fbclid=IwAR3zHmlPwUuman9XkN6QAvT14dhUBa6LzTTTQcsSvpQtiUH7AKUnuGkaENA" TargetMode="External"/><Relationship Id="rId11" Type="http://schemas.openxmlformats.org/officeDocument/2006/relationships/hyperlink" Target="https://artsandculture.google.com/partner/the-white-house" TargetMode="External"/><Relationship Id="rId10" Type="http://schemas.openxmlformats.org/officeDocument/2006/relationships/hyperlink" Target="https://www.360cities.net/" TargetMode="External"/><Relationship Id="rId13" Type="http://schemas.openxmlformats.org/officeDocument/2006/relationships/hyperlink" Target="http://www.wonderopolis.org/" TargetMode="External"/><Relationship Id="rId12" Type="http://schemas.openxmlformats.org/officeDocument/2006/relationships/hyperlink" Target="https://classroommagazines.scholastic.com/support/learnathome.html" TargetMode="External"/><Relationship Id="rId15" Type="http://schemas.openxmlformats.org/officeDocument/2006/relationships/hyperlink" Target="https://www.starfall.com/h/" TargetMode="External"/><Relationship Id="rId14" Type="http://schemas.openxmlformats.org/officeDocument/2006/relationships/hyperlink" Target="https://docs.google.com/document/d/1MrM7Ypu3uoEEwbyLQ6sxkx8d-sePrP2J64WQrb6dNfI/preview?fbclid=IwAR1Vl7poS5EQsq0MVuabYq5x2ihpXPskZD66jsNDcEmPGiKd6E5v_nYxS7w" TargetMode="External"/><Relationship Id="rId17" Type="http://schemas.openxmlformats.org/officeDocument/2006/relationships/hyperlink" Target="https://www.storylineonline.net/?fbclid=IwAR1BlaJCxIrWYYPho3TVhheXKfzgQu4LDJoAff13quNMGDlu1c5j0bdsCxk" TargetMode="External"/><Relationship Id="rId16" Type="http://schemas.openxmlformats.org/officeDocument/2006/relationships/hyperlink" Target="http://thestorystarter.com/junior.html" TargetMode="External"/><Relationship Id="rId19" Type="http://schemas.openxmlformats.org/officeDocument/2006/relationships/hyperlink" Target="https://illinois.pbslearningmedia.org/subjects/mathematics/k-8-mathematics/" TargetMode="External"/><Relationship Id="rId18" Type="http://schemas.openxmlformats.org/officeDocument/2006/relationships/hyperlink" Target="https://www.nytimes.com/column/learning-whats-going-on-in-this-pictu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825" y="434550"/>
            <a:ext cx="883501" cy="88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0900" y="480188"/>
            <a:ext cx="990598" cy="79222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238200" y="228600"/>
            <a:ext cx="7296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Happy Monkey"/>
                <a:ea typeface="Happy Monkey"/>
                <a:cs typeface="Happy Monkey"/>
                <a:sym typeface="Happy Monkey"/>
              </a:rPr>
              <a:t>List of Sites for Families to Use While School is Closed</a:t>
            </a:r>
            <a:endParaRPr b="1" sz="18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rgbClr val="134F5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rgbClr val="134F5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Happy Monkey"/>
                <a:ea typeface="Happy Monkey"/>
                <a:cs typeface="Happy Monkey"/>
                <a:sym typeface="Happy Monkey"/>
                <a:hlinkClick r:id="rId5"/>
              </a:rPr>
              <a:t>The Parent’s Guide to Google Classroom</a:t>
            </a:r>
            <a:endParaRPr sz="1200" u="sng">
              <a:solidFill>
                <a:srgbClr val="134F5C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graphicFrame>
        <p:nvGraphicFramePr>
          <p:cNvPr id="57" name="Google Shape;57;p13"/>
          <p:cNvGraphicFramePr/>
          <p:nvPr/>
        </p:nvGraphicFramePr>
        <p:xfrm>
          <a:off x="238200" y="141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{E2F89661-78E4-4C9D-9A60-4B9735A3C5E6}</a:tableStyleId>
              </a:tblPr>
              <a:tblGrid>
                <a:gridCol w="2432000"/>
                <a:gridCol w="2432000"/>
                <a:gridCol w="2432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Virtual Field Trips</a:t>
                      </a:r>
                      <a:endParaRPr b="1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Reading &amp; Writing</a:t>
                      </a:r>
                      <a:endParaRPr b="1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Math</a:t>
                      </a:r>
                      <a:endParaRPr b="1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>
                    <a:solidFill>
                      <a:srgbClr val="FFFF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6"/>
                        </a:rPr>
                        <a:t>VR Field Trips Around the World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(all ages)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7"/>
                        </a:rPr>
                        <a:t>33 National Park Tours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(all ages)</a:t>
                      </a:r>
                      <a:endParaRPr sz="1200">
                        <a:solidFill>
                          <a:srgbClr val="A64D79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8"/>
                        </a:rPr>
                        <a:t>30 Virtual Field Trips with Links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(all ages)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9"/>
                        </a:rPr>
                        <a:t>Discovery Education Virtual Field Trips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(all ages)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10"/>
                        </a:rPr>
                        <a:t>Panoramas of the World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(all ages)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11"/>
                        </a:rPr>
                        <a:t>Virtual Tour of the White House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(all ages)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12"/>
                        </a:rPr>
                        <a:t>Scholastic Learn-at-Home</a:t>
                      </a:r>
                      <a:r>
                        <a:rPr lang="en" sz="1200">
                          <a:solidFill>
                            <a:srgbClr val="A64D79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(PreK- grade 6)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13"/>
                        </a:rPr>
                        <a:t>Wonderopolis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(Kinder- grade 6)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14"/>
                        </a:rPr>
                        <a:t>AWESOME resource of Authors and Illustrators going live!</a:t>
                      </a:r>
                      <a:r>
                        <a:rPr lang="en" sz="1200">
                          <a:solidFill>
                            <a:srgbClr val="A64D79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(PreK- grade 8)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15"/>
                        </a:rPr>
                        <a:t>Starfall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(Kinder -grade 3)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16"/>
                        </a:rPr>
                        <a:t>Story Starter</a:t>
                      </a:r>
                      <a:r>
                        <a:rPr lang="en" sz="1200">
                          <a:solidFill>
                            <a:srgbClr val="A64D79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(all ages)</a:t>
                      </a:r>
                      <a:endParaRPr sz="1200">
                        <a:solidFill>
                          <a:srgbClr val="A64D79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17"/>
                        </a:rPr>
                        <a:t>Storyline Online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(PreK - grade 5)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18"/>
                        </a:rPr>
                        <a:t>What’s Going on in this Picture?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(all ages)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19"/>
                        </a:rPr>
                        <a:t>PBS K-8 Mathematics</a:t>
                      </a:r>
                      <a:r>
                        <a:rPr lang="en" sz="1200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(Kinder-grade 8)</a:t>
                      </a:r>
                      <a:endParaRPr sz="1200">
                        <a:solidFill>
                          <a:srgbClr val="A64D79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20"/>
                        </a:rPr>
                        <a:t>Greg Tang Math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(grade 1-grade 5)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21"/>
                        </a:rPr>
                        <a:t>Figure This!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(grade 1- grade 6) 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22"/>
                        </a:rPr>
                        <a:t>Math Game Time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(PreK- grade 7)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23"/>
                        </a:rPr>
                        <a:t>Math Playground</a:t>
                      </a:r>
                      <a:r>
                        <a:rPr lang="en" sz="1200">
                          <a:solidFill>
                            <a:srgbClr val="A64D79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(grade 1-grade 6)</a:t>
                      </a:r>
                      <a:endParaRPr sz="1200">
                        <a:solidFill>
                          <a:schemeClr val="accent5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24"/>
                        </a:rPr>
                        <a:t>Toy Theater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(grade 1-grade 5)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25"/>
                        </a:rPr>
                        <a:t>Cool Math Games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(grade 1-grade 5)</a:t>
                      </a:r>
                      <a:endParaRPr sz="1200">
                        <a:solidFill>
                          <a:schemeClr val="accent5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26"/>
                        </a:rPr>
                        <a:t>Math Help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(grade 5-grade 12)</a:t>
                      </a:r>
                      <a:endParaRPr sz="1200">
                        <a:solidFill>
                          <a:schemeClr val="accent5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Screen-Free Activities</a:t>
                      </a:r>
                      <a:endParaRPr b="1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STEAM</a:t>
                      </a:r>
                      <a:endParaRPr b="1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Other Stuff</a:t>
                      </a:r>
                      <a:endParaRPr b="1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>
                    <a:solidFill>
                      <a:srgbClr val="99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27"/>
                        </a:rPr>
                        <a:t>25 Screen-Free Activities for Kids</a:t>
                      </a:r>
                      <a:r>
                        <a:rPr lang="en" sz="1200">
                          <a:solidFill>
                            <a:srgbClr val="A64D79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(preK-elementary)</a:t>
                      </a:r>
                      <a:endParaRPr sz="1200">
                        <a:solidFill>
                          <a:srgbClr val="A64D79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28"/>
                        </a:rPr>
                        <a:t>Homemade Playdough</a:t>
                      </a:r>
                      <a:r>
                        <a:rPr lang="en" sz="1200">
                          <a:solidFill>
                            <a:srgbClr val="A64D79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(preK-elementary)</a:t>
                      </a:r>
                      <a:endParaRPr sz="1200">
                        <a:solidFill>
                          <a:srgbClr val="A64D79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29"/>
                        </a:rPr>
                        <a:t>20 Screen-Free Things to do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(all ages)</a:t>
                      </a:r>
                      <a:endParaRPr sz="1200">
                        <a:solidFill>
                          <a:srgbClr val="A64D79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30"/>
                        </a:rPr>
                        <a:t>Picture Scavenger Hunt</a:t>
                      </a:r>
                      <a:r>
                        <a:rPr lang="en" sz="1200">
                          <a:solidFill>
                            <a:srgbClr val="A64D79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(preK-elementary)</a:t>
                      </a:r>
                      <a:endParaRPr sz="1200">
                        <a:solidFill>
                          <a:srgbClr val="A64D79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31"/>
                        </a:rPr>
                        <a:t>Non-Screen Activities to do at home</a:t>
                      </a:r>
                      <a:r>
                        <a:rPr lang="en" sz="1200">
                          <a:solidFill>
                            <a:srgbClr val="A64D79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(elementary)</a:t>
                      </a:r>
                      <a:endParaRPr sz="1200">
                        <a:solidFill>
                          <a:srgbClr val="A64D79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u="sng">
                        <a:solidFill>
                          <a:srgbClr val="A64D79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32"/>
                        </a:rPr>
                        <a:t>PBS Kids Design Squad</a:t>
                      </a:r>
                      <a:r>
                        <a:rPr lang="en" sz="1200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(grade 2-grade 8)</a:t>
                      </a:r>
                      <a:endParaRPr sz="1200">
                        <a:solidFill>
                          <a:schemeClr val="accent5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33"/>
                        </a:rPr>
                        <a:t>30 Day LEGO Challenge</a:t>
                      </a:r>
                      <a:r>
                        <a:rPr lang="en" sz="1200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(all ages-everyone likes LEGO, right?)</a:t>
                      </a:r>
                      <a:endParaRPr sz="1200">
                        <a:solidFill>
                          <a:schemeClr val="accent5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34"/>
                        </a:rPr>
                        <a:t>Engineering Activities</a:t>
                      </a:r>
                      <a:r>
                        <a:rPr lang="en" sz="1200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(all ages)</a:t>
                      </a:r>
                      <a:endParaRPr sz="1200">
                        <a:solidFill>
                          <a:schemeClr val="accent5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35"/>
                        </a:rPr>
                        <a:t>Breakout EDU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(Kinder - grade 12)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36"/>
                        </a:rPr>
                        <a:t>Make Me Genius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(Kinder - grade 7)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37"/>
                        </a:rPr>
                        <a:t>Fun and Easy Science Activities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(elementary)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38"/>
                        </a:rPr>
                        <a:t>Coding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(Kinder - grade 12)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39"/>
                        </a:rPr>
                        <a:t>Kids Discover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(Kinder- grade 8)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40"/>
                        </a:rPr>
                        <a:t>Time for Kids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(Kinder- grade 6)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41"/>
                        </a:rPr>
                        <a:t>Typing Club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(grade 1 and up)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Keep the kids moving with 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42"/>
                        </a:rPr>
                        <a:t>GoNoodle</a:t>
                      </a:r>
                      <a:r>
                        <a:rPr lang="en" sz="1200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!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(preK-elementary)</a:t>
                      </a:r>
                      <a:endParaRPr sz="1200">
                        <a:solidFill>
                          <a:schemeClr val="accent5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43"/>
                        </a:rPr>
                        <a:t>150+ Educational Shows on Netflix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(all ages)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44"/>
                        </a:rPr>
                        <a:t>Free Art Lesson Via FACEBOOK Live everyday at 1:00 pm</a:t>
                      </a:r>
                      <a:r>
                        <a:rPr lang="en" sz="1200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(all ages)</a:t>
                      </a:r>
                      <a:endParaRPr sz="1200">
                        <a:solidFill>
                          <a:srgbClr val="A64D79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45"/>
                        </a:rPr>
                        <a:t>Kids Podcast with 30 day free trial</a:t>
                      </a:r>
                      <a:r>
                        <a:rPr lang="en" sz="1200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(preK-elementary)</a:t>
                      </a:r>
                      <a:endParaRPr sz="1200">
                        <a:solidFill>
                          <a:schemeClr val="accent5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46"/>
                        </a:rPr>
                        <a:t>Art for Kids Hub-Teaches kids how to draw</a:t>
                      </a:r>
                      <a:r>
                        <a:rPr lang="en" sz="1200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(preK-elementary)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hlink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47"/>
                        </a:rPr>
                        <a:t>Meditation for Kids</a:t>
                      </a:r>
                      <a:r>
                        <a:rPr lang="en" sz="1200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(preK-elementary)</a:t>
                      </a:r>
                      <a:endParaRPr sz="1200">
                        <a:solidFill>
                          <a:srgbClr val="A64D79"/>
                        </a:solidFill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Happy Monkey"/>
                        <a:buChar char="●"/>
                      </a:pPr>
                      <a:r>
                        <a:rPr lang="en" sz="1200" u="sng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  <a:hlinkClick r:id="rId48"/>
                        </a:rPr>
                        <a:t>Blank Gameboard Template</a:t>
                      </a:r>
                      <a:r>
                        <a:rPr lang="en" sz="1200">
                          <a:solidFill>
                            <a:schemeClr val="accent5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(to make up your own game!)</a:t>
                      </a:r>
                      <a:r>
                        <a:rPr lang="en" sz="1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(all ages)</a:t>
                      </a:r>
                      <a:endParaRPr sz="1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</a:tr>
            </a:tbl>
          </a:graphicData>
        </a:graphic>
      </p:graphicFrame>
      <p:pic>
        <p:nvPicPr>
          <p:cNvPr id="58" name="Google Shape;58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878675" y="480200"/>
            <a:ext cx="792198" cy="792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