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1" r:id="rId4"/>
    <p:sldId id="262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3A37C-467D-41FE-9726-7B1FC89B99ED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7DD6E-1029-47DB-979F-78EB6F7A2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xl.com/ela/grade-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internet4classrooms.com/skills-7th-langbuilder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umoslearning.com/llwp/resources/common-core-practice-tests-and-sample-questions/practice-test.html?btn=start&amp;cur=1116&amp;cookieSelect=true" TargetMode="External"/><Relationship Id="rId2" Type="http://schemas.openxmlformats.org/officeDocument/2006/relationships/hyperlink" Target="http://www.prepdog.org/7th-grade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er.org/interactives/spelling/spelling.html?s=g6-8" TargetMode="External"/><Relationship Id="rId2" Type="http://schemas.openxmlformats.org/officeDocument/2006/relationships/hyperlink" Target="http://www.english-online.org.uk/games/gamezone2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philtulga.com/Riddles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ftschools.com/quizzes/language_arts/" TargetMode="External"/><Relationship Id="rId2" Type="http://schemas.openxmlformats.org/officeDocument/2006/relationships/hyperlink" Target="http://www.uen.org/7-12interactives/lang_arts.s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wordgametime.com/grade/7th-gra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80679"/>
            <a:ext cx="5638800" cy="3976584"/>
          </a:xfrm>
        </p:spPr>
        <p:txBody>
          <a:bodyPr>
            <a:noAutofit/>
          </a:bodyPr>
          <a:lstStyle/>
          <a:p>
            <a:r>
              <a:rPr lang="en-US" sz="2400" dirty="0"/>
              <a:t>Seventh grade language arts</a:t>
            </a:r>
            <a:br>
              <a:rPr lang="en-US" sz="2400" dirty="0"/>
            </a:br>
            <a:r>
              <a:rPr lang="en-US" sz="2400" dirty="0"/>
              <a:t>Here is a list of language arts skills students learn in seventh grade! These skills are organized into categories, and you can move your mouse over any skill name to view a sample question. To start practicing, just click on any link. IXL will track your score, and the questions will automatically increase in difficulty as you improve!</a:t>
            </a:r>
            <a:br>
              <a:rPr lang="en-US" sz="2400" dirty="0"/>
            </a:br>
            <a:r>
              <a:rPr lang="en-US" sz="2400" dirty="0"/>
              <a:t>Focus on: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Clues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Claims and Evidence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Details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of View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Shades of Meaning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248400"/>
            <a:ext cx="8229600" cy="16002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https://www.ixl.com/ela/grade-7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46062"/>
            <a:ext cx="1905000" cy="934640"/>
          </a:xfrm>
          <a:prstGeom prst="rect">
            <a:avLst/>
          </a:prstGeom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19200"/>
            <a:ext cx="2131214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446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7th Grade Language Arts Skill Builders</a:t>
            </a:r>
            <a:br>
              <a:rPr lang="en-US" b="1" dirty="0"/>
            </a:br>
            <a:r>
              <a:rPr lang="en-US" dirty="0"/>
              <a:t>Interactive Practice Links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124200"/>
            <a:ext cx="8229600" cy="28955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Grammar/Reading/General Resources</a:t>
            </a:r>
          </a:p>
          <a:p>
            <a:pPr lvl="1"/>
            <a:r>
              <a:rPr lang="en-US" sz="2000" dirty="0">
                <a:hlinkClick r:id="rId2"/>
              </a:rPr>
              <a:t>https://www.internet4classrooms.com/skills-7th-langbuilders.htm</a:t>
            </a:r>
            <a:endParaRPr lang="en-US" sz="2000" dirty="0"/>
          </a:p>
          <a:p>
            <a:pPr lvl="1"/>
            <a:r>
              <a:rPr lang="en-US" sz="3200" i="1" dirty="0">
                <a:latin typeface="Andy" pitchFamily="66" charset="0"/>
              </a:rPr>
              <a:t>Scroll around the website to practice any of the skills you need to review. Not all links connect, but most do!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38375"/>
            <a:ext cx="1819275" cy="885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025" y="252412"/>
            <a:ext cx="3409950" cy="6762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hlinkClick r:id="rId2"/>
              </a:rPr>
              <a:t>http://www.prepdog.org/7th-grade.htm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http://www.lumoslearning.com/llwp/resources/common-core-practice-tests-and-sample-questions/practice-test.html?btn=start&amp;cur=1116&amp;cookieSelect=true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" y="231775"/>
            <a:ext cx="3600450" cy="1228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" y="2697074"/>
            <a:ext cx="3914775" cy="942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677468"/>
            <a:ext cx="8455231" cy="109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7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55000" lnSpcReduction="20000"/>
          </a:bodyPr>
          <a:lstStyle/>
          <a:p>
            <a:r>
              <a:rPr lang="en-US" sz="3300" dirty="0">
                <a:hlinkClick r:id="rId2"/>
              </a:rPr>
              <a:t>http://www.english-online.org.uk/games/gamezone2.htm</a:t>
            </a:r>
            <a:endParaRPr lang="en-US" sz="33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500" dirty="0"/>
          </a:p>
          <a:p>
            <a:r>
              <a:rPr lang="en-US" sz="3300" dirty="0">
                <a:hlinkClick r:id="rId3"/>
              </a:rPr>
              <a:t>http://www.learner.org/interactives/spelling/spelling.html?s=g6-8</a:t>
            </a:r>
            <a:endParaRPr lang="en-US" sz="33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dirty="0">
                <a:hlinkClick r:id="rId4"/>
              </a:rPr>
              <a:t>http://www.philtulga.com/Riddles.html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328977"/>
            <a:ext cx="6940014" cy="12561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4419600"/>
            <a:ext cx="2286000" cy="159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2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6D28AA"/>
                </a:solidFill>
                <a:latin typeface="TeXGyreAdventorRegular"/>
              </a:rPr>
              <a:t>7-12 Student Interactives</a:t>
            </a:r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sz="2400" dirty="0">
                <a:hlinkClick r:id="rId2"/>
              </a:rPr>
              <a:t>http://www.uen.org/7-12interactives/lang_arts.shtml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000" dirty="0">
                <a:hlinkClick r:id="rId3"/>
              </a:rPr>
              <a:t>http://www.softschools.com/quizzes/language_arts/</a:t>
            </a:r>
            <a:endParaRPr lang="en-US" sz="3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670" y="403223"/>
            <a:ext cx="2838450" cy="885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535" y="546099"/>
            <a:ext cx="4714875" cy="600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495800"/>
            <a:ext cx="25146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6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495800"/>
          </a:xfrm>
        </p:spPr>
        <p:txBody>
          <a:bodyPr>
            <a:normAutofit fontScale="62500" lnSpcReduction="20000"/>
          </a:bodyPr>
          <a:lstStyle/>
          <a:p>
            <a:r>
              <a:rPr lang="en-US" sz="2800" dirty="0">
                <a:hlinkClick r:id="rId2"/>
              </a:rPr>
              <a:t>http://www.wordgametime.com/grade/7th-grade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500" b="1" dirty="0"/>
              <a:t>7th Grade Games, Videos and Worksheets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dirty="0"/>
              <a:t>Seventh grade language arts has children analyzing higher-level texts and expressing themselves through different types of writing. Children will continue to learn new subject-specific words and encounter those words in the texts they read. They will then utilize those words when creating presentations and writing essays.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Through Word Game Time’s free videos, children will find step-by-step instructions for creating effective presentations and writing different types of texts. To find inspiration for their writing and to help keep their minds sharp for analysis, children can play a large selection of free vocabulary games, including those that involve breaking codes and solving crossword puzzles.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57200"/>
            <a:ext cx="33528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88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246</Words>
  <Application>Microsoft Office PowerPoint</Application>
  <PresentationFormat>On-screen Show (4:3)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Andy</vt:lpstr>
      <vt:lpstr>Arial</vt:lpstr>
      <vt:lpstr>Calibri</vt:lpstr>
      <vt:lpstr>TeXGyreAdventorRegular</vt:lpstr>
      <vt:lpstr>Office Theme</vt:lpstr>
      <vt:lpstr>Seventh grade language arts Here is a list of language arts skills students learn in seventh grade! These skills are organized into categories, and you can move your mouse over any skill name to view a sample question. To start practicing, just click on any link. IXL will track your score, and the questions will automatically increase in difficulty as you improve! Focus on: Context Clues Claims and Evidence Sensory Details Point of View Shades of Meaning</vt:lpstr>
      <vt:lpstr>7th Grade Language Arts Skill Builders Interactive Practice Links 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CRCT TEST PREP</dc:title>
  <dc:creator>Jack</dc:creator>
  <cp:lastModifiedBy>Heather Kundla</cp:lastModifiedBy>
  <cp:revision>17</cp:revision>
  <dcterms:created xsi:type="dcterms:W3CDTF">2014-03-11T22:48:36Z</dcterms:created>
  <dcterms:modified xsi:type="dcterms:W3CDTF">2017-05-26T13:34:37Z</dcterms:modified>
</cp:coreProperties>
</file>