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12D12-DA50-4494-B5A6-426FFF6D2D82}" v="6" dt="2022-05-11T15:11:18.551"/>
    <p1510:client id="{784DBBE9-4229-A937-3AE9-1A6AA2782AED}" v="13" dt="2022-05-11T15:13:13.042"/>
    <p1510:client id="{B23A3A2D-C192-5004-07D1-59CCCD4CA519}" v="49" dt="2022-05-11T15:54:40.4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5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6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57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1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44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7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3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49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0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8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5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820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61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19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07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62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4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977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53AF89-5589-8E7D-4491-36506A3DF069}"/>
              </a:ext>
            </a:extLst>
          </p:cNvPr>
          <p:cNvSpPr txBox="1"/>
          <p:nvPr/>
        </p:nvSpPr>
        <p:spPr>
          <a:xfrm>
            <a:off x="2725948" y="1863306"/>
            <a:ext cx="60212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0610D7-ACA7-6A84-DD3B-F5AB55857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444794"/>
              </p:ext>
            </p:extLst>
          </p:nvPr>
        </p:nvGraphicFramePr>
        <p:xfrm>
          <a:off x="1164566" y="1897811"/>
          <a:ext cx="9058285" cy="392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3543">
                  <a:extLst>
                    <a:ext uri="{9D8B030D-6E8A-4147-A177-3AD203B41FA5}">
                      <a16:colId xmlns:a16="http://schemas.microsoft.com/office/drawing/2014/main" val="3710237782"/>
                    </a:ext>
                  </a:extLst>
                </a:gridCol>
                <a:gridCol w="4544742">
                  <a:extLst>
                    <a:ext uri="{9D8B030D-6E8A-4147-A177-3AD203B41FA5}">
                      <a16:colId xmlns:a16="http://schemas.microsoft.com/office/drawing/2014/main" val="734240681"/>
                    </a:ext>
                  </a:extLst>
                </a:gridCol>
              </a:tblGrid>
              <a:tr h="126023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b="0" dirty="0">
                          <a:solidFill>
                            <a:schemeClr val="bg1"/>
                          </a:solidFill>
                          <a:effectLst/>
                        </a:rPr>
                        <a:t>SCREADY-ELA </a:t>
                      </a:r>
                      <a:endParaRPr lang="es-CO" b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s-CO" sz="2000" b="0" dirty="0">
                          <a:solidFill>
                            <a:schemeClr val="bg1"/>
                          </a:solidFill>
                          <a:effectLst/>
                        </a:rPr>
                        <a:t>DAY 1  </a:t>
                      </a:r>
                      <a:endParaRPr lang="es-CO" b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s-CO" sz="2000" b="0" dirty="0" err="1">
                          <a:solidFill>
                            <a:schemeClr val="bg1"/>
                          </a:solidFill>
                          <a:effectLst/>
                        </a:rPr>
                        <a:t>Writing</a:t>
                      </a:r>
                      <a:r>
                        <a:rPr lang="es-CO" sz="20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CO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b="0" dirty="0">
                          <a:solidFill>
                            <a:schemeClr val="bg1"/>
                          </a:solidFill>
                          <a:effectLst/>
                        </a:rPr>
                        <a:t>May 17, 2022 </a:t>
                      </a:r>
                      <a:endParaRPr lang="es-CO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43418"/>
                  </a:ext>
                </a:extLst>
              </a:tr>
              <a:tr h="123548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SCREADY-ELA </a:t>
                      </a:r>
                      <a:endParaRPr lang="es-CO" dirty="0">
                        <a:effectLst/>
                      </a:endParaRPr>
                    </a:p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DAY 2 </a:t>
                      </a:r>
                      <a:endParaRPr lang="es-CO" dirty="0">
                        <a:effectLst/>
                      </a:endParaRPr>
                    </a:p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Reading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May 18, 2022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001789"/>
                  </a:ext>
                </a:extLst>
              </a:tr>
              <a:tr h="45934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SCREADY-</a:t>
                      </a:r>
                      <a:r>
                        <a:rPr lang="es-CO" sz="2000" dirty="0" err="1">
                          <a:effectLst/>
                        </a:rPr>
                        <a:t>Math</a:t>
                      </a:r>
                      <a:r>
                        <a:rPr lang="es-CO" sz="2000" dirty="0">
                          <a:effectLst/>
                        </a:rPr>
                        <a:t>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May 19, 2022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673591"/>
                  </a:ext>
                </a:extLst>
              </a:tr>
              <a:tr h="47518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SCPASS-</a:t>
                      </a:r>
                      <a:r>
                        <a:rPr lang="es-CO" sz="2000" dirty="0" err="1">
                          <a:effectLst/>
                        </a:rPr>
                        <a:t>Science</a:t>
                      </a:r>
                      <a:r>
                        <a:rPr lang="es-CO" sz="2000" dirty="0">
                          <a:effectLst/>
                        </a:rPr>
                        <a:t>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May 24, 2022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49854"/>
                  </a:ext>
                </a:extLst>
              </a:tr>
              <a:tr h="49102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Algebra I EOC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2000" dirty="0">
                          <a:effectLst/>
                        </a:rPr>
                        <a:t>May 27, 2022 </a:t>
                      </a:r>
                      <a:endParaRPr lang="es-CO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51902"/>
                  </a:ext>
                </a:extLst>
              </a:tr>
            </a:tbl>
          </a:graphicData>
        </a:graphic>
      </p:graphicFrame>
      <p:pic>
        <p:nvPicPr>
          <p:cNvPr id="7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C67ED74-EF3C-5B34-A494-8CCA6726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965" y="114569"/>
            <a:ext cx="2143125" cy="15392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DC0119-9109-E4A4-F035-978488358D40}"/>
              </a:ext>
            </a:extLst>
          </p:cNvPr>
          <p:cNvSpPr txBox="1"/>
          <p:nvPr/>
        </p:nvSpPr>
        <p:spPr>
          <a:xfrm>
            <a:off x="2567798" y="396815"/>
            <a:ext cx="8120332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Calibri"/>
                <a:cs typeface="Segoe UI"/>
              </a:rPr>
              <a:t>SCREADY/SCPASS/Algebra 1 EOC</a:t>
            </a:r>
            <a:r>
              <a:rPr lang="en-US" sz="2000">
                <a:solidFill>
                  <a:srgbClr val="000000"/>
                </a:solidFill>
                <a:latin typeface="Calibri"/>
                <a:cs typeface="Segoe UI"/>
              </a:rPr>
              <a:t> </a:t>
            </a:r>
          </a:p>
          <a:p>
            <a:pPr algn="ctr"/>
            <a:r>
              <a:rPr lang="en-US" sz="2000" b="1">
                <a:solidFill>
                  <a:srgbClr val="000000"/>
                </a:solidFill>
                <a:latin typeface="Calibri"/>
                <a:cs typeface="Segoe UI"/>
              </a:rPr>
              <a:t>English Language Art and Mathematics, Grade 6-8</a:t>
            </a:r>
            <a:r>
              <a:rPr lang="en-US" sz="2000">
                <a:solidFill>
                  <a:srgbClr val="000000"/>
                </a:solidFill>
                <a:latin typeface="Calibri"/>
                <a:cs typeface="Segoe UI"/>
              </a:rPr>
              <a:t> </a:t>
            </a:r>
          </a:p>
          <a:p>
            <a:pPr algn="ctr"/>
            <a:r>
              <a:rPr lang="en-US" sz="2000" b="1">
                <a:solidFill>
                  <a:srgbClr val="000000"/>
                </a:solidFill>
                <a:latin typeface="Calibri"/>
                <a:cs typeface="Segoe UI"/>
              </a:rPr>
              <a:t>Science, Grade 6</a:t>
            </a:r>
            <a:r>
              <a:rPr lang="en-US" sz="2000">
                <a:solidFill>
                  <a:srgbClr val="000000"/>
                </a:solidFill>
                <a:latin typeface="Calibri"/>
                <a:cs typeface="Segoe UI"/>
              </a:rPr>
              <a:t> </a:t>
            </a:r>
          </a:p>
          <a:p>
            <a:endParaRPr lang="en-US">
              <a:solidFill>
                <a:srgbClr val="000000"/>
              </a:solidFill>
              <a:latin typeface="Segoe UI"/>
              <a:cs typeface="Segoe UI"/>
            </a:endParaRPr>
          </a:p>
          <a:p>
            <a:endParaRPr lang="en-US" sz="2400">
              <a:solidFill>
                <a:srgbClr val="000000"/>
              </a:solidFill>
              <a:latin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37</cp:revision>
  <dcterms:created xsi:type="dcterms:W3CDTF">2022-05-11T15:07:42Z</dcterms:created>
  <dcterms:modified xsi:type="dcterms:W3CDTF">2022-05-11T15:54:59Z</dcterms:modified>
</cp:coreProperties>
</file>