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276" r:id="rId16"/>
    <p:sldId id="279" r:id="rId17"/>
    <p:sldId id="274" r:id="rId18"/>
    <p:sldId id="261" r:id="rId19"/>
    <p:sldId id="262" r:id="rId20"/>
    <p:sldId id="263" r:id="rId21"/>
    <p:sldId id="264" r:id="rId22"/>
    <p:sldId id="278" r:id="rId23"/>
    <p:sldId id="277" r:id="rId24"/>
    <p:sldId id="25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2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61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0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9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3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48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0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40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9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2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3936F-43B0-4BED-9810-CA31E5CD95B3}" type="datetimeFigureOut">
              <a:rPr lang="en-US" smtClean="0"/>
              <a:t>08/24/2017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8DD94-2D9C-44B6-B0DD-059B872C7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5yCOSHeYn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wlhUcSGqg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Welcome Back !!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2017-18 School Year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>
                <a:solidFill>
                  <a:schemeClr val="bg1"/>
                </a:solidFill>
              </a:rPr>
              <a:t>Titan Pride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72" y="3509963"/>
            <a:ext cx="2514600" cy="321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4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Building Administration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Mrs. </a:t>
            </a:r>
            <a:r>
              <a:rPr lang="en-US" dirty="0" smtClean="0">
                <a:solidFill>
                  <a:schemeClr val="bg1"/>
                </a:solidFill>
              </a:rPr>
              <a:t>MacQuarrie</a:t>
            </a:r>
            <a:r>
              <a:rPr lang="en-US" dirty="0" smtClean="0">
                <a:solidFill>
                  <a:schemeClr val="bg1"/>
                </a:solidFill>
              </a:rPr>
              <a:t> 	Assistant Principal		Grade 5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Mr. </a:t>
            </a:r>
            <a:r>
              <a:rPr lang="en-US" dirty="0" smtClean="0">
                <a:solidFill>
                  <a:schemeClr val="bg1"/>
                </a:solidFill>
              </a:rPr>
              <a:t>Mucha</a:t>
            </a:r>
            <a:r>
              <a:rPr lang="en-US" dirty="0" smtClean="0">
                <a:solidFill>
                  <a:schemeClr val="bg1"/>
                </a:solidFill>
              </a:rPr>
              <a:t>		Principal			Grade 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5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School Counselors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Mrs. Getz		Grade 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Mrs. </a:t>
            </a:r>
            <a:r>
              <a:rPr lang="en-US" dirty="0" smtClean="0">
                <a:solidFill>
                  <a:schemeClr val="bg1"/>
                </a:solidFill>
              </a:rPr>
              <a:t>Sansone</a:t>
            </a:r>
            <a:r>
              <a:rPr lang="en-US" dirty="0" smtClean="0">
                <a:solidFill>
                  <a:schemeClr val="bg1"/>
                </a:solidFill>
              </a:rPr>
              <a:t>	Grade 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36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School Attendance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Come to school and you will do better in school!!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Expected to attend school each day and arrive on time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late then you must report to attendance office.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Unexcused late to school: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15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minutes or more late will earn a working lunch detention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Tardy to school </a:t>
            </a:r>
            <a:r>
              <a:rPr lang="en-US" sz="4800" dirty="0" smtClean="0">
                <a:solidFill>
                  <a:schemeClr val="bg1"/>
                </a:solidFill>
              </a:rPr>
              <a:t>14</a:t>
            </a:r>
            <a:r>
              <a:rPr lang="en-US" dirty="0" smtClean="0">
                <a:solidFill>
                  <a:schemeClr val="bg1"/>
                </a:solidFill>
              </a:rPr>
              <a:t> minutes or less</a:t>
            </a:r>
            <a:r>
              <a:rPr lang="en-US" sz="4400" dirty="0" smtClean="0">
                <a:solidFill>
                  <a:schemeClr val="bg1"/>
                </a:solidFill>
              </a:rPr>
              <a:t> 5 </a:t>
            </a:r>
            <a:r>
              <a:rPr lang="en-US" dirty="0" smtClean="0">
                <a:solidFill>
                  <a:schemeClr val="bg1"/>
                </a:solidFill>
              </a:rPr>
              <a:t>times will result in detention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1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Leaving School Early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Need note or parent/guardian must call to inform us in the morning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Bring note to attendance office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Student given pass and student must sign-out &amp; meet your parent/guardian at the attendance office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7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Clinic (Nurse)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Must receive a pass from your teacher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Last resort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When to ask: emergency, fever, severe stomach pain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or vomiting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01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Hall Passes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Students must have a hall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Go directly to your destination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 respectful in hallway and move quietly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4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Electronic Devices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All electronic devices should be silenced and secured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 of an electronic device may result in consequences and/or device confiscated.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device is confiscated </a:t>
            </a:r>
            <a:r>
              <a:rPr lang="en-US" dirty="0" smtClean="0">
                <a:solidFill>
                  <a:schemeClr val="bg1"/>
                </a:solidFill>
              </a:rPr>
              <a:t>then it will be </a:t>
            </a:r>
            <a:r>
              <a:rPr lang="en-US" dirty="0" smtClean="0">
                <a:solidFill>
                  <a:schemeClr val="bg1"/>
                </a:solidFill>
              </a:rPr>
              <a:t>returned at end of day.  Second time confiscated then parent must come up to school.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9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Lockers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Students are encouraged to purchase a lock from main office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All locks used must be purchased in the main office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Secure your valuable items with a lock!!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PE locks will be loaned to students by PE teachers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7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TOYS/FIDGET SPINNERS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Fidget Free School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Toys are also not permitted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Rules are to limit distractions and avoid instances of theft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Arriving to school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Cafeteria – breakfast only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Auditorium- sitting waiting for the bell to ring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Follow the dismissal procedures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 respectful of the school building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 food in auditorium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Students exiting outside must walk carefully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0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Leaving School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Car riders – Outside of auditorium – Be careful of cars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Walkers- Go directly home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 not visit BPM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Bus riders in front and buses leave by 3:30 PM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Walk, Walk, Walk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7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Bus Behavior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RESPECT, RESPONSIBILITY, SAFETY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Stay Seated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 Respectful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Hands, Feet to self, Objects to self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Remember it is a privilege to ride the bus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5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Cafeteria Expectations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Sit at your assigned table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Keep area clean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 in control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Follow all directions and expectations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Assigned seats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Rotate after a few weeks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Helps maintain order, teaching you to be responsible, meet new friends.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93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Name Calling/Teasing/Bullying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 Respectful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WRONG is wrong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Even if everyone is doing it.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RIGHT is right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Even if no one is doing it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Communicate with an adult if there is a problem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7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Kid President’s 20 Things We Should Say More Often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https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://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www.youtube.com/watch?v=m5yCOSHeYn4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99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Positive Behaviors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Earn rewards in classroom, hallways, cafeteria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Earn Student of the Quarter, Student of the Month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Team </a:t>
            </a:r>
            <a:r>
              <a:rPr lang="en-US" dirty="0" smtClean="0">
                <a:solidFill>
                  <a:schemeClr val="bg1"/>
                </a:solidFill>
              </a:rPr>
              <a:t>rewards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School Rules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Student Handbook available on our website</a:t>
            </a:r>
          </a:p>
          <a:p>
            <a:r>
              <a:rPr lang="en-US" dirty="0">
                <a:solidFill>
                  <a:schemeClr val="bg1"/>
                </a:solidFill>
              </a:rPr>
              <a:t>Focus on Respect, </a:t>
            </a:r>
            <a:r>
              <a:rPr lang="en-US" dirty="0" smtClean="0">
                <a:solidFill>
                  <a:schemeClr val="bg1"/>
                </a:solidFill>
              </a:rPr>
              <a:t>Responsibility</a:t>
            </a:r>
            <a:r>
              <a:rPr lang="en-US" dirty="0">
                <a:solidFill>
                  <a:schemeClr val="bg1"/>
                </a:solidFill>
              </a:rPr>
              <a:t>, Safety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Repeated behavior problems = bigger consequences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smtClean="0">
                <a:solidFill>
                  <a:schemeClr val="bg1"/>
                </a:solidFill>
              </a:rPr>
              <a:t>SMR</a:t>
            </a:r>
            <a:r>
              <a:rPr lang="en-US" dirty="0" smtClean="0">
                <a:solidFill>
                  <a:schemeClr val="bg1"/>
                </a:solidFill>
              </a:rPr>
              <a:t>) Student </a:t>
            </a:r>
            <a:r>
              <a:rPr lang="en-US" dirty="0">
                <a:solidFill>
                  <a:schemeClr val="bg1"/>
                </a:solidFill>
              </a:rPr>
              <a:t>Management Room/202 assists with student attendance, </a:t>
            </a:r>
            <a:r>
              <a:rPr lang="en-US" dirty="0">
                <a:solidFill>
                  <a:schemeClr val="bg1"/>
                </a:solidFill>
              </a:rPr>
              <a:t>PBIS</a:t>
            </a:r>
            <a:r>
              <a:rPr lang="en-US" dirty="0">
                <a:solidFill>
                  <a:schemeClr val="bg1"/>
                </a:solidFill>
              </a:rPr>
              <a:t> initiatives, tardy infractions and </a:t>
            </a:r>
            <a:r>
              <a:rPr lang="en-US" dirty="0" smtClean="0">
                <a:solidFill>
                  <a:schemeClr val="bg1"/>
                </a:solidFill>
              </a:rPr>
              <a:t>assigns </a:t>
            </a:r>
            <a:r>
              <a:rPr lang="en-US" dirty="0">
                <a:solidFill>
                  <a:schemeClr val="bg1"/>
                </a:solidFill>
              </a:rPr>
              <a:t>consequences for those students removed from a class.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sent to </a:t>
            </a:r>
            <a:r>
              <a:rPr lang="en-US" dirty="0" smtClean="0">
                <a:solidFill>
                  <a:schemeClr val="bg1"/>
                </a:solidFill>
              </a:rPr>
              <a:t>SMR</a:t>
            </a:r>
            <a:r>
              <a:rPr lang="en-US" dirty="0" smtClean="0">
                <a:solidFill>
                  <a:schemeClr val="bg1"/>
                </a:solidFill>
              </a:rPr>
              <a:t>/202 for behavior then we work to get you back to class.  Students will earn a consequence for being </a:t>
            </a:r>
            <a:r>
              <a:rPr lang="en-US" dirty="0" smtClean="0">
                <a:solidFill>
                  <a:schemeClr val="bg1"/>
                </a:solidFill>
              </a:rPr>
              <a:t>sent.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6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Respect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978916"/>
              </p:ext>
            </p:extLst>
          </p:nvPr>
        </p:nvGraphicFramePr>
        <p:xfrm>
          <a:off x="838200" y="1825625"/>
          <a:ext cx="52578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40194896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5121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Hallway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Keep hands, feet,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objects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to self</a:t>
                      </a: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Use quiet voices</a:t>
                      </a: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Maintain personal space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6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Cafeteria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</a:t>
                      </a:r>
                      <a:r>
                        <a:rPr lang="en-US" baseline="0" dirty="0" smtClean="0"/>
                        <a:t> quiet voices</a:t>
                      </a:r>
                    </a:p>
                    <a:p>
                      <a:r>
                        <a:rPr lang="en-US" baseline="0" dirty="0" smtClean="0"/>
                        <a:t>Be nice to others</a:t>
                      </a:r>
                    </a:p>
                    <a:p>
                      <a:r>
                        <a:rPr lang="en-US" baseline="0" dirty="0" smtClean="0"/>
                        <a:t>Keep hands, feet, objects to self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3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Restroom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Give privacy to others</a:t>
                      </a:r>
                    </a:p>
                    <a:p>
                      <a:r>
                        <a:rPr lang="en-US" dirty="0" smtClean="0"/>
                        <a:t>Use</a:t>
                      </a:r>
                      <a:r>
                        <a:rPr lang="en-US" baseline="0" dirty="0" smtClean="0"/>
                        <a:t> supplies correctly</a:t>
                      </a:r>
                    </a:p>
                    <a:p>
                      <a:r>
                        <a:rPr lang="en-US" baseline="0" dirty="0" smtClean="0"/>
                        <a:t>Keep hands, feet, objects to self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826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3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Responsibility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659737"/>
              </p:ext>
            </p:extLst>
          </p:nvPr>
        </p:nvGraphicFramePr>
        <p:xfrm>
          <a:off x="838200" y="1825625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696508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459142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Hallway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Have a pass</a:t>
                      </a:r>
                    </a:p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Place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trash in trash can</a:t>
                      </a: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Go directly to your destination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0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Cafeteria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area clean (Table and Floor)</a:t>
                      </a:r>
                    </a:p>
                    <a:p>
                      <a:r>
                        <a:rPr lang="en-US" dirty="0" smtClean="0"/>
                        <a:t>Know</a:t>
                      </a:r>
                      <a:r>
                        <a:rPr lang="en-US" baseline="0" dirty="0" smtClean="0"/>
                        <a:t> your lunch code #</a:t>
                      </a:r>
                    </a:p>
                    <a:p>
                      <a:r>
                        <a:rPr lang="en-US" baseline="0" dirty="0" smtClean="0"/>
                        <a:t>Have money ready</a:t>
                      </a:r>
                    </a:p>
                    <a:p>
                      <a:r>
                        <a:rPr lang="en-US" baseline="0" dirty="0" smtClean="0"/>
                        <a:t>Remain in your assigned seat/table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3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Restroom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Wash hands &amp; clean</a:t>
                      </a:r>
                      <a:r>
                        <a:rPr lang="en-US" baseline="0" dirty="0" smtClean="0"/>
                        <a:t> up after yourself</a:t>
                      </a:r>
                    </a:p>
                    <a:p>
                      <a:r>
                        <a:rPr lang="en-US" baseline="0" dirty="0" smtClean="0"/>
                        <a:t>Inform adult of any problems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07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07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Safety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026070"/>
              </p:ext>
            </p:extLst>
          </p:nvPr>
        </p:nvGraphicFramePr>
        <p:xfrm>
          <a:off x="838200" y="1825625"/>
          <a:ext cx="10515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89776363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747069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Hallway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WALK on right side of hall</a:t>
                      </a:r>
                    </a:p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Face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forward</a:t>
                      </a: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Avoid others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37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Cafeteria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Remain</a:t>
                      </a:r>
                      <a:r>
                        <a:rPr lang="en-US" baseline="0" dirty="0" smtClean="0"/>
                        <a:t> in seat until dismissed</a:t>
                      </a:r>
                    </a:p>
                    <a:p>
                      <a:r>
                        <a:rPr lang="en-US" baseline="0" dirty="0" smtClean="0"/>
                        <a:t>WALK</a:t>
                      </a:r>
                    </a:p>
                    <a:p>
                      <a:r>
                        <a:rPr lang="en-US" baseline="0" dirty="0" smtClean="0"/>
                        <a:t>Follow adult directions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0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Restroom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it clean</a:t>
                      </a:r>
                    </a:p>
                    <a:p>
                      <a:r>
                        <a:rPr lang="en-US" dirty="0" smtClean="0"/>
                        <a:t>Enter &amp;</a:t>
                      </a:r>
                      <a:r>
                        <a:rPr lang="en-US" baseline="0" dirty="0" smtClean="0"/>
                        <a:t> exit under control</a:t>
                      </a:r>
                    </a:p>
                    <a:p>
                      <a:r>
                        <a:rPr lang="en-US" baseline="0" dirty="0" smtClean="0"/>
                        <a:t>Use closest restroom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76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19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IT’s Time to Wake Up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https://www.youtube.com/watch?v=RwlhUcSGqgs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LET’S MAKE IT A GREAT YEAR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YOU ARE CAPABLE OF AMAZING THINGS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DREAM BIG AND SHOOT FOR THE STARS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YOUR ATTITUDE DETERMINES YOUR DIRECTION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MAKE GREAT CHOICES THIS SCHOOL YEAR!!!!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8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43" y="1690688"/>
            <a:ext cx="6874328" cy="385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718</Words>
  <Application>Microsoft Office PowerPoint</Application>
  <PresentationFormat>Widescreen</PresentationFormat>
  <Paragraphs>148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Office Theme</vt:lpstr>
      <vt:lpstr>Welcome Back !! 2017-18 School Year</vt:lpstr>
      <vt:lpstr>Building Administration</vt:lpstr>
      <vt:lpstr>School Counselors</vt:lpstr>
      <vt:lpstr>School Attendance</vt:lpstr>
      <vt:lpstr>Leaving School Early</vt:lpstr>
      <vt:lpstr>Clinic (Nurse)</vt:lpstr>
      <vt:lpstr>Hall Passes</vt:lpstr>
      <vt:lpstr>Electronic Devices</vt:lpstr>
      <vt:lpstr>Lockers</vt:lpstr>
      <vt:lpstr>TOYS/FIDGET SPINNERS</vt:lpstr>
      <vt:lpstr>Arriving to school</vt:lpstr>
      <vt:lpstr>Leaving School </vt:lpstr>
      <vt:lpstr>Bus Behavior</vt:lpstr>
      <vt:lpstr>Cafeteria Expectations</vt:lpstr>
      <vt:lpstr>Name Calling/Teasing/Bullying</vt:lpstr>
      <vt:lpstr>Kid President’s 20 Things We Should Say More Often</vt:lpstr>
      <vt:lpstr>Positive Behaviors </vt:lpstr>
      <vt:lpstr>School Rules</vt:lpstr>
      <vt:lpstr>Respect</vt:lpstr>
      <vt:lpstr>Responsibility</vt:lpstr>
      <vt:lpstr>Safety</vt:lpstr>
      <vt:lpstr>IT’s Time to Wake Up</vt:lpstr>
      <vt:lpstr>LET’S MAKE IT A GREAT YEAR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Berea User</dc:creator>
  <cp:lastModifiedBy>Berea User</cp:lastModifiedBy>
  <cp:revision>20</cp:revision>
  <dcterms:created xsi:type="dcterms:W3CDTF">2017-08-21T16:41:59Z</dcterms:created>
  <dcterms:modified xsi:type="dcterms:W3CDTF">2017-08-25T04:33:18Z</dcterms:modified>
</cp:coreProperties>
</file>