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14"/>
  </p:notesMasterIdLst>
  <p:sldIdLst>
    <p:sldId id="256" r:id="rId3"/>
    <p:sldId id="283" r:id="rId4"/>
    <p:sldId id="258" r:id="rId5"/>
    <p:sldId id="259" r:id="rId6"/>
    <p:sldId id="261" r:id="rId7"/>
    <p:sldId id="284" r:id="rId8"/>
    <p:sldId id="262" r:id="rId9"/>
    <p:sldId id="281" r:id="rId10"/>
    <p:sldId id="282" r:id="rId11"/>
    <p:sldId id="278" r:id="rId12"/>
    <p:sldId id="279" r:id="rId13"/>
  </p:sldIdLst>
  <p:sldSz cx="9144000" cy="6858000" type="screen4x3"/>
  <p:notesSz cx="7010400" cy="9236075"/>
  <p:embeddedFontLst>
    <p:embeddedFont>
      <p:font typeface="Constantia" panose="02030602050306030303" pitchFamily="18" charset="0"/>
      <p:regular r:id="rId15"/>
      <p:bold r:id="rId16"/>
      <p:italic r:id="rId17"/>
      <p:boldItalic r:id="rId18"/>
    </p:embeddedFont>
    <p:embeddedFont>
      <p:font typeface="Aharoni" panose="02010803020104030203" pitchFamily="2" charset="-79"/>
      <p:bold r:id="rId19"/>
    </p:embeddedFont>
    <p:embeddedFont>
      <p:font typeface="Arial Black" panose="020B0A04020102020204" pitchFamily="34" charset="0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Libre Baskerville" panose="020B0604020202020204" charset="0"/>
      <p:regular r:id="rId25"/>
      <p:bold r:id="rId26"/>
      <p:italic r:id="rId27"/>
    </p:embeddedFont>
    <p:embeddedFont>
      <p:font typeface="Algerian" panose="04020705040A02060702" pitchFamily="82" charset="0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158" autoAdjust="0"/>
  </p:normalViewPr>
  <p:slideViewPr>
    <p:cSldViewPr snapToGrid="0">
      <p:cViewPr>
        <p:scale>
          <a:sx n="78" d="100"/>
          <a:sy n="78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50" tIns="46225" rIns="92450" bIns="462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50" tIns="46225" rIns="92450" bIns="462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50" tIns="46225" rIns="92450" bIns="462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772669"/>
            <a:ext cx="3037840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50" tIns="46225" rIns="92450" bIns="462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50" tIns="46225" rIns="92450" bIns="462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333831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spcFirstLastPara="1" wrap="square" lIns="92450" tIns="46225" rIns="92450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>
            <a:spLocks noGrp="1"/>
          </p:cNvSpPr>
          <p:nvPr>
            <p:ph type="body" idx="1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spcFirstLastPara="1" wrap="square" lIns="92450" tIns="46225" rIns="92450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 txBox="1">
            <a:spLocks noGrp="1"/>
          </p:cNvSpPr>
          <p:nvPr>
            <p:ph type="body" idx="1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spcFirstLastPara="1" wrap="square" lIns="92450" tIns="46225" rIns="92450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spcFirstLastPara="1" wrap="square" lIns="92450" tIns="46225" rIns="92450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>
            <a:spLocks noGrp="1"/>
          </p:cNvSpPr>
          <p:nvPr>
            <p:ph type="body" idx="1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spcFirstLastPara="1" wrap="square" lIns="92450" tIns="46225" rIns="92450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3:notes"/>
          <p:cNvSpPr txBox="1">
            <a:spLocks noGrp="1"/>
          </p:cNvSpPr>
          <p:nvPr>
            <p:ph type="body" idx="1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spcFirstLastPara="1" wrap="square" lIns="92450" tIns="46225" rIns="92450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4:notes"/>
          <p:cNvSpPr txBox="1">
            <a:spLocks noGrp="1"/>
          </p:cNvSpPr>
          <p:nvPr>
            <p:ph type="sldNum" idx="12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50" tIns="46225" rIns="92450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11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252" name="Google Shape;25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53" name="Google Shape;253;p24:notes"/>
          <p:cNvSpPr txBox="1">
            <a:spLocks noGrp="1"/>
          </p:cNvSpPr>
          <p:nvPr>
            <p:ph type="body" idx="1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50" tIns="46225" rIns="92450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7B7B7B"/>
            </a:gs>
            <a:gs pos="25000">
              <a:srgbClr val="727272"/>
            </a:gs>
            <a:gs pos="100000">
              <a:schemeClr val="dk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785757"/>
              </a:buClr>
              <a:buSzPts val="5600"/>
              <a:buFont typeface="Calibri"/>
              <a:buNone/>
              <a:defRPr sz="5600" b="1">
                <a:solidFill>
                  <a:srgbClr val="78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spcBef>
                <a:spcPts val="52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7185" algn="l"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4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7B7B7B"/>
            </a:gs>
            <a:gs pos="25000">
              <a:srgbClr val="727272"/>
            </a:gs>
            <a:gs pos="100000">
              <a:schemeClr val="dk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785757"/>
              </a:buClr>
              <a:buSzPts val="5600"/>
              <a:buFont typeface="Calibri"/>
              <a:buNone/>
              <a:defRPr sz="5600" b="1">
                <a:solidFill>
                  <a:srgbClr val="78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spcBef>
                <a:spcPts val="52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7B7B7B"/>
            </a:gs>
            <a:gs pos="25000">
              <a:srgbClr val="727272"/>
            </a:gs>
            <a:gs pos="100000">
              <a:schemeClr val="dk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E9BB8"/>
              </a:buClr>
              <a:buSzPts val="5600"/>
              <a:buFont typeface="Calibri"/>
              <a:buNone/>
              <a:defRPr sz="5600" b="1" cap="none">
                <a:solidFill>
                  <a:srgbClr val="8E9BB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spcBef>
                <a:spcPts val="44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spcBef>
                <a:spcPts val="52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spcBef>
                <a:spcPts val="48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spcBef>
                <a:spcPts val="40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4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body" idx="2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spcBef>
                <a:spcPts val="52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spcBef>
                <a:spcPts val="48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spcBef>
                <a:spcPts val="40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4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 b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  <a:defRPr sz="2600" b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85800" y="1676400"/>
            <a:ext cx="2743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3575050" y="1676400"/>
            <a:ext cx="511175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spcBef>
                <a:spcPts val="56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spcBef>
                <a:spcPts val="52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spcBef>
                <a:spcPts val="48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spcBef>
                <a:spcPts val="40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90" name="Google Shape;90;p12"/>
          <p:cNvSpPr txBox="1"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  <a:defRPr sz="20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body" idx="1"/>
          </p:nvPr>
        </p:nvSpPr>
        <p:spPr>
          <a:xfrm>
            <a:off x="609600" y="2828785"/>
            <a:ext cx="22098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spcBef>
                <a:spcPts val="250"/>
              </a:spcBef>
              <a:spcAft>
                <a:spcPts val="0"/>
              </a:spcAft>
              <a:buSzPts val="1235"/>
              <a:buFont typeface="Constantia"/>
              <a:buNone/>
              <a:defRPr sz="1300"/>
            </a:lvl1pPr>
            <a:lvl2pPr marL="914400" lvl="1" indent="-293369" algn="l">
              <a:spcBef>
                <a:spcPts val="24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spcBef>
                <a:spcPts val="20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7" algn="l"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7" algn="l"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sldNum" idx="12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" name="Google Shape;95;p12"/>
          <p:cNvSpPr>
            <a:spLocks noGrp="1"/>
          </p:cNvSpPr>
          <p:nvPr>
            <p:ph type="pic" idx="2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accent3"/>
              </a:buClr>
              <a:buSzPts val="304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96" name="Google Shape;96;p12"/>
          <p:cNvSpPr/>
          <p:nvPr/>
        </p:nvSpPr>
        <p:spPr>
          <a:xfrm rot="10800000" flipH="1">
            <a:off x="-9525" y="5816600"/>
            <a:ext cx="916305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440200">
                  <a:alpha val="44705"/>
                </a:srgbClr>
              </a:gs>
              <a:gs pos="100000">
                <a:srgbClr val="620000">
                  <a:alpha val="5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97" name="Google Shape;97;p12"/>
          <p:cNvSpPr/>
          <p:nvPr/>
        </p:nvSpPr>
        <p:spPr>
          <a:xfrm rot="10800000" flipH="1">
            <a:off x="4381500" y="6219825"/>
            <a:ext cx="47625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470000">
                  <a:alpha val="29803"/>
                </a:srgbClr>
              </a:gs>
              <a:gs pos="80000">
                <a:srgbClr val="5A0000">
                  <a:alpha val="44705"/>
                </a:srgbClr>
              </a:gs>
              <a:gs pos="100000">
                <a:srgbClr val="5A0000">
                  <a:alpha val="44705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2377440" y="15240"/>
            <a:ext cx="438912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7185" algn="l"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4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5052218" y="2491583"/>
            <a:ext cx="5211763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861219" y="510383"/>
            <a:ext cx="5211763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7185" algn="l"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4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65000" sy="65000" flip="none" algn="tl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9525" y="-7144"/>
            <a:ext cx="916305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440200">
                  <a:alpha val="44705"/>
                </a:srgbClr>
              </a:gs>
              <a:gs pos="100000">
                <a:srgbClr val="620000">
                  <a:alpha val="5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4381500" y="-7144"/>
            <a:ext cx="47625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470000">
                  <a:alpha val="29803"/>
                </a:srgbClr>
              </a:gs>
              <a:gs pos="80000">
                <a:srgbClr val="5A0000">
                  <a:alpha val="44705"/>
                </a:srgbClr>
              </a:gs>
              <a:gs pos="100000">
                <a:srgbClr val="5A0000">
                  <a:alpha val="44705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21944" algn="l" rtl="0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111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039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79" algn="l" rtl="0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D3D3D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D3D3D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D3D3D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D3D3D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D3D3D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D3D3D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D3D3D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D3D3D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D3D3D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D3D3D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D3D3D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29294" y="-16113"/>
            <a:ext cx="9198255" cy="1086266"/>
            <a:chOff x="-29322" y="-1971"/>
            <a:chExt cx="9198255" cy="1086266"/>
          </a:xfrm>
        </p:grpSpPr>
        <p:sp>
          <p:nvSpPr>
            <p:cNvPr id="18" name="Google Shape;18;p1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4B0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>
            <a:alphaModFix/>
          </a:blip>
          <a:tile tx="0" ty="0" sx="65000" sy="65000" flip="none" algn="tl"/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9525" y="-7144"/>
            <a:ext cx="916305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440200">
                  <a:alpha val="44705"/>
                </a:srgbClr>
              </a:gs>
              <a:gs pos="100000">
                <a:srgbClr val="620000">
                  <a:alpha val="5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4381500" y="-7144"/>
            <a:ext cx="47625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470000">
                  <a:alpha val="29803"/>
                </a:srgbClr>
              </a:gs>
              <a:gs pos="80000">
                <a:srgbClr val="5A0000">
                  <a:alpha val="44705"/>
                </a:srgbClr>
              </a:gs>
              <a:gs pos="100000">
                <a:srgbClr val="5A0000">
                  <a:alpha val="44705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21944" algn="l" rtl="0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111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039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79" algn="l" rtl="0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u="non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u="non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u="non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u="non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u="non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u="non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u="non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u="non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u="non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29294" y="-16113"/>
            <a:ext cx="9198255" cy="1086266"/>
            <a:chOff x="-29322" y="-1971"/>
            <a:chExt cx="9198255" cy="1086266"/>
          </a:xfrm>
        </p:grpSpPr>
        <p:sp>
          <p:nvSpPr>
            <p:cNvPr id="35" name="Google Shape;35;p3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4B0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 txBox="1">
            <a:spLocks noGrp="1"/>
          </p:cNvSpPr>
          <p:nvPr>
            <p:ph type="subTitle" idx="1"/>
          </p:nvPr>
        </p:nvSpPr>
        <p:spPr>
          <a:xfrm>
            <a:off x="3886200" y="3124200"/>
            <a:ext cx="4953000" cy="29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ts val="4180"/>
              <a:buNone/>
            </a:pPr>
            <a:r>
              <a:rPr lang="en-US" sz="4400" i="1" dirty="0">
                <a:solidFill>
                  <a:srgbClr val="FFC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Safe PRIDE </a:t>
            </a:r>
            <a:endParaRPr dirty="0"/>
          </a:p>
          <a:p>
            <a:pPr marL="0" marR="0" lvl="0" indent="0" algn="ctr" rtl="0">
              <a:spcBef>
                <a:spcPts val="880"/>
              </a:spcBef>
              <a:spcAft>
                <a:spcPts val="0"/>
              </a:spcAft>
              <a:buSzPts val="4180"/>
              <a:buNone/>
            </a:pPr>
            <a:r>
              <a:rPr lang="en-US" sz="4400" i="1" dirty="0">
                <a:solidFill>
                  <a:srgbClr val="FFC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Re-Entry Committee</a:t>
            </a:r>
            <a:endParaRPr sz="4400" i="1" dirty="0">
              <a:solidFill>
                <a:srgbClr val="FFC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0" marR="0" lvl="0" indent="0" algn="ctr" rtl="0">
              <a:spcBef>
                <a:spcPts val="880"/>
              </a:spcBef>
              <a:spcAft>
                <a:spcPts val="0"/>
              </a:spcAft>
              <a:buSzPts val="4180"/>
              <a:buNone/>
            </a:pPr>
            <a:r>
              <a:rPr lang="en-US" sz="4400" i="1" dirty="0" smtClean="0">
                <a:latin typeface="Libre Baskerville"/>
                <a:ea typeface="Libre Baskerville"/>
                <a:cs typeface="Libre Baskerville"/>
                <a:sym typeface="Libre Baskerville"/>
              </a:rPr>
              <a:t>August 19, </a:t>
            </a:r>
            <a:r>
              <a:rPr lang="en-US" sz="4400" i="1" dirty="0">
                <a:latin typeface="Libre Baskerville"/>
                <a:ea typeface="Libre Baskerville"/>
                <a:cs typeface="Libre Baskerville"/>
                <a:sym typeface="Libre Baskerville"/>
              </a:rPr>
              <a:t>2020</a:t>
            </a:r>
            <a:endParaRPr dirty="0"/>
          </a:p>
        </p:txBody>
      </p:sp>
      <p:pic>
        <p:nvPicPr>
          <p:cNvPr id="115" name="Google Shape;11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2819400"/>
            <a:ext cx="2615935" cy="3157537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5"/>
          <p:cNvSpPr txBox="1"/>
          <p:nvPr/>
        </p:nvSpPr>
        <p:spPr>
          <a:xfrm>
            <a:off x="0" y="533400"/>
            <a:ext cx="9144000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Libre Baskerville"/>
              <a:buNone/>
            </a:pPr>
            <a:r>
              <a:rPr lang="en-US" sz="3700" b="1"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Kings Park Central School District</a:t>
            </a:r>
            <a:endParaRPr sz="3515" b="1" i="1">
              <a:solidFill>
                <a:srgbClr val="785757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85757"/>
              </a:buClr>
              <a:buSzPts val="3700"/>
              <a:buFont typeface="Libre Baskerville"/>
              <a:buNone/>
            </a:pPr>
            <a:r>
              <a:rPr lang="en-US" sz="3700" b="1" i="1">
                <a:solidFill>
                  <a:srgbClr val="785757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Learning Through Technology</a:t>
            </a:r>
            <a:br>
              <a:rPr lang="en-US" sz="3700" b="1" i="1">
                <a:solidFill>
                  <a:srgbClr val="785757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</a:br>
            <a:r>
              <a:rPr lang="en-US" sz="3700" b="1" i="1">
                <a:solidFill>
                  <a:srgbClr val="785757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Everyone Matters in Kings Park</a:t>
            </a:r>
            <a:br>
              <a:rPr lang="en-US" sz="3700" b="1" i="1">
                <a:solidFill>
                  <a:srgbClr val="785757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</a:br>
            <a:endParaRPr sz="3330" b="1" i="1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4048" y="618744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At over 90 members strong, we are one of the LARGEST and diverse committees in the area!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Thank you for your ongoing leadership and support.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This year is definitely not going to be “normal” but we WILL get through this together.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Remember:  We did not create either COVID-19 or the rules for school re-opening, but we have worked diligently to “rethink” just about every aspect of re-opening a school district in a pandemic.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53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28" name="Google Shape;128;p17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-457200" algn="l" rtl="0">
              <a:spcBef>
                <a:spcPts val="0"/>
              </a:spcBef>
              <a:spcAft>
                <a:spcPts val="0"/>
              </a:spcAft>
              <a:buSzPts val="2470"/>
              <a:buFont typeface="Arial" panose="020B0604020202020204" pitchFamily="34" charset="0"/>
              <a:buChar char="•"/>
            </a:pPr>
            <a:r>
              <a:rPr lang="en-US" dirty="0"/>
              <a:t>Short Update &amp; </a:t>
            </a:r>
            <a:r>
              <a:rPr lang="en-US" dirty="0" smtClean="0"/>
              <a:t>Review</a:t>
            </a:r>
            <a:endParaRPr dirty="0"/>
          </a:p>
          <a:p>
            <a:pPr lvl="0" indent="-457200" algn="l" rtl="0">
              <a:spcBef>
                <a:spcPts val="520"/>
              </a:spcBef>
              <a:spcAft>
                <a:spcPts val="0"/>
              </a:spcAft>
              <a:buSzPts val="2470"/>
              <a:buFont typeface="Arial" panose="020B0604020202020204" pitchFamily="34" charset="0"/>
              <a:buChar char="•"/>
            </a:pPr>
            <a:r>
              <a:rPr lang="en-US" dirty="0"/>
              <a:t>Transition to Breakout Rooms (subgroups)</a:t>
            </a:r>
            <a:endParaRPr dirty="0"/>
          </a:p>
          <a:p>
            <a:pPr marL="736092" lvl="1" indent="-342900" algn="l" rtl="0">
              <a:spcBef>
                <a:spcPts val="480"/>
              </a:spcBef>
              <a:spcAft>
                <a:spcPts val="0"/>
              </a:spcAft>
              <a:buSzPts val="2040"/>
              <a:buFont typeface="Arial" panose="020B0604020202020204" pitchFamily="34" charset="0"/>
              <a:buChar char="•"/>
            </a:pPr>
            <a:r>
              <a:rPr lang="en-US" dirty="0"/>
              <a:t>Combining </a:t>
            </a:r>
            <a:r>
              <a:rPr lang="en-US" b="1" dirty="0"/>
              <a:t>Group 2</a:t>
            </a:r>
            <a:r>
              <a:rPr lang="en-US" dirty="0"/>
              <a:t> (Furniture &amp; </a:t>
            </a:r>
            <a:r>
              <a:rPr lang="en-US" dirty="0" smtClean="0"/>
              <a:t>Classroom) and  </a:t>
            </a:r>
            <a:r>
              <a:rPr lang="en-US" b="1" dirty="0"/>
              <a:t>Group 7</a:t>
            </a:r>
            <a:r>
              <a:rPr lang="en-US" dirty="0"/>
              <a:t> (Safety &amp; Cleaning) </a:t>
            </a:r>
            <a:r>
              <a:rPr lang="en-US" dirty="0" smtClean="0"/>
              <a:t>again this </a:t>
            </a:r>
            <a:r>
              <a:rPr lang="en-US" dirty="0"/>
              <a:t>week</a:t>
            </a:r>
            <a:endParaRPr dirty="0"/>
          </a:p>
          <a:p>
            <a:pPr marL="736092" lvl="1" indent="-342900" algn="l" rtl="0">
              <a:spcBef>
                <a:spcPts val="480"/>
              </a:spcBef>
              <a:spcAft>
                <a:spcPts val="0"/>
              </a:spcAft>
              <a:buSzPts val="2040"/>
              <a:buFont typeface="Arial" panose="020B0604020202020204" pitchFamily="34" charset="0"/>
              <a:buChar char="•"/>
            </a:pPr>
            <a:r>
              <a:rPr lang="en-US" dirty="0" smtClean="0"/>
              <a:t>Work together to discuss how the updates might impact your subgroup, as well as any particular Q&amp;A items that pertain to your area.</a:t>
            </a:r>
            <a:endParaRPr dirty="0"/>
          </a:p>
          <a:p>
            <a:pPr lvl="0" indent="-457200" algn="l" rtl="0">
              <a:spcBef>
                <a:spcPts val="520"/>
              </a:spcBef>
              <a:spcAft>
                <a:spcPts val="0"/>
              </a:spcAft>
              <a:buSzPts val="2470"/>
              <a:buFont typeface="Arial" panose="020B0604020202020204" pitchFamily="34" charset="0"/>
              <a:buChar char="•"/>
            </a:pPr>
            <a:r>
              <a:rPr lang="en-US" dirty="0"/>
              <a:t>Whole Group Summary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SzPts val="2470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>
            <a:spLocks noGrp="1"/>
          </p:cNvSpPr>
          <p:nvPr>
            <p:ph type="title"/>
          </p:nvPr>
        </p:nvSpPr>
        <p:spPr>
          <a:xfrm>
            <a:off x="457200" y="23164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 dirty="0"/>
              <a:t>Guidance and Timeline</a:t>
            </a:r>
            <a:endParaRPr dirty="0"/>
          </a:p>
        </p:txBody>
      </p:sp>
      <p:sp>
        <p:nvSpPr>
          <p:cNvPr id="134" name="Google Shape;134;p18"/>
          <p:cNvSpPr txBox="1">
            <a:spLocks noGrp="1"/>
          </p:cNvSpPr>
          <p:nvPr>
            <p:ph type="body" idx="1"/>
          </p:nvPr>
        </p:nvSpPr>
        <p:spPr>
          <a:xfrm>
            <a:off x="228600" y="1426464"/>
            <a:ext cx="8763000" cy="5355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-457200" algn="l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SzPts val="2470"/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C00000"/>
                </a:solidFill>
              </a:rPr>
              <a:t>The KPCSD plan was </a:t>
            </a:r>
            <a:r>
              <a:rPr lang="en-US" b="1" dirty="0">
                <a:solidFill>
                  <a:srgbClr val="C00000"/>
                </a:solidFill>
              </a:rPr>
              <a:t>POSTED to the school district website on </a:t>
            </a:r>
            <a:r>
              <a:rPr lang="en-US" b="1" dirty="0" smtClean="0">
                <a:solidFill>
                  <a:srgbClr val="C00000"/>
                </a:solidFill>
              </a:rPr>
              <a:t>7/31/2020</a:t>
            </a:r>
            <a:r>
              <a:rPr lang="en-US" b="1" dirty="0">
                <a:solidFill>
                  <a:srgbClr val="C00000"/>
                </a:solidFill>
              </a:rPr>
              <a:t>.</a:t>
            </a:r>
            <a:endParaRPr dirty="0"/>
          </a:p>
          <a:p>
            <a:pPr lvl="0" indent="-457200" algn="l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SzPts val="2470"/>
              <a:buFont typeface="Arial" panose="020B0604020202020204" pitchFamily="34" charset="0"/>
              <a:buChar char="•"/>
            </a:pPr>
            <a:r>
              <a:rPr lang="en-US" dirty="0" smtClean="0"/>
              <a:t>On August 7</a:t>
            </a:r>
            <a:r>
              <a:rPr lang="en-US" baseline="30000" dirty="0" smtClean="0"/>
              <a:t>th</a:t>
            </a:r>
            <a:r>
              <a:rPr lang="en-US" dirty="0" smtClean="0"/>
              <a:t>, via phone conference call, the Governor announced that schools may open [following state guidelines].</a:t>
            </a:r>
          </a:p>
          <a:p>
            <a:pPr lvl="0" indent="-457200" algn="l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SzPts val="2470"/>
              <a:buFont typeface="Arial" panose="020B0604020202020204" pitchFamily="34" charset="0"/>
              <a:buChar char="•"/>
            </a:pPr>
            <a:r>
              <a:rPr lang="en-US" dirty="0" smtClean="0"/>
              <a:t>In addition, the Governor directed school districts to do the following:</a:t>
            </a:r>
          </a:p>
          <a:p>
            <a:pPr lvl="1" indent="-457200">
              <a:lnSpc>
                <a:spcPct val="90000"/>
              </a:lnSpc>
              <a:spcBef>
                <a:spcPts val="520"/>
              </a:spcBef>
              <a:buSzPts val="2470"/>
              <a:buFont typeface="Arial" panose="020B0604020202020204" pitchFamily="34" charset="0"/>
              <a:buChar char="•"/>
            </a:pPr>
            <a:r>
              <a:rPr lang="en-US" dirty="0" smtClean="0"/>
              <a:t>Post a plan addendum to the website, including:</a:t>
            </a:r>
          </a:p>
          <a:p>
            <a:pPr lvl="2" indent="-457200">
              <a:lnSpc>
                <a:spcPct val="90000"/>
              </a:lnSpc>
              <a:spcBef>
                <a:spcPts val="520"/>
              </a:spcBef>
              <a:buSzPts val="2470"/>
              <a:buFont typeface="Arial" panose="020B0604020202020204" pitchFamily="34" charset="0"/>
              <a:buChar char="•"/>
            </a:pPr>
            <a:r>
              <a:rPr lang="en-US" dirty="0" smtClean="0"/>
              <a:t>Remote learning details</a:t>
            </a:r>
          </a:p>
          <a:p>
            <a:pPr lvl="2" indent="-457200">
              <a:lnSpc>
                <a:spcPct val="90000"/>
              </a:lnSpc>
              <a:spcBef>
                <a:spcPts val="520"/>
              </a:spcBef>
              <a:buSzPts val="2470"/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COVID-19 testing</a:t>
            </a:r>
          </a:p>
          <a:p>
            <a:pPr lvl="2" indent="-457200">
              <a:lnSpc>
                <a:spcPct val="90000"/>
              </a:lnSpc>
              <a:spcBef>
                <a:spcPts val="520"/>
              </a:spcBef>
              <a:buSzPts val="2470"/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Contact tracing</a:t>
            </a:r>
          </a:p>
          <a:p>
            <a:pPr indent="-457200">
              <a:lnSpc>
                <a:spcPct val="90000"/>
              </a:lnSpc>
              <a:spcBef>
                <a:spcPts val="520"/>
              </a:spcBef>
              <a:buSzPts val="2470"/>
              <a:buFont typeface="Arial" panose="020B0604020202020204" pitchFamily="34" charset="0"/>
              <a:buChar char="•"/>
            </a:pPr>
            <a:r>
              <a:rPr lang="en-US" dirty="0" smtClean="0"/>
              <a:t>Prior to August 21, 2020, conduct meetings as follows:</a:t>
            </a:r>
          </a:p>
          <a:p>
            <a:pPr lvl="1" indent="-457200">
              <a:lnSpc>
                <a:spcPct val="90000"/>
              </a:lnSpc>
              <a:spcBef>
                <a:spcPts val="520"/>
              </a:spcBef>
              <a:buSzPts val="2470"/>
              <a:buFont typeface="Arial" panose="020B0604020202020204" pitchFamily="34" charset="0"/>
              <a:buChar char="•"/>
            </a:pPr>
            <a:r>
              <a:rPr lang="en-US" dirty="0" smtClean="0"/>
              <a:t>Three (3) public meetings/discussions with parents</a:t>
            </a:r>
          </a:p>
          <a:p>
            <a:pPr lvl="1" indent="-457200">
              <a:lnSpc>
                <a:spcPct val="90000"/>
              </a:lnSpc>
              <a:spcBef>
                <a:spcPts val="520"/>
              </a:spcBef>
              <a:buSzPts val="2470"/>
              <a:buFont typeface="Arial" panose="020B0604020202020204" pitchFamily="34" charset="0"/>
              <a:buChar char="•"/>
            </a:pPr>
            <a:r>
              <a:rPr lang="en-US" dirty="0" smtClean="0"/>
              <a:t>One (1) meeting/discussion with employees</a:t>
            </a:r>
          </a:p>
          <a:p>
            <a:pPr marL="274320" lvl="0" indent="-117475" algn="l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endParaRPr dirty="0"/>
          </a:p>
          <a:p>
            <a:pPr marL="274320" lvl="0" indent="-117475" algn="l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0"/>
          <p:cNvSpPr txBox="1">
            <a:spLocks noGrp="1"/>
          </p:cNvSpPr>
          <p:nvPr>
            <p:ph type="title"/>
          </p:nvPr>
        </p:nvSpPr>
        <p:spPr>
          <a:xfrm>
            <a:off x="420624" y="3992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 dirty="0"/>
              <a:t>Regional Infection Rate</a:t>
            </a:r>
            <a:endParaRPr dirty="0"/>
          </a:p>
        </p:txBody>
      </p:sp>
      <p:sp>
        <p:nvSpPr>
          <p:cNvPr id="147" name="Google Shape;147;p20"/>
          <p:cNvSpPr txBox="1">
            <a:spLocks noGrp="1"/>
          </p:cNvSpPr>
          <p:nvPr>
            <p:ph type="body" idx="1"/>
          </p:nvPr>
        </p:nvSpPr>
        <p:spPr>
          <a:xfrm>
            <a:off x="457200" y="1633728"/>
            <a:ext cx="8229600" cy="4690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-457200" algn="l" rtl="0">
              <a:spcBef>
                <a:spcPts val="0"/>
              </a:spcBef>
              <a:spcAft>
                <a:spcPts val="0"/>
              </a:spcAft>
              <a:buSzPts val="2470"/>
              <a:buFont typeface="Arial" panose="020B0604020202020204" pitchFamily="34" charset="0"/>
              <a:buChar char="•"/>
            </a:pPr>
            <a:r>
              <a:rPr lang="en-US" dirty="0"/>
              <a:t>The Governor indicated that his decision the first week in August would be based on regional infections rates.  He stated that if the infection rate is &lt; 5% on a 14-day average that schools would re-open</a:t>
            </a:r>
            <a:r>
              <a:rPr lang="en-US" dirty="0" smtClean="0"/>
              <a:t>.  Schools will be closed if the rate rises above 9% on a 7-day average.  </a:t>
            </a:r>
            <a:endParaRPr dirty="0"/>
          </a:p>
          <a:p>
            <a:pPr lvl="0" indent="-457200" algn="l" rtl="0">
              <a:spcBef>
                <a:spcPts val="520"/>
              </a:spcBef>
              <a:spcAft>
                <a:spcPts val="0"/>
              </a:spcAft>
              <a:buSzPts val="2470"/>
              <a:buFont typeface="Arial" panose="020B0604020202020204" pitchFamily="34" charset="0"/>
              <a:buChar char="•"/>
            </a:pPr>
            <a:r>
              <a:rPr lang="en-US" dirty="0"/>
              <a:t>It is important to note that:</a:t>
            </a:r>
            <a:endParaRPr dirty="0"/>
          </a:p>
          <a:p>
            <a:pPr marL="736092" lvl="1" indent="-342900" algn="l" rtl="0">
              <a:spcBef>
                <a:spcPts val="480"/>
              </a:spcBef>
              <a:spcAft>
                <a:spcPts val="0"/>
              </a:spcAft>
              <a:buSzPts val="2040"/>
              <a:buFont typeface="Arial" panose="020B0604020202020204" pitchFamily="34" charset="0"/>
              <a:buChar char="•"/>
            </a:pPr>
            <a:r>
              <a:rPr lang="en-US" dirty="0" smtClean="0"/>
              <a:t>In NYS, the rate has remained below 1% for the 11</a:t>
            </a:r>
            <a:r>
              <a:rPr lang="en-US" baseline="30000" dirty="0" smtClean="0"/>
              <a:t>th</a:t>
            </a:r>
            <a:r>
              <a:rPr lang="en-US" dirty="0" smtClean="0"/>
              <a:t> consecutive day.</a:t>
            </a:r>
          </a:p>
          <a:p>
            <a:pPr marL="736092" lvl="1" indent="-342900" algn="l" rtl="0">
              <a:spcBef>
                <a:spcPts val="480"/>
              </a:spcBef>
              <a:spcAft>
                <a:spcPts val="0"/>
              </a:spcAft>
              <a:buSzPts val="2040"/>
              <a:buFont typeface="Arial" panose="020B0604020202020204" pitchFamily="34" charset="0"/>
              <a:buChar char="•"/>
            </a:pPr>
            <a:r>
              <a:rPr lang="en-US" dirty="0" smtClean="0"/>
              <a:t>Suffolk </a:t>
            </a:r>
            <a:r>
              <a:rPr lang="en-US" dirty="0"/>
              <a:t>County’s rate </a:t>
            </a:r>
            <a:r>
              <a:rPr lang="en-US" dirty="0" smtClean="0"/>
              <a:t>has continued to be below 1%.</a:t>
            </a:r>
          </a:p>
          <a:p>
            <a:pPr marL="736092" lvl="1" indent="-342900" algn="l" rtl="0">
              <a:spcBef>
                <a:spcPts val="480"/>
              </a:spcBef>
              <a:spcAft>
                <a:spcPts val="0"/>
              </a:spcAft>
              <a:buSzPts val="2040"/>
              <a:buFont typeface="Arial" panose="020B0604020202020204" pitchFamily="34" charset="0"/>
              <a:buChar char="•"/>
            </a:pPr>
            <a:r>
              <a:rPr lang="en-US" dirty="0" smtClean="0"/>
              <a:t>Kings Park has registered 5 new cases over the past 7 days (source, </a:t>
            </a:r>
            <a:r>
              <a:rPr lang="en-US" i="1" dirty="0" smtClean="0"/>
              <a:t>Newsday</a:t>
            </a:r>
            <a:r>
              <a:rPr lang="en-US" dirty="0" smtClean="0"/>
              <a:t>).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Good News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Camps and Childcare facilities have largely been very successful this summer.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Issues mostly involved ADULTS and/or camp staff, not children or campers.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80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Calibri"/>
              <a:buNone/>
            </a:pPr>
            <a:r>
              <a:rPr lang="en-US" sz="4500"/>
              <a:t>Students Requiring Special Consideration</a:t>
            </a:r>
            <a:endParaRPr sz="4500"/>
          </a:p>
        </p:txBody>
      </p:sp>
      <p:sp>
        <p:nvSpPr>
          <p:cNvPr id="153" name="Google Shape;153;p21"/>
          <p:cNvSpPr txBox="1">
            <a:spLocks noGrp="1"/>
          </p:cNvSpPr>
          <p:nvPr>
            <p:ph type="body" idx="1"/>
          </p:nvPr>
        </p:nvSpPr>
        <p:spPr>
          <a:xfrm>
            <a:off x="457200" y="2221992"/>
            <a:ext cx="844296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US" dirty="0" smtClean="0"/>
              <a:t>Remote ONLY (about 130 total, </a:t>
            </a:r>
            <a:r>
              <a:rPr lang="en-US" dirty="0" smtClean="0"/>
              <a:t>5%, or </a:t>
            </a:r>
            <a:r>
              <a:rPr lang="en-US" dirty="0" smtClean="0"/>
              <a:t>7-8 per grade</a:t>
            </a:r>
            <a:r>
              <a:rPr lang="en-US" dirty="0" smtClean="0"/>
              <a:t>/ school</a:t>
            </a:r>
            <a:r>
              <a:rPr lang="en-US" dirty="0" smtClean="0"/>
              <a:t>)</a:t>
            </a:r>
          </a:p>
          <a:p>
            <a:pPr lvl="1" indent="-457200">
              <a:spcBef>
                <a:spcPts val="0"/>
              </a:spcBef>
              <a:buSzPts val="2470"/>
              <a:buFont typeface="Arial" panose="020B0604020202020204" pitchFamily="34" charset="0"/>
              <a:buChar char="•"/>
            </a:pPr>
            <a:r>
              <a:rPr lang="en-US" dirty="0" smtClean="0"/>
              <a:t>Vulnerable populations (potential full remote option)</a:t>
            </a:r>
          </a:p>
          <a:p>
            <a:pPr lvl="1" indent="-457200">
              <a:spcBef>
                <a:spcPts val="0"/>
              </a:spcBef>
              <a:buSzPts val="2470"/>
              <a:buFont typeface="Arial" panose="020B0604020202020204" pitchFamily="34" charset="0"/>
              <a:buChar char="•"/>
            </a:pPr>
            <a:r>
              <a:rPr lang="en-US" dirty="0" smtClean="0"/>
              <a:t>General requests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US" dirty="0" smtClean="0"/>
              <a:t>In-Person 5-Days</a:t>
            </a:r>
          </a:p>
          <a:p>
            <a:pPr lvl="1" indent="-457200">
              <a:spcBef>
                <a:spcPts val="0"/>
              </a:spcBef>
              <a:buSzPts val="2470"/>
              <a:buFont typeface="Arial" panose="020B0604020202020204" pitchFamily="34" charset="0"/>
              <a:buChar char="•"/>
            </a:pPr>
            <a:r>
              <a:rPr lang="en-US" dirty="0" smtClean="0"/>
              <a:t>Some special </a:t>
            </a:r>
            <a:r>
              <a:rPr lang="en-US" dirty="0" smtClean="0"/>
              <a:t>class students </a:t>
            </a:r>
            <a:r>
              <a:rPr lang="en-US" dirty="0"/>
              <a:t>(IEPs</a:t>
            </a:r>
            <a:r>
              <a:rPr lang="en-US" dirty="0" smtClean="0"/>
              <a:t>) – see plan for details</a:t>
            </a:r>
            <a:endParaRPr dirty="0"/>
          </a:p>
          <a:p>
            <a:pPr lvl="1" indent="-457200">
              <a:spcBef>
                <a:spcPts val="520"/>
              </a:spcBef>
              <a:buSzPts val="2470"/>
              <a:buFont typeface="Arial" panose="020B0604020202020204" pitchFamily="34" charset="0"/>
              <a:buChar char="•"/>
            </a:pPr>
            <a:r>
              <a:rPr lang="en-US" dirty="0" smtClean="0"/>
              <a:t>ENL “entering” and “emerging” students</a:t>
            </a:r>
            <a:endParaRPr dirty="0"/>
          </a:p>
          <a:p>
            <a:pPr lvl="1" indent="-457200">
              <a:spcBef>
                <a:spcPts val="520"/>
              </a:spcBef>
              <a:buSzPts val="2470"/>
              <a:buFont typeface="Arial" panose="020B0604020202020204" pitchFamily="34" charset="0"/>
              <a:buChar char="•"/>
            </a:pPr>
            <a:r>
              <a:rPr lang="en-US" dirty="0"/>
              <a:t>KPHS BOCES Career &amp; Technical Education students</a:t>
            </a:r>
            <a:endParaRPr dirty="0"/>
          </a:p>
          <a:p>
            <a:pPr marL="1193292" lvl="2" indent="-342900">
              <a:spcBef>
                <a:spcPts val="480"/>
              </a:spcBef>
              <a:buSzPts val="2040"/>
              <a:buFont typeface="Arial" panose="020B0604020202020204" pitchFamily="34" charset="0"/>
              <a:buChar char="•"/>
            </a:pPr>
            <a:r>
              <a:rPr lang="en-US" dirty="0"/>
              <a:t>BOCES is anticipating running a 5-day a week in-person schedule (NOT hybrid)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0380" y="666109"/>
            <a:ext cx="8229600" cy="845699"/>
          </a:xfrm>
        </p:spPr>
        <p:txBody>
          <a:bodyPr/>
          <a:lstStyle/>
          <a:p>
            <a:pPr algn="ctr"/>
            <a:r>
              <a:rPr lang="en-US" dirty="0" smtClean="0"/>
              <a:t>Community Response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548384"/>
            <a:ext cx="8479536" cy="4776215"/>
          </a:xfrm>
        </p:spPr>
        <p:txBody>
          <a:bodyPr/>
          <a:lstStyle/>
          <a:p>
            <a:pPr marL="120015" indent="0">
              <a:buNone/>
            </a:pPr>
            <a:r>
              <a:rPr lang="en-US" dirty="0" smtClean="0"/>
              <a:t>Big questions from the community revolved around the following: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 smtClean="0"/>
              <a:t>How can we bring some students, including all K-3 students, into school every day starting on September 21, but not my child?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 smtClean="0"/>
              <a:t>Can we do better on Wednesdays?  Why is my child only receiving two days of in-school instruction under the Orange Model?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 smtClean="0"/>
              <a:t>Why can’t we “live stream” the classroom for those working at home?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 smtClean="0"/>
              <a:t>Various health &amp; </a:t>
            </a:r>
            <a:r>
              <a:rPr lang="en-US" sz="2100" dirty="0" smtClean="0"/>
              <a:t>safety and cleaning-related </a:t>
            </a:r>
            <a:r>
              <a:rPr lang="en-US" sz="2100" dirty="0" smtClean="0"/>
              <a:t>questions (i.e. trusting that parents will complete the daily health screening, and be truthful).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 smtClean="0"/>
              <a:t>Several inquiries regarding </a:t>
            </a:r>
            <a:r>
              <a:rPr lang="en-US" sz="2100" dirty="0" smtClean="0"/>
              <a:t>alternative </a:t>
            </a:r>
            <a:r>
              <a:rPr lang="en-US" sz="2100" dirty="0" smtClean="0"/>
              <a:t>space (Holy Family, St. </a:t>
            </a:r>
            <a:r>
              <a:rPr lang="en-US" sz="2100" dirty="0" err="1" smtClean="0"/>
              <a:t>Josesph’s</a:t>
            </a:r>
            <a:r>
              <a:rPr lang="en-US" sz="2100" dirty="0" smtClean="0"/>
              <a:t> Church, Heritage Museum, tents</a:t>
            </a:r>
            <a:r>
              <a:rPr lang="en-US" sz="2100" dirty="0" smtClean="0"/>
              <a:t>, etc.)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 smtClean="0"/>
              <a:t>Various “did you consider” questions.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pPr marL="120015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29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2816" y="313944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Modifications to the Plan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16992" y="1524000"/>
            <a:ext cx="8546592" cy="48006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RJO (grades 4 and 5) will be back 5-days per week starting on or about September 21, 2020. 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Thanks to the input of many, including administration, custodial staff, teachers, and community members, we were able to rethink space usage at RJO in a way that supports 5-day a week instruction.  Changes include, but are not limited to: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One additional section of grade 4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One additional section of grade 5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Use of The Smith Room (Museum)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Repurposing the Library and reconfiguring a few other spaces in the 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56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7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/>
              <a:t>Let’s Get to Work</a:t>
            </a:r>
            <a:endParaRPr/>
          </a:p>
        </p:txBody>
      </p:sp>
      <p:sp>
        <p:nvSpPr>
          <p:cNvPr id="249" name="Google Shape;249;p37"/>
          <p:cNvSpPr txBox="1">
            <a:spLocks noGrp="1"/>
          </p:cNvSpPr>
          <p:nvPr>
            <p:ph type="body" idx="1"/>
          </p:nvPr>
        </p:nvSpPr>
        <p:spPr>
          <a:xfrm>
            <a:off x="457200" y="2160572"/>
            <a:ext cx="8229600" cy="416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lvl="0" indent="-117475" algn="l" rtl="0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US" dirty="0" smtClean="0"/>
              <a:t>Lets take about an hour and work in our teams.</a:t>
            </a:r>
          </a:p>
          <a:p>
            <a:pPr marL="274320" lvl="0" indent="-117475" algn="l" rtl="0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US" dirty="0" smtClean="0"/>
              <a:t>We’ll come back together and report out at that time.</a:t>
            </a:r>
          </a:p>
          <a:p>
            <a:pPr marL="274320" lvl="0" indent="-117475" algn="l" rtl="0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US" dirty="0" smtClean="0"/>
              <a:t>Enjoy</a:t>
            </a:r>
            <a:r>
              <a:rPr lang="en-US" dirty="0" smtClean="0"/>
              <a:t>…</a:t>
            </a:r>
          </a:p>
          <a:p>
            <a:pPr marL="274320" lvl="0" indent="-117475" algn="l" rtl="0">
              <a:spcBef>
                <a:spcPts val="0"/>
              </a:spcBef>
              <a:spcAft>
                <a:spcPts val="0"/>
              </a:spcAft>
              <a:buSzPts val="2470"/>
              <a:buNone/>
            </a:pPr>
            <a:endParaRPr lang="en-US" dirty="0"/>
          </a:p>
          <a:p>
            <a:pPr marL="274320" indent="-117475">
              <a:spcBef>
                <a:spcPts val="0"/>
              </a:spcBef>
              <a:buSzPts val="2470"/>
              <a:buNone/>
            </a:pPr>
            <a:r>
              <a:rPr lang="en-US" dirty="0"/>
              <a:t>As a reminder… Work together to discuss how the updates might impact your subgroup, as well as any particular Q&amp;A items that pertain to your area.</a:t>
            </a:r>
          </a:p>
          <a:p>
            <a:pPr marL="274320" lvl="0" indent="-117475" algn="l" rtl="0">
              <a:spcBef>
                <a:spcPts val="0"/>
              </a:spcBef>
              <a:spcAft>
                <a:spcPts val="0"/>
              </a:spcAft>
              <a:buSzPts val="2470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8"/>
          <p:cNvSpPr/>
          <p:nvPr/>
        </p:nvSpPr>
        <p:spPr>
          <a:xfrm>
            <a:off x="0" y="1676400"/>
            <a:ext cx="2246313" cy="4086225"/>
          </a:xfrm>
          <a:custGeom>
            <a:avLst/>
            <a:gdLst/>
            <a:ahLst/>
            <a:cxnLst/>
            <a:rect l="l" t="t" r="r" b="b"/>
            <a:pathLst>
              <a:path w="1415" h="2574" extrusionOk="0">
                <a:moveTo>
                  <a:pt x="1200" y="2156"/>
                </a:moveTo>
                <a:cubicBezTo>
                  <a:pt x="1000" y="2175"/>
                  <a:pt x="200" y="2574"/>
                  <a:pt x="0" y="2271"/>
                </a:cubicBezTo>
                <a:lnTo>
                  <a:pt x="0" y="339"/>
                </a:lnTo>
                <a:cubicBezTo>
                  <a:pt x="180" y="0"/>
                  <a:pt x="898" y="148"/>
                  <a:pt x="1079" y="234"/>
                </a:cubicBezTo>
                <a:cubicBezTo>
                  <a:pt x="1260" y="320"/>
                  <a:pt x="1082" y="736"/>
                  <a:pt x="1089" y="855"/>
                </a:cubicBezTo>
                <a:cubicBezTo>
                  <a:pt x="1096" y="974"/>
                  <a:pt x="1106" y="910"/>
                  <a:pt x="1123" y="948"/>
                </a:cubicBezTo>
                <a:cubicBezTo>
                  <a:pt x="1140" y="986"/>
                  <a:pt x="1142" y="1009"/>
                  <a:pt x="1190" y="1082"/>
                </a:cubicBezTo>
                <a:cubicBezTo>
                  <a:pt x="1238" y="1155"/>
                  <a:pt x="1415" y="1278"/>
                  <a:pt x="1411" y="1386"/>
                </a:cubicBezTo>
                <a:cubicBezTo>
                  <a:pt x="1407" y="1494"/>
                  <a:pt x="1199" y="1604"/>
                  <a:pt x="1221" y="1789"/>
                </a:cubicBezTo>
              </a:path>
            </a:pathLst>
          </a:custGeom>
          <a:solidFill>
            <a:srgbClr val="008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56" name="Google Shape;256;p38"/>
          <p:cNvSpPr/>
          <p:nvPr/>
        </p:nvSpPr>
        <p:spPr>
          <a:xfrm>
            <a:off x="-38100" y="4557713"/>
            <a:ext cx="2297113" cy="2320925"/>
          </a:xfrm>
          <a:custGeom>
            <a:avLst/>
            <a:gdLst/>
            <a:ahLst/>
            <a:cxnLst/>
            <a:rect l="l" t="t" r="r" b="b"/>
            <a:pathLst>
              <a:path w="1447" h="1462" extrusionOk="0">
                <a:moveTo>
                  <a:pt x="8" y="358"/>
                </a:moveTo>
                <a:lnTo>
                  <a:pt x="0" y="1462"/>
                </a:lnTo>
                <a:lnTo>
                  <a:pt x="1241" y="1458"/>
                </a:lnTo>
                <a:cubicBezTo>
                  <a:pt x="1447" y="1387"/>
                  <a:pt x="1230" y="1139"/>
                  <a:pt x="1236" y="1039"/>
                </a:cubicBezTo>
                <a:cubicBezTo>
                  <a:pt x="1242" y="939"/>
                  <a:pt x="1267" y="935"/>
                  <a:pt x="1276" y="858"/>
                </a:cubicBezTo>
                <a:cubicBezTo>
                  <a:pt x="1285" y="781"/>
                  <a:pt x="1302" y="645"/>
                  <a:pt x="1290" y="578"/>
                </a:cubicBezTo>
                <a:cubicBezTo>
                  <a:pt x="1278" y="511"/>
                  <a:pt x="1227" y="501"/>
                  <a:pt x="1201" y="456"/>
                </a:cubicBezTo>
                <a:cubicBezTo>
                  <a:pt x="1175" y="411"/>
                  <a:pt x="1159" y="382"/>
                  <a:pt x="1136" y="309"/>
                </a:cubicBezTo>
                <a:cubicBezTo>
                  <a:pt x="1113" y="236"/>
                  <a:pt x="1102" y="23"/>
                  <a:pt x="1063" y="18"/>
                </a:cubicBezTo>
                <a:cubicBezTo>
                  <a:pt x="576" y="14"/>
                  <a:pt x="953" y="224"/>
                  <a:pt x="900" y="281"/>
                </a:cubicBezTo>
                <a:cubicBezTo>
                  <a:pt x="847" y="338"/>
                  <a:pt x="809" y="402"/>
                  <a:pt x="746" y="362"/>
                </a:cubicBezTo>
                <a:cubicBezTo>
                  <a:pt x="654" y="343"/>
                  <a:pt x="587" y="84"/>
                  <a:pt x="519" y="42"/>
                </a:cubicBezTo>
                <a:cubicBezTo>
                  <a:pt x="451" y="0"/>
                  <a:pt x="349" y="73"/>
                  <a:pt x="340" y="107"/>
                </a:cubicBezTo>
                <a:cubicBezTo>
                  <a:pt x="331" y="141"/>
                  <a:pt x="467" y="210"/>
                  <a:pt x="464" y="244"/>
                </a:cubicBezTo>
                <a:cubicBezTo>
                  <a:pt x="461" y="278"/>
                  <a:pt x="373" y="275"/>
                  <a:pt x="324" y="314"/>
                </a:cubicBezTo>
                <a:cubicBezTo>
                  <a:pt x="275" y="353"/>
                  <a:pt x="714" y="468"/>
                  <a:pt x="170" y="476"/>
                </a:cubicBezTo>
                <a:cubicBezTo>
                  <a:pt x="117" y="483"/>
                  <a:pt x="42" y="383"/>
                  <a:pt x="8" y="358"/>
                </a:cubicBezTo>
                <a:close/>
              </a:path>
            </a:pathLst>
          </a:custGeom>
          <a:solidFill>
            <a:srgbClr val="9900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57" name="Google Shape;257;p38"/>
          <p:cNvSpPr/>
          <p:nvPr/>
        </p:nvSpPr>
        <p:spPr>
          <a:xfrm>
            <a:off x="-12700" y="-12700"/>
            <a:ext cx="2152650" cy="2652713"/>
          </a:xfrm>
          <a:custGeom>
            <a:avLst/>
            <a:gdLst/>
            <a:ahLst/>
            <a:cxnLst/>
            <a:rect l="l" t="t" r="r" b="b"/>
            <a:pathLst>
              <a:path w="1356" h="1671" extrusionOk="0">
                <a:moveTo>
                  <a:pt x="8" y="1371"/>
                </a:moveTo>
                <a:lnTo>
                  <a:pt x="0" y="0"/>
                </a:lnTo>
                <a:lnTo>
                  <a:pt x="1095" y="8"/>
                </a:lnTo>
                <a:cubicBezTo>
                  <a:pt x="1297" y="92"/>
                  <a:pt x="1171" y="339"/>
                  <a:pt x="1214" y="507"/>
                </a:cubicBezTo>
                <a:cubicBezTo>
                  <a:pt x="1257" y="675"/>
                  <a:pt x="1354" y="908"/>
                  <a:pt x="1355" y="1014"/>
                </a:cubicBezTo>
                <a:cubicBezTo>
                  <a:pt x="1356" y="1120"/>
                  <a:pt x="1276" y="1106"/>
                  <a:pt x="1220" y="1144"/>
                </a:cubicBezTo>
                <a:cubicBezTo>
                  <a:pt x="1164" y="1182"/>
                  <a:pt x="1061" y="1217"/>
                  <a:pt x="1019" y="1244"/>
                </a:cubicBezTo>
                <a:cubicBezTo>
                  <a:pt x="977" y="1271"/>
                  <a:pt x="983" y="1279"/>
                  <a:pt x="966" y="1304"/>
                </a:cubicBezTo>
                <a:cubicBezTo>
                  <a:pt x="949" y="1329"/>
                  <a:pt x="949" y="1371"/>
                  <a:pt x="919" y="1391"/>
                </a:cubicBezTo>
                <a:cubicBezTo>
                  <a:pt x="889" y="1411"/>
                  <a:pt x="858" y="1387"/>
                  <a:pt x="786" y="1426"/>
                </a:cubicBezTo>
                <a:cubicBezTo>
                  <a:pt x="714" y="1465"/>
                  <a:pt x="990" y="1671"/>
                  <a:pt x="487" y="1622"/>
                </a:cubicBezTo>
                <a:cubicBezTo>
                  <a:pt x="81" y="1533"/>
                  <a:pt x="550" y="1421"/>
                  <a:pt x="470" y="1379"/>
                </a:cubicBezTo>
                <a:cubicBezTo>
                  <a:pt x="390" y="1337"/>
                  <a:pt x="104" y="1373"/>
                  <a:pt x="8" y="1371"/>
                </a:cubicBezTo>
                <a:close/>
              </a:path>
            </a:pathLst>
          </a:custGeom>
          <a:solidFill>
            <a:srgbClr val="FF99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58" name="Google Shape;258;p38"/>
          <p:cNvSpPr/>
          <p:nvPr/>
        </p:nvSpPr>
        <p:spPr>
          <a:xfrm>
            <a:off x="1352550" y="2054225"/>
            <a:ext cx="2082800" cy="1871663"/>
          </a:xfrm>
          <a:custGeom>
            <a:avLst/>
            <a:gdLst/>
            <a:ahLst/>
            <a:cxnLst/>
            <a:rect l="l" t="t" r="r" b="b"/>
            <a:pathLst>
              <a:path w="1312" h="1179" extrusionOk="0">
                <a:moveTo>
                  <a:pt x="511" y="12"/>
                </a:moveTo>
                <a:cubicBezTo>
                  <a:pt x="617" y="0"/>
                  <a:pt x="719" y="54"/>
                  <a:pt x="822" y="72"/>
                </a:cubicBezTo>
                <a:cubicBezTo>
                  <a:pt x="925" y="90"/>
                  <a:pt x="1048" y="89"/>
                  <a:pt x="1127" y="118"/>
                </a:cubicBezTo>
                <a:cubicBezTo>
                  <a:pt x="1206" y="147"/>
                  <a:pt x="1284" y="202"/>
                  <a:pt x="1298" y="247"/>
                </a:cubicBezTo>
                <a:cubicBezTo>
                  <a:pt x="1312" y="292"/>
                  <a:pt x="1242" y="331"/>
                  <a:pt x="1212" y="386"/>
                </a:cubicBezTo>
                <a:cubicBezTo>
                  <a:pt x="1182" y="441"/>
                  <a:pt x="1140" y="514"/>
                  <a:pt x="1116" y="578"/>
                </a:cubicBezTo>
                <a:cubicBezTo>
                  <a:pt x="1092" y="642"/>
                  <a:pt x="1088" y="678"/>
                  <a:pt x="1068" y="770"/>
                </a:cubicBezTo>
                <a:cubicBezTo>
                  <a:pt x="1048" y="862"/>
                  <a:pt x="1037" y="1085"/>
                  <a:pt x="998" y="1132"/>
                </a:cubicBezTo>
                <a:cubicBezTo>
                  <a:pt x="959" y="1179"/>
                  <a:pt x="880" y="1110"/>
                  <a:pt x="835" y="1051"/>
                </a:cubicBezTo>
                <a:cubicBezTo>
                  <a:pt x="790" y="992"/>
                  <a:pt x="753" y="808"/>
                  <a:pt x="730" y="775"/>
                </a:cubicBezTo>
                <a:cubicBezTo>
                  <a:pt x="707" y="742"/>
                  <a:pt x="738" y="825"/>
                  <a:pt x="698" y="856"/>
                </a:cubicBezTo>
                <a:cubicBezTo>
                  <a:pt x="658" y="887"/>
                  <a:pt x="543" y="940"/>
                  <a:pt x="492" y="962"/>
                </a:cubicBezTo>
                <a:cubicBezTo>
                  <a:pt x="441" y="984"/>
                  <a:pt x="415" y="994"/>
                  <a:pt x="394" y="990"/>
                </a:cubicBezTo>
                <a:cubicBezTo>
                  <a:pt x="373" y="986"/>
                  <a:pt x="391" y="989"/>
                  <a:pt x="367" y="936"/>
                </a:cubicBezTo>
                <a:cubicBezTo>
                  <a:pt x="343" y="883"/>
                  <a:pt x="308" y="736"/>
                  <a:pt x="252" y="674"/>
                </a:cubicBezTo>
                <a:cubicBezTo>
                  <a:pt x="196" y="612"/>
                  <a:pt x="57" y="937"/>
                  <a:pt x="32" y="564"/>
                </a:cubicBezTo>
                <a:cubicBezTo>
                  <a:pt x="0" y="215"/>
                  <a:pt x="174" y="552"/>
                  <a:pt x="204" y="530"/>
                </a:cubicBezTo>
                <a:cubicBezTo>
                  <a:pt x="234" y="508"/>
                  <a:pt x="216" y="499"/>
                  <a:pt x="213" y="434"/>
                </a:cubicBezTo>
                <a:cubicBezTo>
                  <a:pt x="210" y="369"/>
                  <a:pt x="136" y="212"/>
                  <a:pt x="186" y="142"/>
                </a:cubicBezTo>
                <a:cubicBezTo>
                  <a:pt x="236" y="72"/>
                  <a:pt x="405" y="24"/>
                  <a:pt x="511" y="12"/>
                </a:cubicBezTo>
                <a:close/>
              </a:path>
            </a:pathLst>
          </a:custGeom>
          <a:solidFill>
            <a:srgbClr val="9900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59" name="Google Shape;259;p38"/>
          <p:cNvSpPr/>
          <p:nvPr/>
        </p:nvSpPr>
        <p:spPr>
          <a:xfrm>
            <a:off x="1600200" y="2895600"/>
            <a:ext cx="1905000" cy="2438400"/>
          </a:xfrm>
          <a:custGeom>
            <a:avLst/>
            <a:gdLst/>
            <a:ahLst/>
            <a:cxnLst/>
            <a:rect l="l" t="t" r="r" b="b"/>
            <a:pathLst>
              <a:path w="1258" h="1163" extrusionOk="0">
                <a:moveTo>
                  <a:pt x="41" y="563"/>
                </a:moveTo>
                <a:cubicBezTo>
                  <a:pt x="60" y="495"/>
                  <a:pt x="90" y="416"/>
                  <a:pt x="128" y="382"/>
                </a:cubicBezTo>
                <a:cubicBezTo>
                  <a:pt x="166" y="348"/>
                  <a:pt x="206" y="396"/>
                  <a:pt x="266" y="361"/>
                </a:cubicBezTo>
                <a:cubicBezTo>
                  <a:pt x="326" y="326"/>
                  <a:pt x="58" y="190"/>
                  <a:pt x="488" y="174"/>
                </a:cubicBezTo>
                <a:cubicBezTo>
                  <a:pt x="882" y="0"/>
                  <a:pt x="542" y="345"/>
                  <a:pt x="601" y="344"/>
                </a:cubicBezTo>
                <a:cubicBezTo>
                  <a:pt x="845" y="539"/>
                  <a:pt x="778" y="150"/>
                  <a:pt x="842" y="169"/>
                </a:cubicBezTo>
                <a:cubicBezTo>
                  <a:pt x="906" y="188"/>
                  <a:pt x="930" y="401"/>
                  <a:pt x="986" y="457"/>
                </a:cubicBezTo>
                <a:cubicBezTo>
                  <a:pt x="1042" y="513"/>
                  <a:pt x="1138" y="441"/>
                  <a:pt x="1178" y="505"/>
                </a:cubicBezTo>
                <a:cubicBezTo>
                  <a:pt x="1218" y="569"/>
                  <a:pt x="1258" y="757"/>
                  <a:pt x="1226" y="841"/>
                </a:cubicBezTo>
                <a:cubicBezTo>
                  <a:pt x="1194" y="925"/>
                  <a:pt x="1087" y="956"/>
                  <a:pt x="983" y="1009"/>
                </a:cubicBezTo>
                <a:cubicBezTo>
                  <a:pt x="879" y="1062"/>
                  <a:pt x="706" y="1155"/>
                  <a:pt x="603" y="1159"/>
                </a:cubicBezTo>
                <a:cubicBezTo>
                  <a:pt x="500" y="1163"/>
                  <a:pt x="410" y="1062"/>
                  <a:pt x="362" y="1033"/>
                </a:cubicBezTo>
                <a:cubicBezTo>
                  <a:pt x="314" y="1004"/>
                  <a:pt x="354" y="993"/>
                  <a:pt x="314" y="985"/>
                </a:cubicBezTo>
                <a:cubicBezTo>
                  <a:pt x="274" y="977"/>
                  <a:pt x="172" y="1017"/>
                  <a:pt x="122" y="985"/>
                </a:cubicBezTo>
                <a:cubicBezTo>
                  <a:pt x="72" y="953"/>
                  <a:pt x="28" y="861"/>
                  <a:pt x="14" y="791"/>
                </a:cubicBezTo>
                <a:cubicBezTo>
                  <a:pt x="0" y="721"/>
                  <a:pt x="36" y="610"/>
                  <a:pt x="41" y="563"/>
                </a:cubicBezTo>
                <a:close/>
              </a:path>
            </a:pathLst>
          </a:custGeom>
          <a:solidFill>
            <a:srgbClr val="CC0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60" name="Google Shape;260;p38"/>
          <p:cNvSpPr/>
          <p:nvPr/>
        </p:nvSpPr>
        <p:spPr>
          <a:xfrm>
            <a:off x="1493838" y="-12700"/>
            <a:ext cx="2355850" cy="2736850"/>
          </a:xfrm>
          <a:custGeom>
            <a:avLst/>
            <a:gdLst/>
            <a:ahLst/>
            <a:cxnLst/>
            <a:rect l="l" t="t" r="r" b="b"/>
            <a:pathLst>
              <a:path w="1484" h="1724" extrusionOk="0">
                <a:moveTo>
                  <a:pt x="154" y="8"/>
                </a:moveTo>
                <a:cubicBezTo>
                  <a:pt x="54" y="47"/>
                  <a:pt x="235" y="166"/>
                  <a:pt x="227" y="235"/>
                </a:cubicBezTo>
                <a:cubicBezTo>
                  <a:pt x="219" y="304"/>
                  <a:pt x="0" y="49"/>
                  <a:pt x="106" y="422"/>
                </a:cubicBezTo>
                <a:cubicBezTo>
                  <a:pt x="130" y="827"/>
                  <a:pt x="225" y="469"/>
                  <a:pt x="268" y="560"/>
                </a:cubicBezTo>
                <a:cubicBezTo>
                  <a:pt x="311" y="651"/>
                  <a:pt x="351" y="883"/>
                  <a:pt x="362" y="970"/>
                </a:cubicBezTo>
                <a:cubicBezTo>
                  <a:pt x="373" y="1057"/>
                  <a:pt x="380" y="1046"/>
                  <a:pt x="335" y="1084"/>
                </a:cubicBezTo>
                <a:cubicBezTo>
                  <a:pt x="290" y="1122"/>
                  <a:pt x="49" y="746"/>
                  <a:pt x="89" y="1201"/>
                </a:cubicBezTo>
                <a:cubicBezTo>
                  <a:pt x="89" y="1712"/>
                  <a:pt x="273" y="1329"/>
                  <a:pt x="315" y="1372"/>
                </a:cubicBezTo>
                <a:cubicBezTo>
                  <a:pt x="357" y="1415"/>
                  <a:pt x="318" y="1434"/>
                  <a:pt x="342" y="1459"/>
                </a:cubicBezTo>
                <a:cubicBezTo>
                  <a:pt x="366" y="1484"/>
                  <a:pt x="398" y="1533"/>
                  <a:pt x="461" y="1520"/>
                </a:cubicBezTo>
                <a:cubicBezTo>
                  <a:pt x="524" y="1507"/>
                  <a:pt x="300" y="1257"/>
                  <a:pt x="722" y="1379"/>
                </a:cubicBezTo>
                <a:cubicBezTo>
                  <a:pt x="779" y="1400"/>
                  <a:pt x="430" y="1533"/>
                  <a:pt x="803" y="1647"/>
                </a:cubicBezTo>
                <a:cubicBezTo>
                  <a:pt x="1144" y="1663"/>
                  <a:pt x="673" y="1485"/>
                  <a:pt x="892" y="1493"/>
                </a:cubicBezTo>
                <a:cubicBezTo>
                  <a:pt x="1209" y="1476"/>
                  <a:pt x="1005" y="1700"/>
                  <a:pt x="1085" y="1712"/>
                </a:cubicBezTo>
                <a:cubicBezTo>
                  <a:pt x="1165" y="1724"/>
                  <a:pt x="1325" y="1624"/>
                  <a:pt x="1373" y="1568"/>
                </a:cubicBezTo>
                <a:cubicBezTo>
                  <a:pt x="1421" y="1512"/>
                  <a:pt x="1384" y="1449"/>
                  <a:pt x="1373" y="1376"/>
                </a:cubicBezTo>
                <a:cubicBezTo>
                  <a:pt x="1362" y="1303"/>
                  <a:pt x="1315" y="1188"/>
                  <a:pt x="1306" y="1130"/>
                </a:cubicBezTo>
                <a:cubicBezTo>
                  <a:pt x="1297" y="1072"/>
                  <a:pt x="1318" y="1061"/>
                  <a:pt x="1319" y="1030"/>
                </a:cubicBezTo>
                <a:cubicBezTo>
                  <a:pt x="1320" y="999"/>
                  <a:pt x="1288" y="965"/>
                  <a:pt x="1313" y="943"/>
                </a:cubicBezTo>
                <a:cubicBezTo>
                  <a:pt x="1338" y="921"/>
                  <a:pt x="1454" y="934"/>
                  <a:pt x="1469" y="896"/>
                </a:cubicBezTo>
                <a:cubicBezTo>
                  <a:pt x="1484" y="858"/>
                  <a:pt x="1465" y="747"/>
                  <a:pt x="1404" y="714"/>
                </a:cubicBezTo>
                <a:cubicBezTo>
                  <a:pt x="1343" y="681"/>
                  <a:pt x="1166" y="713"/>
                  <a:pt x="1105" y="695"/>
                </a:cubicBezTo>
                <a:cubicBezTo>
                  <a:pt x="1044" y="677"/>
                  <a:pt x="1083" y="724"/>
                  <a:pt x="1037" y="608"/>
                </a:cubicBezTo>
                <a:cubicBezTo>
                  <a:pt x="991" y="492"/>
                  <a:pt x="975" y="100"/>
                  <a:pt x="828" y="0"/>
                </a:cubicBezTo>
                <a:lnTo>
                  <a:pt x="154" y="8"/>
                </a:lnTo>
                <a:close/>
              </a:path>
            </a:pathLst>
          </a:custGeom>
          <a:solidFill>
            <a:srgbClr val="0066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61" name="Google Shape;261;p38"/>
          <p:cNvSpPr/>
          <p:nvPr/>
        </p:nvSpPr>
        <p:spPr>
          <a:xfrm>
            <a:off x="3244850" y="1006475"/>
            <a:ext cx="2316163" cy="1528763"/>
          </a:xfrm>
          <a:custGeom>
            <a:avLst/>
            <a:gdLst/>
            <a:ahLst/>
            <a:cxnLst/>
            <a:rect l="l" t="t" r="r" b="b"/>
            <a:pathLst>
              <a:path w="1459" h="963" extrusionOk="0">
                <a:moveTo>
                  <a:pt x="644" y="38"/>
                </a:moveTo>
                <a:cubicBezTo>
                  <a:pt x="802" y="0"/>
                  <a:pt x="1177" y="2"/>
                  <a:pt x="1305" y="2"/>
                </a:cubicBezTo>
                <a:cubicBezTo>
                  <a:pt x="1433" y="2"/>
                  <a:pt x="1388" y="22"/>
                  <a:pt x="1412" y="36"/>
                </a:cubicBezTo>
                <a:cubicBezTo>
                  <a:pt x="1436" y="50"/>
                  <a:pt x="1459" y="61"/>
                  <a:pt x="1452" y="89"/>
                </a:cubicBezTo>
                <a:cubicBezTo>
                  <a:pt x="1445" y="117"/>
                  <a:pt x="1410" y="176"/>
                  <a:pt x="1371" y="202"/>
                </a:cubicBezTo>
                <a:cubicBezTo>
                  <a:pt x="1332" y="228"/>
                  <a:pt x="1259" y="214"/>
                  <a:pt x="1218" y="243"/>
                </a:cubicBezTo>
                <a:cubicBezTo>
                  <a:pt x="1177" y="272"/>
                  <a:pt x="1117" y="304"/>
                  <a:pt x="1124" y="374"/>
                </a:cubicBezTo>
                <a:cubicBezTo>
                  <a:pt x="1131" y="444"/>
                  <a:pt x="1282" y="584"/>
                  <a:pt x="1258" y="664"/>
                </a:cubicBezTo>
                <a:cubicBezTo>
                  <a:pt x="1234" y="744"/>
                  <a:pt x="1067" y="810"/>
                  <a:pt x="980" y="854"/>
                </a:cubicBezTo>
                <a:cubicBezTo>
                  <a:pt x="893" y="898"/>
                  <a:pt x="806" y="912"/>
                  <a:pt x="736" y="927"/>
                </a:cubicBezTo>
                <a:cubicBezTo>
                  <a:pt x="666" y="942"/>
                  <a:pt x="586" y="963"/>
                  <a:pt x="561" y="947"/>
                </a:cubicBezTo>
                <a:cubicBezTo>
                  <a:pt x="536" y="931"/>
                  <a:pt x="599" y="863"/>
                  <a:pt x="588" y="833"/>
                </a:cubicBezTo>
                <a:cubicBezTo>
                  <a:pt x="577" y="803"/>
                  <a:pt x="551" y="753"/>
                  <a:pt x="494" y="766"/>
                </a:cubicBezTo>
                <a:cubicBezTo>
                  <a:pt x="437" y="779"/>
                  <a:pt x="318" y="906"/>
                  <a:pt x="247" y="913"/>
                </a:cubicBezTo>
                <a:cubicBezTo>
                  <a:pt x="176" y="920"/>
                  <a:pt x="74" y="876"/>
                  <a:pt x="65" y="810"/>
                </a:cubicBezTo>
                <a:cubicBezTo>
                  <a:pt x="0" y="437"/>
                  <a:pt x="173" y="580"/>
                  <a:pt x="193" y="518"/>
                </a:cubicBezTo>
                <a:cubicBezTo>
                  <a:pt x="213" y="456"/>
                  <a:pt x="184" y="485"/>
                  <a:pt x="187" y="437"/>
                </a:cubicBezTo>
                <a:cubicBezTo>
                  <a:pt x="190" y="389"/>
                  <a:pt x="192" y="264"/>
                  <a:pt x="212" y="230"/>
                </a:cubicBezTo>
                <a:cubicBezTo>
                  <a:pt x="232" y="196"/>
                  <a:pt x="280" y="262"/>
                  <a:pt x="308" y="230"/>
                </a:cubicBezTo>
                <a:cubicBezTo>
                  <a:pt x="336" y="198"/>
                  <a:pt x="326" y="71"/>
                  <a:pt x="382" y="39"/>
                </a:cubicBezTo>
                <a:cubicBezTo>
                  <a:pt x="438" y="7"/>
                  <a:pt x="590" y="38"/>
                  <a:pt x="644" y="38"/>
                </a:cubicBezTo>
                <a:close/>
              </a:path>
            </a:pathLst>
          </a:custGeom>
          <a:solidFill>
            <a:srgbClr val="CC0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62" name="Google Shape;262;p38"/>
          <p:cNvSpPr/>
          <p:nvPr/>
        </p:nvSpPr>
        <p:spPr>
          <a:xfrm>
            <a:off x="2362200" y="-228600"/>
            <a:ext cx="2819400" cy="1968500"/>
          </a:xfrm>
          <a:custGeom>
            <a:avLst/>
            <a:gdLst/>
            <a:ahLst/>
            <a:cxnLst/>
            <a:rect l="l" t="t" r="r" b="b"/>
            <a:pathLst>
              <a:path w="1755" h="1096" extrusionOk="0">
                <a:moveTo>
                  <a:pt x="284" y="41"/>
                </a:moveTo>
                <a:cubicBezTo>
                  <a:pt x="92" y="71"/>
                  <a:pt x="319" y="154"/>
                  <a:pt x="308" y="203"/>
                </a:cubicBezTo>
                <a:cubicBezTo>
                  <a:pt x="297" y="252"/>
                  <a:pt x="0" y="0"/>
                  <a:pt x="219" y="333"/>
                </a:cubicBezTo>
                <a:cubicBezTo>
                  <a:pt x="268" y="795"/>
                  <a:pt x="359" y="373"/>
                  <a:pt x="397" y="430"/>
                </a:cubicBezTo>
                <a:cubicBezTo>
                  <a:pt x="435" y="487"/>
                  <a:pt x="430" y="609"/>
                  <a:pt x="446" y="674"/>
                </a:cubicBezTo>
                <a:cubicBezTo>
                  <a:pt x="462" y="739"/>
                  <a:pt x="460" y="803"/>
                  <a:pt x="495" y="820"/>
                </a:cubicBezTo>
                <a:cubicBezTo>
                  <a:pt x="779" y="1096"/>
                  <a:pt x="630" y="786"/>
                  <a:pt x="657" y="779"/>
                </a:cubicBezTo>
                <a:cubicBezTo>
                  <a:pt x="876" y="844"/>
                  <a:pt x="616" y="789"/>
                  <a:pt x="657" y="779"/>
                </a:cubicBezTo>
                <a:cubicBezTo>
                  <a:pt x="700" y="798"/>
                  <a:pt x="856" y="900"/>
                  <a:pt x="917" y="893"/>
                </a:cubicBezTo>
                <a:cubicBezTo>
                  <a:pt x="978" y="886"/>
                  <a:pt x="976" y="754"/>
                  <a:pt x="1022" y="739"/>
                </a:cubicBezTo>
                <a:cubicBezTo>
                  <a:pt x="1068" y="724"/>
                  <a:pt x="1131" y="783"/>
                  <a:pt x="1193" y="804"/>
                </a:cubicBezTo>
                <a:cubicBezTo>
                  <a:pt x="1252" y="811"/>
                  <a:pt x="1038" y="998"/>
                  <a:pt x="1395" y="868"/>
                </a:cubicBezTo>
                <a:cubicBezTo>
                  <a:pt x="1412" y="850"/>
                  <a:pt x="1291" y="726"/>
                  <a:pt x="1298" y="698"/>
                </a:cubicBezTo>
                <a:cubicBezTo>
                  <a:pt x="1305" y="670"/>
                  <a:pt x="1391" y="698"/>
                  <a:pt x="1437" y="701"/>
                </a:cubicBezTo>
                <a:cubicBezTo>
                  <a:pt x="1483" y="704"/>
                  <a:pt x="1525" y="741"/>
                  <a:pt x="1575" y="718"/>
                </a:cubicBezTo>
                <a:cubicBezTo>
                  <a:pt x="1625" y="695"/>
                  <a:pt x="1755" y="675"/>
                  <a:pt x="1736" y="560"/>
                </a:cubicBezTo>
                <a:cubicBezTo>
                  <a:pt x="1717" y="445"/>
                  <a:pt x="1702" y="111"/>
                  <a:pt x="1460" y="25"/>
                </a:cubicBezTo>
                <a:lnTo>
                  <a:pt x="284" y="41"/>
                </a:lnTo>
                <a:close/>
              </a:path>
            </a:pathLst>
          </a:custGeom>
          <a:solidFill>
            <a:srgbClr val="008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63" name="Google Shape;263;p38"/>
          <p:cNvSpPr/>
          <p:nvPr/>
        </p:nvSpPr>
        <p:spPr>
          <a:xfrm>
            <a:off x="4144963" y="-65088"/>
            <a:ext cx="5032375" cy="1468438"/>
          </a:xfrm>
          <a:custGeom>
            <a:avLst/>
            <a:gdLst/>
            <a:ahLst/>
            <a:cxnLst/>
            <a:rect l="l" t="t" r="r" b="b"/>
            <a:pathLst>
              <a:path w="3170" h="925" extrusionOk="0">
                <a:moveTo>
                  <a:pt x="458" y="0"/>
                </a:moveTo>
                <a:cubicBezTo>
                  <a:pt x="0" y="23"/>
                  <a:pt x="405" y="127"/>
                  <a:pt x="398" y="173"/>
                </a:cubicBezTo>
                <a:cubicBezTo>
                  <a:pt x="391" y="219"/>
                  <a:pt x="397" y="243"/>
                  <a:pt x="418" y="275"/>
                </a:cubicBezTo>
                <a:cubicBezTo>
                  <a:pt x="439" y="307"/>
                  <a:pt x="500" y="331"/>
                  <a:pt x="525" y="365"/>
                </a:cubicBezTo>
                <a:cubicBezTo>
                  <a:pt x="550" y="399"/>
                  <a:pt x="594" y="438"/>
                  <a:pt x="566" y="479"/>
                </a:cubicBezTo>
                <a:cubicBezTo>
                  <a:pt x="538" y="520"/>
                  <a:pt x="329" y="539"/>
                  <a:pt x="355" y="608"/>
                </a:cubicBezTo>
                <a:cubicBezTo>
                  <a:pt x="518" y="920"/>
                  <a:pt x="643" y="865"/>
                  <a:pt x="720" y="892"/>
                </a:cubicBezTo>
                <a:cubicBezTo>
                  <a:pt x="797" y="919"/>
                  <a:pt x="771" y="806"/>
                  <a:pt x="818" y="771"/>
                </a:cubicBezTo>
                <a:cubicBezTo>
                  <a:pt x="865" y="736"/>
                  <a:pt x="951" y="693"/>
                  <a:pt x="1004" y="681"/>
                </a:cubicBezTo>
                <a:cubicBezTo>
                  <a:pt x="1057" y="669"/>
                  <a:pt x="1060" y="686"/>
                  <a:pt x="1135" y="697"/>
                </a:cubicBezTo>
                <a:cubicBezTo>
                  <a:pt x="1210" y="708"/>
                  <a:pt x="1357" y="733"/>
                  <a:pt x="1454" y="749"/>
                </a:cubicBezTo>
                <a:cubicBezTo>
                  <a:pt x="1551" y="765"/>
                  <a:pt x="1606" y="796"/>
                  <a:pt x="1718" y="795"/>
                </a:cubicBezTo>
                <a:cubicBezTo>
                  <a:pt x="1830" y="794"/>
                  <a:pt x="1734" y="925"/>
                  <a:pt x="2126" y="743"/>
                </a:cubicBezTo>
                <a:cubicBezTo>
                  <a:pt x="2367" y="663"/>
                  <a:pt x="2992" y="440"/>
                  <a:pt x="3162" y="316"/>
                </a:cubicBezTo>
                <a:lnTo>
                  <a:pt x="3170" y="8"/>
                </a:lnTo>
                <a:lnTo>
                  <a:pt x="458" y="0"/>
                </a:lnTo>
                <a:close/>
              </a:path>
            </a:pathLst>
          </a:custGeom>
          <a:solidFill>
            <a:srgbClr val="FF99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64" name="Google Shape;264;p38"/>
          <p:cNvSpPr/>
          <p:nvPr/>
        </p:nvSpPr>
        <p:spPr>
          <a:xfrm>
            <a:off x="4724400" y="533400"/>
            <a:ext cx="1981200" cy="2149475"/>
          </a:xfrm>
          <a:custGeom>
            <a:avLst/>
            <a:gdLst/>
            <a:ahLst/>
            <a:cxnLst/>
            <a:rect l="l" t="t" r="r" b="b"/>
            <a:pathLst>
              <a:path w="1324" h="1354" extrusionOk="0">
                <a:moveTo>
                  <a:pt x="244" y="981"/>
                </a:moveTo>
                <a:cubicBezTo>
                  <a:pt x="309" y="1003"/>
                  <a:pt x="514" y="964"/>
                  <a:pt x="619" y="1002"/>
                </a:cubicBezTo>
                <a:cubicBezTo>
                  <a:pt x="724" y="1040"/>
                  <a:pt x="382" y="1354"/>
                  <a:pt x="873" y="1209"/>
                </a:cubicBezTo>
                <a:cubicBezTo>
                  <a:pt x="938" y="1227"/>
                  <a:pt x="959" y="1139"/>
                  <a:pt x="1007" y="1109"/>
                </a:cubicBezTo>
                <a:cubicBezTo>
                  <a:pt x="1055" y="1079"/>
                  <a:pt x="1128" y="1064"/>
                  <a:pt x="1161" y="1028"/>
                </a:cubicBezTo>
                <a:cubicBezTo>
                  <a:pt x="1194" y="992"/>
                  <a:pt x="1189" y="945"/>
                  <a:pt x="1208" y="894"/>
                </a:cubicBezTo>
                <a:cubicBezTo>
                  <a:pt x="1227" y="843"/>
                  <a:pt x="1258" y="771"/>
                  <a:pt x="1274" y="721"/>
                </a:cubicBezTo>
                <a:cubicBezTo>
                  <a:pt x="1290" y="671"/>
                  <a:pt x="1324" y="652"/>
                  <a:pt x="1302" y="593"/>
                </a:cubicBezTo>
                <a:cubicBezTo>
                  <a:pt x="1280" y="534"/>
                  <a:pt x="1178" y="420"/>
                  <a:pt x="1144" y="364"/>
                </a:cubicBezTo>
                <a:cubicBezTo>
                  <a:pt x="1110" y="308"/>
                  <a:pt x="1161" y="313"/>
                  <a:pt x="1096" y="259"/>
                </a:cubicBezTo>
                <a:cubicBezTo>
                  <a:pt x="1031" y="205"/>
                  <a:pt x="832" y="49"/>
                  <a:pt x="755" y="40"/>
                </a:cubicBezTo>
                <a:cubicBezTo>
                  <a:pt x="358" y="0"/>
                  <a:pt x="677" y="162"/>
                  <a:pt x="633" y="202"/>
                </a:cubicBezTo>
                <a:cubicBezTo>
                  <a:pt x="589" y="242"/>
                  <a:pt x="541" y="246"/>
                  <a:pt x="492" y="278"/>
                </a:cubicBezTo>
                <a:cubicBezTo>
                  <a:pt x="443" y="310"/>
                  <a:pt x="394" y="359"/>
                  <a:pt x="338" y="392"/>
                </a:cubicBezTo>
                <a:cubicBezTo>
                  <a:pt x="282" y="425"/>
                  <a:pt x="228" y="105"/>
                  <a:pt x="155" y="478"/>
                </a:cubicBezTo>
                <a:cubicBezTo>
                  <a:pt x="0" y="778"/>
                  <a:pt x="224" y="643"/>
                  <a:pt x="236" y="708"/>
                </a:cubicBezTo>
                <a:cubicBezTo>
                  <a:pt x="224" y="790"/>
                  <a:pt x="81" y="928"/>
                  <a:pt x="82" y="973"/>
                </a:cubicBezTo>
                <a:cubicBezTo>
                  <a:pt x="187" y="1184"/>
                  <a:pt x="210" y="979"/>
                  <a:pt x="244" y="981"/>
                </a:cubicBezTo>
                <a:close/>
              </a:path>
            </a:pathLst>
          </a:custGeom>
          <a:solidFill>
            <a:srgbClr val="0066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65" name="Google Shape;265;p38"/>
          <p:cNvSpPr/>
          <p:nvPr/>
        </p:nvSpPr>
        <p:spPr>
          <a:xfrm>
            <a:off x="6137275" y="0"/>
            <a:ext cx="3019425" cy="3035300"/>
          </a:xfrm>
          <a:custGeom>
            <a:avLst/>
            <a:gdLst/>
            <a:ahLst/>
            <a:cxnLst/>
            <a:rect l="l" t="t" r="r" b="b"/>
            <a:pathLst>
              <a:path w="1902" h="1912" extrusionOk="0">
                <a:moveTo>
                  <a:pt x="20" y="1314"/>
                </a:moveTo>
                <a:cubicBezTo>
                  <a:pt x="12" y="1348"/>
                  <a:pt x="161" y="1342"/>
                  <a:pt x="158" y="1395"/>
                </a:cubicBezTo>
                <a:cubicBezTo>
                  <a:pt x="155" y="1448"/>
                  <a:pt x="8" y="1563"/>
                  <a:pt x="4" y="1631"/>
                </a:cubicBezTo>
                <a:cubicBezTo>
                  <a:pt x="0" y="1699"/>
                  <a:pt x="40" y="1755"/>
                  <a:pt x="133" y="1801"/>
                </a:cubicBezTo>
                <a:cubicBezTo>
                  <a:pt x="226" y="1847"/>
                  <a:pt x="391" y="1912"/>
                  <a:pt x="563" y="1907"/>
                </a:cubicBezTo>
                <a:cubicBezTo>
                  <a:pt x="735" y="1902"/>
                  <a:pt x="1044" y="1801"/>
                  <a:pt x="1164" y="1769"/>
                </a:cubicBezTo>
                <a:cubicBezTo>
                  <a:pt x="1284" y="1737"/>
                  <a:pt x="1231" y="1732"/>
                  <a:pt x="1285" y="1712"/>
                </a:cubicBezTo>
                <a:cubicBezTo>
                  <a:pt x="1339" y="1692"/>
                  <a:pt x="1431" y="1673"/>
                  <a:pt x="1488" y="1647"/>
                </a:cubicBezTo>
                <a:cubicBezTo>
                  <a:pt x="1545" y="1621"/>
                  <a:pt x="1557" y="1632"/>
                  <a:pt x="1626" y="1558"/>
                </a:cubicBezTo>
                <a:cubicBezTo>
                  <a:pt x="1695" y="1484"/>
                  <a:pt x="1856" y="1409"/>
                  <a:pt x="1902" y="1201"/>
                </a:cubicBezTo>
                <a:lnTo>
                  <a:pt x="1902" y="308"/>
                </a:lnTo>
                <a:cubicBezTo>
                  <a:pt x="1796" y="171"/>
                  <a:pt x="1435" y="384"/>
                  <a:pt x="1269" y="381"/>
                </a:cubicBezTo>
                <a:cubicBezTo>
                  <a:pt x="1103" y="378"/>
                  <a:pt x="1464" y="0"/>
                  <a:pt x="904" y="292"/>
                </a:cubicBezTo>
                <a:cubicBezTo>
                  <a:pt x="734" y="511"/>
                  <a:pt x="967" y="580"/>
                  <a:pt x="960" y="647"/>
                </a:cubicBezTo>
                <a:cubicBezTo>
                  <a:pt x="953" y="714"/>
                  <a:pt x="909" y="677"/>
                  <a:pt x="864" y="695"/>
                </a:cubicBezTo>
                <a:cubicBezTo>
                  <a:pt x="819" y="713"/>
                  <a:pt x="746" y="784"/>
                  <a:pt x="693" y="755"/>
                </a:cubicBezTo>
                <a:cubicBezTo>
                  <a:pt x="640" y="726"/>
                  <a:pt x="612" y="530"/>
                  <a:pt x="547" y="519"/>
                </a:cubicBezTo>
                <a:cubicBezTo>
                  <a:pt x="482" y="508"/>
                  <a:pt x="354" y="640"/>
                  <a:pt x="304" y="690"/>
                </a:cubicBezTo>
                <a:cubicBezTo>
                  <a:pt x="268" y="693"/>
                  <a:pt x="232" y="750"/>
                  <a:pt x="247" y="819"/>
                </a:cubicBezTo>
                <a:cubicBezTo>
                  <a:pt x="262" y="888"/>
                  <a:pt x="378" y="1044"/>
                  <a:pt x="393" y="1103"/>
                </a:cubicBezTo>
                <a:cubicBezTo>
                  <a:pt x="408" y="1162"/>
                  <a:pt x="367" y="1161"/>
                  <a:pt x="336" y="1176"/>
                </a:cubicBezTo>
                <a:cubicBezTo>
                  <a:pt x="305" y="1191"/>
                  <a:pt x="259" y="1170"/>
                  <a:pt x="206" y="1193"/>
                </a:cubicBezTo>
                <a:cubicBezTo>
                  <a:pt x="153" y="1216"/>
                  <a:pt x="20" y="1270"/>
                  <a:pt x="20" y="1314"/>
                </a:cubicBezTo>
                <a:close/>
              </a:path>
            </a:pathLst>
          </a:custGeom>
          <a:solidFill>
            <a:srgbClr val="9900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66" name="Google Shape;266;p38"/>
          <p:cNvSpPr/>
          <p:nvPr/>
        </p:nvSpPr>
        <p:spPr>
          <a:xfrm>
            <a:off x="533400" y="4495800"/>
            <a:ext cx="3883025" cy="2362200"/>
          </a:xfrm>
          <a:custGeom>
            <a:avLst/>
            <a:gdLst/>
            <a:ahLst/>
            <a:cxnLst/>
            <a:rect l="l" t="t" r="r" b="b"/>
            <a:pathLst>
              <a:path w="2158" h="1667" extrusionOk="0">
                <a:moveTo>
                  <a:pt x="960" y="339"/>
                </a:moveTo>
                <a:cubicBezTo>
                  <a:pt x="904" y="314"/>
                  <a:pt x="871" y="257"/>
                  <a:pt x="816" y="240"/>
                </a:cubicBezTo>
                <a:cubicBezTo>
                  <a:pt x="761" y="222"/>
                  <a:pt x="670" y="216"/>
                  <a:pt x="630" y="232"/>
                </a:cubicBezTo>
                <a:cubicBezTo>
                  <a:pt x="590" y="249"/>
                  <a:pt x="601" y="298"/>
                  <a:pt x="576" y="339"/>
                </a:cubicBezTo>
                <a:cubicBezTo>
                  <a:pt x="551" y="380"/>
                  <a:pt x="482" y="429"/>
                  <a:pt x="482" y="479"/>
                </a:cubicBezTo>
                <a:cubicBezTo>
                  <a:pt x="482" y="529"/>
                  <a:pt x="552" y="603"/>
                  <a:pt x="576" y="638"/>
                </a:cubicBezTo>
                <a:cubicBezTo>
                  <a:pt x="600" y="673"/>
                  <a:pt x="648" y="643"/>
                  <a:pt x="624" y="687"/>
                </a:cubicBezTo>
                <a:cubicBezTo>
                  <a:pt x="600" y="731"/>
                  <a:pt x="0" y="580"/>
                  <a:pt x="430" y="904"/>
                </a:cubicBezTo>
                <a:cubicBezTo>
                  <a:pt x="430" y="1342"/>
                  <a:pt x="602" y="1215"/>
                  <a:pt x="633" y="1342"/>
                </a:cubicBezTo>
                <a:cubicBezTo>
                  <a:pt x="664" y="1469"/>
                  <a:pt x="434" y="1614"/>
                  <a:pt x="617" y="1667"/>
                </a:cubicBezTo>
                <a:lnTo>
                  <a:pt x="1728" y="1659"/>
                </a:lnTo>
                <a:cubicBezTo>
                  <a:pt x="1962" y="1596"/>
                  <a:pt x="1990" y="1406"/>
                  <a:pt x="2020" y="1286"/>
                </a:cubicBezTo>
                <a:cubicBezTo>
                  <a:pt x="2050" y="1166"/>
                  <a:pt x="1960" y="1105"/>
                  <a:pt x="1906" y="937"/>
                </a:cubicBezTo>
                <a:cubicBezTo>
                  <a:pt x="1852" y="769"/>
                  <a:pt x="1709" y="430"/>
                  <a:pt x="1695" y="281"/>
                </a:cubicBezTo>
                <a:cubicBezTo>
                  <a:pt x="1681" y="132"/>
                  <a:pt x="2158" y="442"/>
                  <a:pt x="1824" y="40"/>
                </a:cubicBezTo>
                <a:cubicBezTo>
                  <a:pt x="1830" y="0"/>
                  <a:pt x="1756" y="25"/>
                  <a:pt x="1728" y="40"/>
                </a:cubicBezTo>
                <a:cubicBezTo>
                  <a:pt x="1700" y="56"/>
                  <a:pt x="1750" y="78"/>
                  <a:pt x="1654" y="136"/>
                </a:cubicBezTo>
                <a:cubicBezTo>
                  <a:pt x="1558" y="194"/>
                  <a:pt x="1268" y="355"/>
                  <a:pt x="1152" y="389"/>
                </a:cubicBezTo>
                <a:cubicBezTo>
                  <a:pt x="1036" y="423"/>
                  <a:pt x="1016" y="364"/>
                  <a:pt x="960" y="339"/>
                </a:cubicBezTo>
                <a:close/>
              </a:path>
            </a:pathLst>
          </a:custGeom>
          <a:solidFill>
            <a:srgbClr val="0066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67" name="Google Shape;267;p38"/>
          <p:cNvSpPr/>
          <p:nvPr/>
        </p:nvSpPr>
        <p:spPr>
          <a:xfrm>
            <a:off x="2590800" y="4038600"/>
            <a:ext cx="2730500" cy="1679575"/>
          </a:xfrm>
          <a:custGeom>
            <a:avLst/>
            <a:gdLst/>
            <a:ahLst/>
            <a:cxnLst/>
            <a:rect l="l" t="t" r="r" b="b"/>
            <a:pathLst>
              <a:path w="1299" h="914" extrusionOk="0">
                <a:moveTo>
                  <a:pt x="211" y="841"/>
                </a:moveTo>
                <a:cubicBezTo>
                  <a:pt x="288" y="890"/>
                  <a:pt x="604" y="899"/>
                  <a:pt x="722" y="898"/>
                </a:cubicBezTo>
                <a:cubicBezTo>
                  <a:pt x="840" y="897"/>
                  <a:pt x="830" y="837"/>
                  <a:pt x="919" y="834"/>
                </a:cubicBezTo>
                <a:cubicBezTo>
                  <a:pt x="1008" y="831"/>
                  <a:pt x="1209" y="914"/>
                  <a:pt x="1254" y="881"/>
                </a:cubicBezTo>
                <a:cubicBezTo>
                  <a:pt x="1299" y="848"/>
                  <a:pt x="1201" y="728"/>
                  <a:pt x="1187" y="633"/>
                </a:cubicBezTo>
                <a:cubicBezTo>
                  <a:pt x="1173" y="538"/>
                  <a:pt x="1174" y="406"/>
                  <a:pt x="1171" y="313"/>
                </a:cubicBezTo>
                <a:cubicBezTo>
                  <a:pt x="1168" y="220"/>
                  <a:pt x="1219" y="121"/>
                  <a:pt x="1171" y="73"/>
                </a:cubicBezTo>
                <a:cubicBezTo>
                  <a:pt x="1123" y="25"/>
                  <a:pt x="946" y="0"/>
                  <a:pt x="883" y="25"/>
                </a:cubicBezTo>
                <a:cubicBezTo>
                  <a:pt x="820" y="50"/>
                  <a:pt x="839" y="209"/>
                  <a:pt x="791" y="225"/>
                </a:cubicBezTo>
                <a:cubicBezTo>
                  <a:pt x="743" y="241"/>
                  <a:pt x="644" y="146"/>
                  <a:pt x="595" y="121"/>
                </a:cubicBezTo>
                <a:cubicBezTo>
                  <a:pt x="546" y="96"/>
                  <a:pt x="529" y="59"/>
                  <a:pt x="499" y="73"/>
                </a:cubicBezTo>
                <a:cubicBezTo>
                  <a:pt x="469" y="87"/>
                  <a:pt x="494" y="149"/>
                  <a:pt x="416" y="205"/>
                </a:cubicBezTo>
                <a:cubicBezTo>
                  <a:pt x="338" y="261"/>
                  <a:pt x="81" y="62"/>
                  <a:pt x="32" y="411"/>
                </a:cubicBezTo>
                <a:cubicBezTo>
                  <a:pt x="0" y="792"/>
                  <a:pt x="229" y="529"/>
                  <a:pt x="259" y="601"/>
                </a:cubicBezTo>
                <a:cubicBezTo>
                  <a:pt x="289" y="673"/>
                  <a:pt x="155" y="801"/>
                  <a:pt x="211" y="841"/>
                </a:cubicBezTo>
                <a:close/>
              </a:path>
            </a:pathLst>
          </a:custGeom>
          <a:solidFill>
            <a:srgbClr val="FF99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68" name="Google Shape;268;p38"/>
          <p:cNvSpPr/>
          <p:nvPr/>
        </p:nvSpPr>
        <p:spPr>
          <a:xfrm>
            <a:off x="3352800" y="5008563"/>
            <a:ext cx="3003550" cy="1849437"/>
          </a:xfrm>
          <a:custGeom>
            <a:avLst/>
            <a:gdLst/>
            <a:ahLst/>
            <a:cxnLst/>
            <a:rect l="l" t="t" r="r" b="b"/>
            <a:pathLst>
              <a:path w="1892" h="1165" extrusionOk="0">
                <a:moveTo>
                  <a:pt x="644" y="419"/>
                </a:moveTo>
                <a:cubicBezTo>
                  <a:pt x="764" y="392"/>
                  <a:pt x="530" y="281"/>
                  <a:pt x="733" y="281"/>
                </a:cubicBezTo>
                <a:cubicBezTo>
                  <a:pt x="842" y="272"/>
                  <a:pt x="888" y="292"/>
                  <a:pt x="963" y="311"/>
                </a:cubicBezTo>
                <a:cubicBezTo>
                  <a:pt x="1038" y="330"/>
                  <a:pt x="1114" y="384"/>
                  <a:pt x="1184" y="398"/>
                </a:cubicBezTo>
                <a:cubicBezTo>
                  <a:pt x="1254" y="412"/>
                  <a:pt x="1331" y="396"/>
                  <a:pt x="1385" y="398"/>
                </a:cubicBezTo>
                <a:cubicBezTo>
                  <a:pt x="1439" y="400"/>
                  <a:pt x="1456" y="363"/>
                  <a:pt x="1509" y="413"/>
                </a:cubicBezTo>
                <a:cubicBezTo>
                  <a:pt x="1562" y="463"/>
                  <a:pt x="1641" y="620"/>
                  <a:pt x="1701" y="701"/>
                </a:cubicBezTo>
                <a:cubicBezTo>
                  <a:pt x="1761" y="782"/>
                  <a:pt x="1892" y="824"/>
                  <a:pt x="1871" y="901"/>
                </a:cubicBezTo>
                <a:cubicBezTo>
                  <a:pt x="1850" y="978"/>
                  <a:pt x="1847" y="1121"/>
                  <a:pt x="1576" y="1165"/>
                </a:cubicBezTo>
                <a:lnTo>
                  <a:pt x="246" y="1165"/>
                </a:lnTo>
                <a:cubicBezTo>
                  <a:pt x="0" y="1129"/>
                  <a:pt x="74" y="983"/>
                  <a:pt x="100" y="946"/>
                </a:cubicBezTo>
                <a:cubicBezTo>
                  <a:pt x="189" y="605"/>
                  <a:pt x="361" y="970"/>
                  <a:pt x="405" y="941"/>
                </a:cubicBezTo>
                <a:cubicBezTo>
                  <a:pt x="449" y="912"/>
                  <a:pt x="368" y="812"/>
                  <a:pt x="367" y="774"/>
                </a:cubicBezTo>
                <a:cubicBezTo>
                  <a:pt x="366" y="736"/>
                  <a:pt x="395" y="757"/>
                  <a:pt x="401" y="713"/>
                </a:cubicBezTo>
                <a:cubicBezTo>
                  <a:pt x="407" y="669"/>
                  <a:pt x="455" y="550"/>
                  <a:pt x="400" y="508"/>
                </a:cubicBezTo>
                <a:cubicBezTo>
                  <a:pt x="345" y="466"/>
                  <a:pt x="232" y="755"/>
                  <a:pt x="70" y="463"/>
                </a:cubicBezTo>
                <a:cubicBezTo>
                  <a:pt x="62" y="0"/>
                  <a:pt x="525" y="428"/>
                  <a:pt x="644" y="419"/>
                </a:cubicBezTo>
                <a:close/>
              </a:path>
            </a:pathLst>
          </a:custGeom>
          <a:solidFill>
            <a:srgbClr val="008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69" name="Google Shape;269;p38"/>
          <p:cNvSpPr/>
          <p:nvPr/>
        </p:nvSpPr>
        <p:spPr>
          <a:xfrm>
            <a:off x="5638800" y="1800225"/>
            <a:ext cx="3517900" cy="2781300"/>
          </a:xfrm>
          <a:custGeom>
            <a:avLst/>
            <a:gdLst/>
            <a:ahLst/>
            <a:cxnLst/>
            <a:rect l="l" t="t" r="r" b="b"/>
            <a:pathLst>
              <a:path w="2228" h="1752" extrusionOk="0">
                <a:moveTo>
                  <a:pt x="1855" y="464"/>
                </a:moveTo>
                <a:cubicBezTo>
                  <a:pt x="1851" y="424"/>
                  <a:pt x="1890" y="247"/>
                  <a:pt x="1831" y="221"/>
                </a:cubicBezTo>
                <a:cubicBezTo>
                  <a:pt x="1772" y="195"/>
                  <a:pt x="1539" y="255"/>
                  <a:pt x="1498" y="310"/>
                </a:cubicBezTo>
                <a:cubicBezTo>
                  <a:pt x="1457" y="365"/>
                  <a:pt x="1656" y="491"/>
                  <a:pt x="1587" y="553"/>
                </a:cubicBezTo>
                <a:cubicBezTo>
                  <a:pt x="1518" y="615"/>
                  <a:pt x="1198" y="651"/>
                  <a:pt x="1086" y="684"/>
                </a:cubicBezTo>
                <a:cubicBezTo>
                  <a:pt x="974" y="717"/>
                  <a:pt x="985" y="783"/>
                  <a:pt x="912" y="752"/>
                </a:cubicBezTo>
                <a:cubicBezTo>
                  <a:pt x="839" y="721"/>
                  <a:pt x="1011" y="480"/>
                  <a:pt x="646" y="497"/>
                </a:cubicBezTo>
                <a:cubicBezTo>
                  <a:pt x="241" y="497"/>
                  <a:pt x="625" y="608"/>
                  <a:pt x="589" y="691"/>
                </a:cubicBezTo>
                <a:cubicBezTo>
                  <a:pt x="553" y="769"/>
                  <a:pt x="466" y="872"/>
                  <a:pt x="427" y="967"/>
                </a:cubicBezTo>
                <a:cubicBezTo>
                  <a:pt x="0" y="1145"/>
                  <a:pt x="257" y="1185"/>
                  <a:pt x="354" y="1259"/>
                </a:cubicBezTo>
                <a:cubicBezTo>
                  <a:pt x="451" y="1333"/>
                  <a:pt x="894" y="1410"/>
                  <a:pt x="1011" y="1413"/>
                </a:cubicBezTo>
                <a:cubicBezTo>
                  <a:pt x="1128" y="1416"/>
                  <a:pt x="1041" y="1278"/>
                  <a:pt x="1056" y="1280"/>
                </a:cubicBezTo>
                <a:cubicBezTo>
                  <a:pt x="1071" y="1282"/>
                  <a:pt x="1016" y="1349"/>
                  <a:pt x="1104" y="1424"/>
                </a:cubicBezTo>
                <a:cubicBezTo>
                  <a:pt x="1192" y="1499"/>
                  <a:pt x="1489" y="1708"/>
                  <a:pt x="1587" y="1730"/>
                </a:cubicBezTo>
                <a:cubicBezTo>
                  <a:pt x="1685" y="1752"/>
                  <a:pt x="1674" y="1625"/>
                  <a:pt x="1693" y="1559"/>
                </a:cubicBezTo>
                <a:cubicBezTo>
                  <a:pt x="1712" y="1493"/>
                  <a:pt x="1705" y="1378"/>
                  <a:pt x="1701" y="1332"/>
                </a:cubicBezTo>
                <a:cubicBezTo>
                  <a:pt x="1697" y="1286"/>
                  <a:pt x="1651" y="1281"/>
                  <a:pt x="1670" y="1284"/>
                </a:cubicBezTo>
                <a:cubicBezTo>
                  <a:pt x="1689" y="1287"/>
                  <a:pt x="1721" y="1368"/>
                  <a:pt x="1814" y="1348"/>
                </a:cubicBezTo>
                <a:cubicBezTo>
                  <a:pt x="1907" y="1328"/>
                  <a:pt x="2160" y="1365"/>
                  <a:pt x="2228" y="1162"/>
                </a:cubicBezTo>
                <a:lnTo>
                  <a:pt x="2220" y="132"/>
                </a:lnTo>
                <a:cubicBezTo>
                  <a:pt x="2177" y="0"/>
                  <a:pt x="2020" y="319"/>
                  <a:pt x="1968" y="368"/>
                </a:cubicBezTo>
              </a:path>
            </a:pathLst>
          </a:custGeom>
          <a:solidFill>
            <a:srgbClr val="FF99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70" name="Google Shape;270;p38"/>
          <p:cNvSpPr/>
          <p:nvPr/>
        </p:nvSpPr>
        <p:spPr>
          <a:xfrm>
            <a:off x="4943475" y="4165600"/>
            <a:ext cx="2239963" cy="1635125"/>
          </a:xfrm>
          <a:custGeom>
            <a:avLst/>
            <a:gdLst/>
            <a:ahLst/>
            <a:cxnLst/>
            <a:rect l="l" t="t" r="r" b="b"/>
            <a:pathLst>
              <a:path w="1411" h="1030" extrusionOk="0">
                <a:moveTo>
                  <a:pt x="690" y="40"/>
                </a:moveTo>
                <a:cubicBezTo>
                  <a:pt x="602" y="0"/>
                  <a:pt x="546" y="96"/>
                  <a:pt x="498" y="136"/>
                </a:cubicBezTo>
                <a:cubicBezTo>
                  <a:pt x="450" y="176"/>
                  <a:pt x="460" y="262"/>
                  <a:pt x="402" y="280"/>
                </a:cubicBezTo>
                <a:cubicBezTo>
                  <a:pt x="344" y="298"/>
                  <a:pt x="198" y="217"/>
                  <a:pt x="150" y="241"/>
                </a:cubicBezTo>
                <a:cubicBezTo>
                  <a:pt x="102" y="265"/>
                  <a:pt x="135" y="328"/>
                  <a:pt x="114" y="424"/>
                </a:cubicBezTo>
                <a:cubicBezTo>
                  <a:pt x="93" y="520"/>
                  <a:pt x="0" y="729"/>
                  <a:pt x="26" y="816"/>
                </a:cubicBezTo>
                <a:cubicBezTo>
                  <a:pt x="52" y="903"/>
                  <a:pt x="209" y="924"/>
                  <a:pt x="269" y="946"/>
                </a:cubicBezTo>
                <a:cubicBezTo>
                  <a:pt x="329" y="968"/>
                  <a:pt x="330" y="937"/>
                  <a:pt x="384" y="951"/>
                </a:cubicBezTo>
                <a:cubicBezTo>
                  <a:pt x="438" y="965"/>
                  <a:pt x="537" y="1024"/>
                  <a:pt x="593" y="1027"/>
                </a:cubicBezTo>
                <a:cubicBezTo>
                  <a:pt x="649" y="1030"/>
                  <a:pt x="650" y="1000"/>
                  <a:pt x="723" y="970"/>
                </a:cubicBezTo>
                <a:cubicBezTo>
                  <a:pt x="796" y="940"/>
                  <a:pt x="923" y="875"/>
                  <a:pt x="1032" y="848"/>
                </a:cubicBezTo>
                <a:cubicBezTo>
                  <a:pt x="1141" y="821"/>
                  <a:pt x="1349" y="847"/>
                  <a:pt x="1380" y="808"/>
                </a:cubicBezTo>
                <a:cubicBezTo>
                  <a:pt x="1411" y="769"/>
                  <a:pt x="1253" y="656"/>
                  <a:pt x="1218" y="616"/>
                </a:cubicBezTo>
                <a:cubicBezTo>
                  <a:pt x="1183" y="576"/>
                  <a:pt x="1220" y="631"/>
                  <a:pt x="1170" y="568"/>
                </a:cubicBezTo>
                <a:cubicBezTo>
                  <a:pt x="1120" y="505"/>
                  <a:pt x="998" y="328"/>
                  <a:pt x="918" y="240"/>
                </a:cubicBezTo>
                <a:cubicBezTo>
                  <a:pt x="838" y="152"/>
                  <a:pt x="737" y="82"/>
                  <a:pt x="690" y="40"/>
                </a:cubicBezTo>
                <a:close/>
              </a:path>
            </a:pathLst>
          </a:custGeom>
          <a:solidFill>
            <a:srgbClr val="9900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71" name="Google Shape;271;p38"/>
          <p:cNvSpPr/>
          <p:nvPr/>
        </p:nvSpPr>
        <p:spPr>
          <a:xfrm>
            <a:off x="6040438" y="3657600"/>
            <a:ext cx="1862137" cy="1646238"/>
          </a:xfrm>
          <a:custGeom>
            <a:avLst/>
            <a:gdLst/>
            <a:ahLst/>
            <a:cxnLst/>
            <a:rect l="l" t="t" r="r" b="b"/>
            <a:pathLst>
              <a:path w="1173" h="1037" extrusionOk="0">
                <a:moveTo>
                  <a:pt x="1154" y="537"/>
                </a:moveTo>
                <a:cubicBezTo>
                  <a:pt x="1173" y="605"/>
                  <a:pt x="1090" y="760"/>
                  <a:pt x="1034" y="838"/>
                </a:cubicBezTo>
                <a:cubicBezTo>
                  <a:pt x="978" y="916"/>
                  <a:pt x="893" y="981"/>
                  <a:pt x="815" y="1008"/>
                </a:cubicBezTo>
                <a:cubicBezTo>
                  <a:pt x="737" y="1035"/>
                  <a:pt x="636" y="1037"/>
                  <a:pt x="565" y="999"/>
                </a:cubicBezTo>
                <a:cubicBezTo>
                  <a:pt x="494" y="961"/>
                  <a:pt x="439" y="798"/>
                  <a:pt x="389" y="779"/>
                </a:cubicBezTo>
                <a:cubicBezTo>
                  <a:pt x="339" y="760"/>
                  <a:pt x="289" y="906"/>
                  <a:pt x="268" y="884"/>
                </a:cubicBezTo>
                <a:cubicBezTo>
                  <a:pt x="40" y="690"/>
                  <a:pt x="301" y="735"/>
                  <a:pt x="264" y="644"/>
                </a:cubicBezTo>
                <a:cubicBezTo>
                  <a:pt x="227" y="553"/>
                  <a:pt x="59" y="435"/>
                  <a:pt x="47" y="336"/>
                </a:cubicBezTo>
                <a:cubicBezTo>
                  <a:pt x="0" y="8"/>
                  <a:pt x="135" y="96"/>
                  <a:pt x="191" y="48"/>
                </a:cubicBezTo>
                <a:cubicBezTo>
                  <a:pt x="247" y="0"/>
                  <a:pt x="291" y="14"/>
                  <a:pt x="383" y="48"/>
                </a:cubicBezTo>
                <a:cubicBezTo>
                  <a:pt x="475" y="82"/>
                  <a:pt x="682" y="243"/>
                  <a:pt x="746" y="251"/>
                </a:cubicBezTo>
                <a:cubicBezTo>
                  <a:pt x="810" y="259"/>
                  <a:pt x="705" y="115"/>
                  <a:pt x="767" y="96"/>
                </a:cubicBezTo>
                <a:cubicBezTo>
                  <a:pt x="829" y="77"/>
                  <a:pt x="1090" y="104"/>
                  <a:pt x="1119" y="138"/>
                </a:cubicBezTo>
                <a:cubicBezTo>
                  <a:pt x="1148" y="172"/>
                  <a:pt x="949" y="265"/>
                  <a:pt x="941" y="300"/>
                </a:cubicBezTo>
                <a:cubicBezTo>
                  <a:pt x="933" y="335"/>
                  <a:pt x="1036" y="310"/>
                  <a:pt x="1071" y="349"/>
                </a:cubicBezTo>
                <a:cubicBezTo>
                  <a:pt x="1106" y="388"/>
                  <a:pt x="1137" y="498"/>
                  <a:pt x="1154" y="537"/>
                </a:cubicBezTo>
                <a:close/>
              </a:path>
            </a:pathLst>
          </a:custGeom>
          <a:solidFill>
            <a:srgbClr val="008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72" name="Google Shape;272;p38"/>
          <p:cNvSpPr/>
          <p:nvPr/>
        </p:nvSpPr>
        <p:spPr>
          <a:xfrm>
            <a:off x="5481638" y="4637088"/>
            <a:ext cx="3662362" cy="2227262"/>
          </a:xfrm>
          <a:custGeom>
            <a:avLst/>
            <a:gdLst/>
            <a:ahLst/>
            <a:cxnLst/>
            <a:rect l="l" t="t" r="r" b="b"/>
            <a:pathLst>
              <a:path w="2307" h="1403" extrusionOk="0">
                <a:moveTo>
                  <a:pt x="409" y="657"/>
                </a:moveTo>
                <a:cubicBezTo>
                  <a:pt x="379" y="710"/>
                  <a:pt x="209" y="700"/>
                  <a:pt x="173" y="754"/>
                </a:cubicBezTo>
                <a:cubicBezTo>
                  <a:pt x="137" y="808"/>
                  <a:pt x="154" y="923"/>
                  <a:pt x="190" y="981"/>
                </a:cubicBezTo>
                <a:cubicBezTo>
                  <a:pt x="226" y="1039"/>
                  <a:pt x="457" y="811"/>
                  <a:pt x="392" y="1103"/>
                </a:cubicBezTo>
                <a:cubicBezTo>
                  <a:pt x="749" y="1135"/>
                  <a:pt x="0" y="1354"/>
                  <a:pt x="319" y="1403"/>
                </a:cubicBezTo>
                <a:lnTo>
                  <a:pt x="2307" y="1395"/>
                </a:lnTo>
                <a:lnTo>
                  <a:pt x="2307" y="738"/>
                </a:lnTo>
                <a:cubicBezTo>
                  <a:pt x="2222" y="607"/>
                  <a:pt x="1876" y="671"/>
                  <a:pt x="1796" y="608"/>
                </a:cubicBezTo>
                <a:cubicBezTo>
                  <a:pt x="1716" y="545"/>
                  <a:pt x="1903" y="395"/>
                  <a:pt x="1828" y="357"/>
                </a:cubicBezTo>
                <a:cubicBezTo>
                  <a:pt x="1382" y="0"/>
                  <a:pt x="1435" y="367"/>
                  <a:pt x="1347" y="379"/>
                </a:cubicBezTo>
                <a:cubicBezTo>
                  <a:pt x="1259" y="391"/>
                  <a:pt x="1326" y="443"/>
                  <a:pt x="1299" y="427"/>
                </a:cubicBezTo>
                <a:cubicBezTo>
                  <a:pt x="1272" y="411"/>
                  <a:pt x="1253" y="302"/>
                  <a:pt x="1187" y="284"/>
                </a:cubicBezTo>
                <a:cubicBezTo>
                  <a:pt x="1121" y="266"/>
                  <a:pt x="928" y="281"/>
                  <a:pt x="904" y="316"/>
                </a:cubicBezTo>
                <a:cubicBezTo>
                  <a:pt x="880" y="351"/>
                  <a:pt x="1084" y="457"/>
                  <a:pt x="1041" y="494"/>
                </a:cubicBezTo>
                <a:cubicBezTo>
                  <a:pt x="998" y="531"/>
                  <a:pt x="713" y="544"/>
                  <a:pt x="644" y="535"/>
                </a:cubicBezTo>
                <a:cubicBezTo>
                  <a:pt x="575" y="526"/>
                  <a:pt x="677" y="454"/>
                  <a:pt x="628" y="438"/>
                </a:cubicBezTo>
                <a:cubicBezTo>
                  <a:pt x="579" y="422"/>
                  <a:pt x="388" y="402"/>
                  <a:pt x="352" y="438"/>
                </a:cubicBezTo>
                <a:cubicBezTo>
                  <a:pt x="316" y="474"/>
                  <a:pt x="421" y="588"/>
                  <a:pt x="409" y="657"/>
                </a:cubicBezTo>
                <a:close/>
              </a:path>
            </a:pathLst>
          </a:custGeom>
          <a:solidFill>
            <a:srgbClr val="CC0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73" name="Google Shape;273;p38"/>
          <p:cNvSpPr txBox="1"/>
          <p:nvPr/>
        </p:nvSpPr>
        <p:spPr>
          <a:xfrm>
            <a:off x="2667000" y="2895600"/>
            <a:ext cx="3446463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400700"/>
                </a:solidFill>
                <a:latin typeface="Arial Black"/>
                <a:ea typeface="Arial Black"/>
                <a:cs typeface="Arial Black"/>
                <a:sym typeface="Arial Black"/>
              </a:rPr>
              <a:t>KPCSD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400700"/>
                </a:solidFill>
                <a:latin typeface="Arial Black"/>
                <a:ea typeface="Arial Black"/>
                <a:cs typeface="Arial Black"/>
                <a:sym typeface="Arial Black"/>
              </a:rPr>
              <a:t>PRIDE</a:t>
            </a:r>
            <a:endParaRPr sz="4000" b="1">
              <a:solidFill>
                <a:srgbClr val="4007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74" name="Google Shape;274;p38"/>
          <p:cNvSpPr txBox="1"/>
          <p:nvPr/>
        </p:nvSpPr>
        <p:spPr>
          <a:xfrm rot="-1776318">
            <a:off x="3129584" y="1483408"/>
            <a:ext cx="189871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rPr>
              <a:t>Students</a:t>
            </a:r>
            <a:endParaRPr sz="3200" b="1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75" name="Google Shape;275;p38"/>
          <p:cNvSpPr txBox="1"/>
          <p:nvPr/>
        </p:nvSpPr>
        <p:spPr>
          <a:xfrm>
            <a:off x="6149975" y="4102893"/>
            <a:ext cx="1752600" cy="430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rPr>
              <a:t>Athletics</a:t>
            </a:r>
            <a:endParaRPr/>
          </a:p>
        </p:txBody>
      </p:sp>
      <p:sp>
        <p:nvSpPr>
          <p:cNvPr id="276" name="Google Shape;276;p38"/>
          <p:cNvSpPr txBox="1"/>
          <p:nvPr/>
        </p:nvSpPr>
        <p:spPr>
          <a:xfrm>
            <a:off x="1420813" y="2347250"/>
            <a:ext cx="175260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rPr>
              <a:t> Heritage</a:t>
            </a:r>
            <a:endParaRPr/>
          </a:p>
          <a:p>
            <a:pPr marL="0" marR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rPr>
              <a:t>Museum</a:t>
            </a:r>
            <a:endParaRPr sz="2000" b="1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77" name="Google Shape;277;p38"/>
          <p:cNvSpPr txBox="1"/>
          <p:nvPr/>
        </p:nvSpPr>
        <p:spPr>
          <a:xfrm rot="1300721">
            <a:off x="1518836" y="5672136"/>
            <a:ext cx="2020887" cy="52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rPr>
              <a:t>RJO</a:t>
            </a:r>
            <a:endParaRPr sz="2800" b="1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78" name="Google Shape;278;p38"/>
          <p:cNvSpPr txBox="1"/>
          <p:nvPr/>
        </p:nvSpPr>
        <p:spPr>
          <a:xfrm rot="1023982">
            <a:off x="3367088" y="4432300"/>
            <a:ext cx="1449387" cy="83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FFFFFF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279" name="Google Shape;279;p38"/>
          <p:cNvSpPr txBox="1"/>
          <p:nvPr/>
        </p:nvSpPr>
        <p:spPr>
          <a:xfrm rot="-750059">
            <a:off x="6657975" y="3041650"/>
            <a:ext cx="2286000" cy="4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rPr>
              <a:t>San Remo</a:t>
            </a:r>
            <a:endParaRPr sz="2400" b="1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80" name="Google Shape;280;p38"/>
          <p:cNvSpPr txBox="1"/>
          <p:nvPr/>
        </p:nvSpPr>
        <p:spPr>
          <a:xfrm rot="972008">
            <a:off x="5105400" y="4724400"/>
            <a:ext cx="1752600" cy="4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Community</a:t>
            </a:r>
            <a:endParaRPr sz="24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38"/>
          <p:cNvSpPr txBox="1"/>
          <p:nvPr/>
        </p:nvSpPr>
        <p:spPr>
          <a:xfrm>
            <a:off x="4979988" y="-12700"/>
            <a:ext cx="385921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rPr>
              <a:t>Transportation</a:t>
            </a:r>
            <a:endParaRPr sz="4000" b="1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82" name="Google Shape;282;p38"/>
          <p:cNvSpPr txBox="1"/>
          <p:nvPr/>
        </p:nvSpPr>
        <p:spPr>
          <a:xfrm>
            <a:off x="2971800" y="4267200"/>
            <a:ext cx="2057400" cy="1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rPr>
              <a:t>Aides &amp; Security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83" name="Google Shape;283;p38"/>
          <p:cNvSpPr txBox="1"/>
          <p:nvPr/>
        </p:nvSpPr>
        <p:spPr>
          <a:xfrm>
            <a:off x="6169932" y="5702082"/>
            <a:ext cx="215423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rPr>
              <a:t>WTRMS</a:t>
            </a:r>
            <a:endParaRPr sz="3600" b="1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84" name="Google Shape;284;p38"/>
          <p:cNvSpPr txBox="1"/>
          <p:nvPr/>
        </p:nvSpPr>
        <p:spPr>
          <a:xfrm>
            <a:off x="2971800" y="381000"/>
            <a:ext cx="1828800" cy="554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rPr>
              <a:t>Teachers</a:t>
            </a:r>
            <a:endParaRPr/>
          </a:p>
        </p:txBody>
      </p:sp>
      <p:sp>
        <p:nvSpPr>
          <p:cNvPr id="285" name="Google Shape;285;p38"/>
          <p:cNvSpPr txBox="1"/>
          <p:nvPr/>
        </p:nvSpPr>
        <p:spPr>
          <a:xfrm>
            <a:off x="4038600" y="5800725"/>
            <a:ext cx="1943100" cy="83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rPr>
              <a:t>Special Education </a:t>
            </a:r>
            <a:endParaRPr/>
          </a:p>
        </p:txBody>
      </p:sp>
      <p:sp>
        <p:nvSpPr>
          <p:cNvPr id="286" name="Google Shape;286;p38"/>
          <p:cNvSpPr txBox="1"/>
          <p:nvPr/>
        </p:nvSpPr>
        <p:spPr>
          <a:xfrm>
            <a:off x="0" y="152400"/>
            <a:ext cx="19431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FFFF"/>
                </a:solidFill>
                <a:latin typeface="Algerian"/>
                <a:ea typeface="Algerian"/>
                <a:cs typeface="Algerian"/>
                <a:sym typeface="Algerian"/>
              </a:rPr>
              <a:t>kpHS</a:t>
            </a:r>
            <a:endParaRPr sz="4000" b="1">
              <a:solidFill>
                <a:srgbClr val="FFFFFF"/>
              </a:solidFill>
              <a:latin typeface="Algerian"/>
              <a:ea typeface="Algerian"/>
              <a:cs typeface="Algerian"/>
              <a:sym typeface="Algerian"/>
            </a:endParaRPr>
          </a:p>
        </p:txBody>
      </p:sp>
      <p:sp>
        <p:nvSpPr>
          <p:cNvPr id="287" name="Google Shape;287;p38"/>
          <p:cNvSpPr txBox="1"/>
          <p:nvPr/>
        </p:nvSpPr>
        <p:spPr>
          <a:xfrm rot="1292579">
            <a:off x="6308725" y="1330325"/>
            <a:ext cx="306070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rPr>
              <a:t>Administrators</a:t>
            </a:r>
            <a:endParaRPr sz="2800" b="1" i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8"/>
          <p:cNvSpPr txBox="1"/>
          <p:nvPr/>
        </p:nvSpPr>
        <p:spPr>
          <a:xfrm rot="2782338">
            <a:off x="-327818" y="5971381"/>
            <a:ext cx="2057400" cy="4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rPr>
              <a:t>Park View</a:t>
            </a:r>
            <a:endParaRPr sz="2400" b="1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89" name="Google Shape;289;p38"/>
          <p:cNvSpPr txBox="1"/>
          <p:nvPr/>
        </p:nvSpPr>
        <p:spPr>
          <a:xfrm rot="3673719">
            <a:off x="-815181" y="3139282"/>
            <a:ext cx="3241675" cy="95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Algerian"/>
                <a:ea typeface="Algerian"/>
                <a:cs typeface="Algerian"/>
                <a:sym typeface="Algerian"/>
              </a:rPr>
              <a:t>Performing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Algerian"/>
                <a:ea typeface="Algerian"/>
                <a:cs typeface="Algerian"/>
                <a:sym typeface="Algerian"/>
              </a:rPr>
              <a:t>Arts </a:t>
            </a:r>
            <a:endParaRPr/>
          </a:p>
        </p:txBody>
      </p:sp>
      <p:sp>
        <p:nvSpPr>
          <p:cNvPr id="290" name="Google Shape;290;p38"/>
          <p:cNvSpPr txBox="1"/>
          <p:nvPr/>
        </p:nvSpPr>
        <p:spPr>
          <a:xfrm rot="3169422">
            <a:off x="1792458" y="1151853"/>
            <a:ext cx="2063750" cy="83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rPr>
              <a:t>Board of Education</a:t>
            </a:r>
            <a:endParaRPr/>
          </a:p>
        </p:txBody>
      </p:sp>
      <p:sp>
        <p:nvSpPr>
          <p:cNvPr id="291" name="Google Shape;291;p38"/>
          <p:cNvSpPr/>
          <p:nvPr/>
        </p:nvSpPr>
        <p:spPr>
          <a:xfrm>
            <a:off x="7340600" y="3505200"/>
            <a:ext cx="1803400" cy="2843213"/>
          </a:xfrm>
          <a:custGeom>
            <a:avLst/>
            <a:gdLst/>
            <a:ahLst/>
            <a:cxnLst/>
            <a:rect l="l" t="t" r="r" b="b"/>
            <a:pathLst>
              <a:path w="1136" h="1791" extrusionOk="0">
                <a:moveTo>
                  <a:pt x="543" y="1548"/>
                </a:moveTo>
                <a:cubicBezTo>
                  <a:pt x="990" y="1791"/>
                  <a:pt x="715" y="1402"/>
                  <a:pt x="803" y="1394"/>
                </a:cubicBezTo>
                <a:cubicBezTo>
                  <a:pt x="902" y="1375"/>
                  <a:pt x="1081" y="1571"/>
                  <a:pt x="1136" y="1435"/>
                </a:cubicBezTo>
                <a:lnTo>
                  <a:pt x="1135" y="576"/>
                </a:lnTo>
                <a:lnTo>
                  <a:pt x="1127" y="88"/>
                </a:lnTo>
                <a:cubicBezTo>
                  <a:pt x="1111" y="0"/>
                  <a:pt x="1078" y="55"/>
                  <a:pt x="1039" y="48"/>
                </a:cubicBezTo>
                <a:cubicBezTo>
                  <a:pt x="1000" y="41"/>
                  <a:pt x="937" y="34"/>
                  <a:pt x="895" y="48"/>
                </a:cubicBezTo>
                <a:cubicBezTo>
                  <a:pt x="853" y="62"/>
                  <a:pt x="823" y="99"/>
                  <a:pt x="787" y="131"/>
                </a:cubicBezTo>
                <a:cubicBezTo>
                  <a:pt x="751" y="163"/>
                  <a:pt x="726" y="228"/>
                  <a:pt x="680" y="238"/>
                </a:cubicBezTo>
                <a:cubicBezTo>
                  <a:pt x="634" y="248"/>
                  <a:pt x="565" y="174"/>
                  <a:pt x="511" y="192"/>
                </a:cubicBezTo>
                <a:cubicBezTo>
                  <a:pt x="457" y="210"/>
                  <a:pt x="353" y="305"/>
                  <a:pt x="357" y="347"/>
                </a:cubicBezTo>
                <a:cubicBezTo>
                  <a:pt x="361" y="389"/>
                  <a:pt x="525" y="402"/>
                  <a:pt x="535" y="445"/>
                </a:cubicBezTo>
                <a:cubicBezTo>
                  <a:pt x="545" y="488"/>
                  <a:pt x="457" y="596"/>
                  <a:pt x="414" y="607"/>
                </a:cubicBezTo>
                <a:cubicBezTo>
                  <a:pt x="371" y="618"/>
                  <a:pt x="337" y="484"/>
                  <a:pt x="276" y="510"/>
                </a:cubicBezTo>
                <a:cubicBezTo>
                  <a:pt x="215" y="536"/>
                  <a:pt x="64" y="692"/>
                  <a:pt x="48" y="761"/>
                </a:cubicBezTo>
                <a:cubicBezTo>
                  <a:pt x="32" y="830"/>
                  <a:pt x="183" y="873"/>
                  <a:pt x="178" y="923"/>
                </a:cubicBezTo>
                <a:cubicBezTo>
                  <a:pt x="173" y="973"/>
                  <a:pt x="32" y="1019"/>
                  <a:pt x="16" y="1061"/>
                </a:cubicBezTo>
                <a:cubicBezTo>
                  <a:pt x="0" y="1103"/>
                  <a:pt x="1" y="1142"/>
                  <a:pt x="81" y="1175"/>
                </a:cubicBezTo>
                <a:cubicBezTo>
                  <a:pt x="161" y="1208"/>
                  <a:pt x="418" y="1194"/>
                  <a:pt x="495" y="1256"/>
                </a:cubicBezTo>
                <a:cubicBezTo>
                  <a:pt x="572" y="1318"/>
                  <a:pt x="492" y="1525"/>
                  <a:pt x="543" y="1548"/>
                </a:cubicBezTo>
                <a:close/>
              </a:path>
            </a:pathLst>
          </a:custGeom>
          <a:solidFill>
            <a:srgbClr val="0066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92" name="Google Shape;292;p38"/>
          <p:cNvSpPr txBox="1"/>
          <p:nvPr/>
        </p:nvSpPr>
        <p:spPr>
          <a:xfrm>
            <a:off x="4876800" y="1066800"/>
            <a:ext cx="1708150" cy="52387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rPr>
              <a:t>Clericals</a:t>
            </a:r>
            <a:endParaRPr/>
          </a:p>
        </p:txBody>
      </p:sp>
      <p:sp>
        <p:nvSpPr>
          <p:cNvPr id="293" name="Google Shape;293;p38"/>
          <p:cNvSpPr txBox="1"/>
          <p:nvPr/>
        </p:nvSpPr>
        <p:spPr>
          <a:xfrm>
            <a:off x="7620000" y="4230688"/>
            <a:ext cx="167322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rPr>
              <a:t>      Fort Salonga </a:t>
            </a:r>
            <a:br>
              <a:rPr lang="en-US" sz="2400" b="1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rPr>
            </a:br>
            <a:endParaRPr sz="2400" b="1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94" name="Google Shape;294;p38"/>
          <p:cNvSpPr txBox="1"/>
          <p:nvPr/>
        </p:nvSpPr>
        <p:spPr>
          <a:xfrm>
            <a:off x="1801813" y="3903013"/>
            <a:ext cx="1371600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PTA</a:t>
            </a:r>
            <a:endParaRPr/>
          </a:p>
        </p:txBody>
      </p:sp>
      <p:sp>
        <p:nvSpPr>
          <p:cNvPr id="295" name="Google Shape;295;p38"/>
          <p:cNvSpPr/>
          <p:nvPr/>
        </p:nvSpPr>
        <p:spPr>
          <a:xfrm>
            <a:off x="5334000" y="1524000"/>
            <a:ext cx="1981200" cy="2057400"/>
          </a:xfrm>
          <a:custGeom>
            <a:avLst/>
            <a:gdLst/>
            <a:ahLst/>
            <a:cxnLst/>
            <a:rect l="l" t="t" r="r" b="b"/>
            <a:pathLst>
              <a:path w="1324" h="1354" extrusionOk="0">
                <a:moveTo>
                  <a:pt x="244" y="981"/>
                </a:moveTo>
                <a:cubicBezTo>
                  <a:pt x="309" y="1003"/>
                  <a:pt x="514" y="964"/>
                  <a:pt x="619" y="1002"/>
                </a:cubicBezTo>
                <a:cubicBezTo>
                  <a:pt x="724" y="1040"/>
                  <a:pt x="382" y="1354"/>
                  <a:pt x="873" y="1209"/>
                </a:cubicBezTo>
                <a:cubicBezTo>
                  <a:pt x="938" y="1227"/>
                  <a:pt x="959" y="1139"/>
                  <a:pt x="1007" y="1109"/>
                </a:cubicBezTo>
                <a:cubicBezTo>
                  <a:pt x="1055" y="1079"/>
                  <a:pt x="1128" y="1064"/>
                  <a:pt x="1161" y="1028"/>
                </a:cubicBezTo>
                <a:cubicBezTo>
                  <a:pt x="1194" y="992"/>
                  <a:pt x="1189" y="945"/>
                  <a:pt x="1208" y="894"/>
                </a:cubicBezTo>
                <a:cubicBezTo>
                  <a:pt x="1227" y="843"/>
                  <a:pt x="1258" y="771"/>
                  <a:pt x="1274" y="721"/>
                </a:cubicBezTo>
                <a:cubicBezTo>
                  <a:pt x="1290" y="671"/>
                  <a:pt x="1324" y="652"/>
                  <a:pt x="1302" y="593"/>
                </a:cubicBezTo>
                <a:cubicBezTo>
                  <a:pt x="1280" y="534"/>
                  <a:pt x="1178" y="420"/>
                  <a:pt x="1144" y="364"/>
                </a:cubicBezTo>
                <a:cubicBezTo>
                  <a:pt x="1110" y="308"/>
                  <a:pt x="1161" y="313"/>
                  <a:pt x="1096" y="259"/>
                </a:cubicBezTo>
                <a:cubicBezTo>
                  <a:pt x="1031" y="205"/>
                  <a:pt x="832" y="49"/>
                  <a:pt x="755" y="40"/>
                </a:cubicBezTo>
                <a:cubicBezTo>
                  <a:pt x="358" y="0"/>
                  <a:pt x="677" y="162"/>
                  <a:pt x="633" y="202"/>
                </a:cubicBezTo>
                <a:cubicBezTo>
                  <a:pt x="589" y="242"/>
                  <a:pt x="541" y="246"/>
                  <a:pt x="492" y="278"/>
                </a:cubicBezTo>
                <a:cubicBezTo>
                  <a:pt x="443" y="310"/>
                  <a:pt x="394" y="359"/>
                  <a:pt x="338" y="392"/>
                </a:cubicBezTo>
                <a:cubicBezTo>
                  <a:pt x="282" y="425"/>
                  <a:pt x="228" y="105"/>
                  <a:pt x="155" y="478"/>
                </a:cubicBezTo>
                <a:cubicBezTo>
                  <a:pt x="0" y="778"/>
                  <a:pt x="224" y="643"/>
                  <a:pt x="236" y="708"/>
                </a:cubicBezTo>
                <a:cubicBezTo>
                  <a:pt x="224" y="790"/>
                  <a:pt x="81" y="928"/>
                  <a:pt x="82" y="973"/>
                </a:cubicBezTo>
                <a:cubicBezTo>
                  <a:pt x="187" y="1184"/>
                  <a:pt x="210" y="979"/>
                  <a:pt x="244" y="981"/>
                </a:cubicBezTo>
                <a:close/>
              </a:path>
            </a:pathLst>
          </a:custGeom>
          <a:solidFill>
            <a:srgbClr val="C00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96" name="Google Shape;296;p38"/>
          <p:cNvSpPr txBox="1"/>
          <p:nvPr/>
        </p:nvSpPr>
        <p:spPr>
          <a:xfrm rot="360825">
            <a:off x="5427549" y="2105385"/>
            <a:ext cx="193198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Custodians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and B&amp;G</a:t>
            </a:r>
            <a:endParaRPr sz="2400" b="1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97" name="Google Shape;297;p38"/>
          <p:cNvSpPr txBox="1"/>
          <p:nvPr/>
        </p:nvSpPr>
        <p:spPr>
          <a:xfrm>
            <a:off x="3446236" y="2493317"/>
            <a:ext cx="24765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rPr>
              <a:t>TA’s &amp; Nurses</a:t>
            </a:r>
            <a:endParaRPr sz="2400" b="1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0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20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20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low">
  <a:themeElements>
    <a:clrScheme name="KINGS PARK">
      <a:dk1>
        <a:srgbClr val="000000"/>
      </a:dk1>
      <a:lt1>
        <a:srgbClr val="FFFFFF"/>
      </a:lt1>
      <a:dk2>
        <a:srgbClr val="000000"/>
      </a:dk2>
      <a:lt2>
        <a:srgbClr val="DEDEE0"/>
      </a:lt2>
      <a:accent1>
        <a:srgbClr val="560A00"/>
      </a:accent1>
      <a:accent2>
        <a:srgbClr val="560A00"/>
      </a:accent2>
      <a:accent3>
        <a:srgbClr val="560A00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KINGS PARK">
      <a:dk1>
        <a:srgbClr val="000000"/>
      </a:dk1>
      <a:lt1>
        <a:srgbClr val="FFFFFF"/>
      </a:lt1>
      <a:dk2>
        <a:srgbClr val="000000"/>
      </a:dk2>
      <a:lt2>
        <a:srgbClr val="DEDEE0"/>
      </a:lt2>
      <a:accent1>
        <a:srgbClr val="560A00"/>
      </a:accent1>
      <a:accent2>
        <a:srgbClr val="560A00"/>
      </a:accent2>
      <a:accent3>
        <a:srgbClr val="560A00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3707</TotalTime>
  <Words>795</Words>
  <Application>Microsoft Office PowerPoint</Application>
  <PresentationFormat>On-screen Show (4:3)</PresentationFormat>
  <Paragraphs>95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Constantia</vt:lpstr>
      <vt:lpstr>Aharoni</vt:lpstr>
      <vt:lpstr>Arial Black</vt:lpstr>
      <vt:lpstr>Calibri</vt:lpstr>
      <vt:lpstr>Noto Sans Symbols</vt:lpstr>
      <vt:lpstr>Libre Baskerville</vt:lpstr>
      <vt:lpstr>Algerian</vt:lpstr>
      <vt:lpstr>Flow</vt:lpstr>
      <vt:lpstr>Flow</vt:lpstr>
      <vt:lpstr>PowerPoint Presentation</vt:lpstr>
      <vt:lpstr>Thank You</vt:lpstr>
      <vt:lpstr>Agenda</vt:lpstr>
      <vt:lpstr>Guidance and Timeline</vt:lpstr>
      <vt:lpstr>Regional Infection Rate</vt:lpstr>
      <vt:lpstr>Good News</vt:lpstr>
      <vt:lpstr>Students Requiring Special Consideration</vt:lpstr>
      <vt:lpstr>Community Response</vt:lpstr>
      <vt:lpstr>Modifications to the Plan</vt:lpstr>
      <vt:lpstr>Let’s Get to Work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Eagen, Timothy</dc:creator>
  <cp:lastModifiedBy>eagent</cp:lastModifiedBy>
  <cp:revision>26</cp:revision>
  <dcterms:modified xsi:type="dcterms:W3CDTF">2020-08-19T00:01:13Z</dcterms:modified>
</cp:coreProperties>
</file>