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F85CF60-5D8B-497B-BFB2-EF9DA5477E27}">
  <a:tblStyle styleId="{7F85CF60-5D8B-497B-BFB2-EF9DA5477E2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746bcb91a9_0_0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746bcb91a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746bcb91a9_0_14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746bcb91a9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746bcb91a9_0_26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746bcb91a9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746bcb91a9_0_38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746bcb91a9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746bcb91a9_0_51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746bcb91a9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746bcb91a9_0_64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746bcb91a9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746bcb91a9_0_77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746bcb91a9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746bcb91a9_0_90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746bcb91a9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746bcb91a9_0_103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746bcb91a9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746bcb91a9_0_111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746bcb91a9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746bcb91a9_0_125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746bcb91a9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46bcb91a9_0_138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2746bcb91a9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746bcb91a9_0_151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746bcb91a9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746bcb91a9_0_163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746bcb91a9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746bcb91a9_0_175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746bcb91a9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746bcb91a9_0_188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746bcb91a9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746bcb91a9_0_201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746bcb91a9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6.png"/><Relationship Id="rId13" Type="http://schemas.openxmlformats.org/officeDocument/2006/relationships/image" Target="../media/image9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14" Type="http://schemas.openxmlformats.org/officeDocument/2006/relationships/image" Target="../media/image22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5.pn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6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5.png"/><Relationship Id="rId8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6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5.png"/><Relationship Id="rId8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6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5.png"/><Relationship Id="rId8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6.png"/><Relationship Id="rId13" Type="http://schemas.openxmlformats.org/officeDocument/2006/relationships/image" Target="../media/image9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5.png"/><Relationship Id="rId8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6.png"/><Relationship Id="rId13" Type="http://schemas.openxmlformats.org/officeDocument/2006/relationships/image" Target="../media/image9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8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5.png"/><Relationship Id="rId8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6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5.png"/><Relationship Id="rId8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6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5.png"/><Relationship Id="rId8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6.png"/><Relationship Id="rId13" Type="http://schemas.openxmlformats.org/officeDocument/2006/relationships/image" Target="../media/image9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5.png"/><Relationship Id="rId8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6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5.png"/><Relationship Id="rId8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6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5.png"/><Relationship Id="rId8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6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5.png"/><Relationship Id="rId8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6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5.png"/><Relationship Id="rId8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6.png"/><Relationship Id="rId13" Type="http://schemas.openxmlformats.org/officeDocument/2006/relationships/image" Target="../media/image9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5.png"/><Relationship Id="rId8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6.png"/><Relationship Id="rId13" Type="http://schemas.openxmlformats.org/officeDocument/2006/relationships/image" Target="../media/image9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7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5.png"/><Relationship Id="rId8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6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5.png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9779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58370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66962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75553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8" name="Google Shape;5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84144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9" name="Google Shape;59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92736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0" name="Google Shape;60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01327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1" name="Google Shape;61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109919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2" name="Google Shape;62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918510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3" name="Google Shape;63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41188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4" name="Google Shape;64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2456625" y="441767"/>
            <a:ext cx="2097275" cy="18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497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0" name="Google Shape;7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54066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1" name="Google Shape;7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62658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2" name="Google Shape;72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71249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3" name="Google Shape;73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79840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4" name="Google Shape;74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88432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5" name="Google Shape;75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897023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6" name="Google Shape;76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705615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7" name="Google Shape;77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514206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497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3" name="Google Shape;8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54066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4" name="Google Shape;8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62658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5" name="Google Shape;85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71249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6" name="Google Shape;86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79840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7" name="Google Shape;87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88432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8" name="Google Shape;88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897023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9" name="Google Shape;89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705615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0" name="Google Shape;90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514206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685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6" name="Google Shape;9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52094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7" name="Google Shape;9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50529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8" name="Google Shape;98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48964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9" name="Google Shape;99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47399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00" name="Google Shape;100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45833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01" name="Google Shape;101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044268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02" name="Google Shape;102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942703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03" name="Google Shape;103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841138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aphicFrame>
        <p:nvGraphicFramePr>
          <p:cNvPr id="104" name="Google Shape;104;p16"/>
          <p:cNvGraphicFramePr/>
          <p:nvPr/>
        </p:nvGraphicFramePr>
        <p:xfrm>
          <a:off x="6693500" y="2656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{7F85CF60-5D8B-497B-BFB2-EF9DA5477E27}</a:tableStyleId>
              </a:tblPr>
              <a:tblGrid>
                <a:gridCol w="2089975"/>
              </a:tblGrid>
              <a:tr h="81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solidFill>
                            <a:srgbClr val="0097A7"/>
                          </a:solidFill>
                        </a:rPr>
                        <a:t>Resulting Difference</a:t>
                      </a:r>
                      <a:endParaRPr b="1" sz="1900">
                        <a:solidFill>
                          <a:srgbClr val="0097A7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solidFill>
                            <a:srgbClr val="0097A7"/>
                          </a:solidFill>
                        </a:rPr>
                        <a:t>(type in below)</a:t>
                      </a:r>
                      <a:endParaRPr b="1" sz="1900">
                        <a:solidFill>
                          <a:srgbClr val="0097A7"/>
                        </a:solidFill>
                      </a:endParaRPr>
                    </a:p>
                  </a:txBody>
                  <a:tcPr marT="121900" marB="12190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731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>
                        <a:solidFill>
                          <a:srgbClr val="0000FF"/>
                        </a:solidFill>
                      </a:endParaRPr>
                    </a:p>
                  </a:txBody>
                  <a:tcPr marT="121900" marB="12190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9779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0" name="Google Shape;11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58370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1" name="Google Shape;11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66962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2" name="Google Shape;112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75553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3" name="Google Shape;113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84144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4" name="Google Shape;114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92736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5" name="Google Shape;115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01327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6" name="Google Shape;116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109919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7" name="Google Shape;117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918510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8" name="Google Shape;118;p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41188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9779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4" name="Google Shape;12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58370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5" name="Google Shape;125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66962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6" name="Google Shape;126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75553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7" name="Google Shape;12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84144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8" name="Google Shape;128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92736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9" name="Google Shape;129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01327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0" name="Google Shape;130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109919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1" name="Google Shape;131;p1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918510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2" name="Google Shape;132;p1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41188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685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8" name="Google Shape;13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52094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9" name="Google Shape;139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50529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40" name="Google Shape;140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48964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41" name="Google Shape;141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47399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42" name="Google Shape;142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45833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43" name="Google Shape;143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044268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44" name="Google Shape;144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942703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45" name="Google Shape;145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841138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aphicFrame>
        <p:nvGraphicFramePr>
          <p:cNvPr id="146" name="Google Shape;146;p19"/>
          <p:cNvGraphicFramePr/>
          <p:nvPr/>
        </p:nvGraphicFramePr>
        <p:xfrm>
          <a:off x="3527025" y="36304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{7F85CF60-5D8B-497B-BFB2-EF9DA5477E27}</a:tableStyleId>
              </a:tblPr>
              <a:tblGrid>
                <a:gridCol w="2089975"/>
              </a:tblGrid>
              <a:tr h="81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solidFill>
                            <a:srgbClr val="0097A7"/>
                          </a:solidFill>
                        </a:rPr>
                        <a:t>Resulting Sum</a:t>
                      </a:r>
                      <a:endParaRPr b="1" sz="1900">
                        <a:solidFill>
                          <a:srgbClr val="0097A7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solidFill>
                            <a:srgbClr val="0097A7"/>
                          </a:solidFill>
                        </a:rPr>
                        <a:t>(type in below)</a:t>
                      </a:r>
                      <a:endParaRPr b="1" sz="1900">
                        <a:solidFill>
                          <a:srgbClr val="0097A7"/>
                        </a:solidFill>
                      </a:endParaRPr>
                    </a:p>
                  </a:txBody>
                  <a:tcPr marT="121900" marB="12190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731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>
                        <a:solidFill>
                          <a:srgbClr val="0000FF"/>
                        </a:solidFill>
                      </a:endParaRPr>
                    </a:p>
                  </a:txBody>
                  <a:tcPr marT="121900" marB="12190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685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52" name="Google Shape;15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52094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53" name="Google Shape;153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50529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54" name="Google Shape;154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48964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55" name="Google Shape;155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47399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56" name="Google Shape;156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45833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57" name="Google Shape;157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044268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58" name="Google Shape;158;p2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942703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59" name="Google Shape;159;p2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841138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aphicFrame>
        <p:nvGraphicFramePr>
          <p:cNvPr id="160" name="Google Shape;160;p20"/>
          <p:cNvGraphicFramePr/>
          <p:nvPr/>
        </p:nvGraphicFramePr>
        <p:xfrm>
          <a:off x="6400375" y="28154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{7F85CF60-5D8B-497B-BFB2-EF9DA5477E27}</a:tableStyleId>
              </a:tblPr>
              <a:tblGrid>
                <a:gridCol w="2089975"/>
              </a:tblGrid>
              <a:tr h="81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solidFill>
                            <a:srgbClr val="0097A7"/>
                          </a:solidFill>
                        </a:rPr>
                        <a:t>Resulting Sum</a:t>
                      </a:r>
                      <a:endParaRPr b="1" sz="1900">
                        <a:solidFill>
                          <a:srgbClr val="0097A7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solidFill>
                            <a:srgbClr val="0097A7"/>
                          </a:solidFill>
                        </a:rPr>
                        <a:t>(type in below)</a:t>
                      </a:r>
                      <a:endParaRPr b="1" sz="1900">
                        <a:solidFill>
                          <a:srgbClr val="0097A7"/>
                        </a:solidFill>
                      </a:endParaRPr>
                    </a:p>
                  </a:txBody>
                  <a:tcPr marT="121900" marB="12190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731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>
                        <a:solidFill>
                          <a:srgbClr val="0000FF"/>
                        </a:solidFill>
                      </a:endParaRPr>
                    </a:p>
                  </a:txBody>
                  <a:tcPr marT="121900" marB="12190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0885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66" name="Google Shape;16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09294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67" name="Google Shape;167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07729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68" name="Google Shape;168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06164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aphicFrame>
        <p:nvGraphicFramePr>
          <p:cNvPr id="169" name="Google Shape;169;p21"/>
          <p:cNvGraphicFramePr/>
          <p:nvPr/>
        </p:nvGraphicFramePr>
        <p:xfrm>
          <a:off x="6240400" y="28154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{7F85CF60-5D8B-497B-BFB2-EF9DA5477E27}</a:tableStyleId>
              </a:tblPr>
              <a:tblGrid>
                <a:gridCol w="2089975"/>
              </a:tblGrid>
              <a:tr h="81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solidFill>
                            <a:srgbClr val="0097A7"/>
                          </a:solidFill>
                        </a:rPr>
                        <a:t>Resulting Product</a:t>
                      </a:r>
                      <a:endParaRPr b="1" sz="1900">
                        <a:solidFill>
                          <a:srgbClr val="0097A7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solidFill>
                            <a:srgbClr val="0097A7"/>
                          </a:solidFill>
                        </a:rPr>
                        <a:t>(type in below)</a:t>
                      </a:r>
                      <a:endParaRPr b="1" sz="1900">
                        <a:solidFill>
                          <a:srgbClr val="0097A7"/>
                        </a:solidFill>
                      </a:endParaRPr>
                    </a:p>
                  </a:txBody>
                  <a:tcPr marT="121900" marB="12190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731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>
                        <a:solidFill>
                          <a:srgbClr val="0000FF"/>
                        </a:solidFill>
                      </a:endParaRPr>
                    </a:p>
                  </a:txBody>
                  <a:tcPr marT="121900" marB="12190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9779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75" name="Google Shape;17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58370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76" name="Google Shape;176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66962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77" name="Google Shape;177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75553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78" name="Google Shape;178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84144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79" name="Google Shape;179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92736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80" name="Google Shape;180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01327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81" name="Google Shape;181;p2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109919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82" name="Google Shape;182;p2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918510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83" name="Google Shape;183;p2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41188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aphicFrame>
        <p:nvGraphicFramePr>
          <p:cNvPr id="184" name="Google Shape;184;p22"/>
          <p:cNvGraphicFramePr/>
          <p:nvPr/>
        </p:nvGraphicFramePr>
        <p:xfrm>
          <a:off x="6672775" y="29545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{7F85CF60-5D8B-497B-BFB2-EF9DA5477E27}</a:tableStyleId>
              </a:tblPr>
              <a:tblGrid>
                <a:gridCol w="2089975"/>
              </a:tblGrid>
              <a:tr h="81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solidFill>
                            <a:srgbClr val="0097A7"/>
                          </a:solidFill>
                        </a:rPr>
                        <a:t>Resulting Difference</a:t>
                      </a:r>
                      <a:endParaRPr b="1" sz="1900">
                        <a:solidFill>
                          <a:srgbClr val="0097A7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solidFill>
                            <a:srgbClr val="0097A7"/>
                          </a:solidFill>
                        </a:rPr>
                        <a:t>(type in below)</a:t>
                      </a:r>
                      <a:endParaRPr b="1" sz="1900">
                        <a:solidFill>
                          <a:srgbClr val="0097A7"/>
                        </a:solidFill>
                      </a:endParaRPr>
                    </a:p>
                  </a:txBody>
                  <a:tcPr marT="121900" marB="12190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731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>
                        <a:solidFill>
                          <a:srgbClr val="0000FF"/>
                        </a:solidFill>
                      </a:endParaRPr>
                    </a:p>
                  </a:txBody>
                  <a:tcPr marT="121900" marB="12190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497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90" name="Google Shape;19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54066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91" name="Google Shape;191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62658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92" name="Google Shape;192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71249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93" name="Google Shape;193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79840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94" name="Google Shape;194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88432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95" name="Google Shape;195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897023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96" name="Google Shape;196;p2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705615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97" name="Google Shape;197;p2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514206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aphicFrame>
        <p:nvGraphicFramePr>
          <p:cNvPr id="198" name="Google Shape;198;p23"/>
          <p:cNvGraphicFramePr/>
          <p:nvPr/>
        </p:nvGraphicFramePr>
        <p:xfrm>
          <a:off x="6672775" y="29545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{7F85CF60-5D8B-497B-BFB2-EF9DA5477E27}</a:tableStyleId>
              </a:tblPr>
              <a:tblGrid>
                <a:gridCol w="2089975"/>
              </a:tblGrid>
              <a:tr h="81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solidFill>
                            <a:srgbClr val="0097A7"/>
                          </a:solidFill>
                        </a:rPr>
                        <a:t>Resulting Difference</a:t>
                      </a:r>
                      <a:endParaRPr b="1" sz="1900">
                        <a:solidFill>
                          <a:srgbClr val="0097A7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solidFill>
                            <a:srgbClr val="0097A7"/>
                          </a:solidFill>
                        </a:rPr>
                        <a:t>(type in below)</a:t>
                      </a:r>
                      <a:endParaRPr b="1" sz="1900">
                        <a:solidFill>
                          <a:srgbClr val="0097A7"/>
                        </a:solidFill>
                      </a:endParaRPr>
                    </a:p>
                  </a:txBody>
                  <a:tcPr marT="121900" marB="12190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731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>
                        <a:solidFill>
                          <a:srgbClr val="0000FF"/>
                        </a:solidFill>
                      </a:endParaRPr>
                    </a:p>
                  </a:txBody>
                  <a:tcPr marT="121900" marB="12190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685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04" name="Google Shape;204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52094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05" name="Google Shape;205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50529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06" name="Google Shape;206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48964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07" name="Google Shape;207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47399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08" name="Google Shape;208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45833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09" name="Google Shape;209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044268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10" name="Google Shape;210;p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942703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11" name="Google Shape;211;p2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841138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aphicFrame>
        <p:nvGraphicFramePr>
          <p:cNvPr id="212" name="Google Shape;212;p24"/>
          <p:cNvGraphicFramePr/>
          <p:nvPr/>
        </p:nvGraphicFramePr>
        <p:xfrm>
          <a:off x="6400375" y="35906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{7F85CF60-5D8B-497B-BFB2-EF9DA5477E27}</a:tableStyleId>
              </a:tblPr>
              <a:tblGrid>
                <a:gridCol w="2089975"/>
              </a:tblGrid>
              <a:tr h="81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solidFill>
                            <a:srgbClr val="0097A7"/>
                          </a:solidFill>
                        </a:rPr>
                        <a:t>Resulting Time</a:t>
                      </a:r>
                      <a:endParaRPr b="1" sz="1900">
                        <a:solidFill>
                          <a:srgbClr val="0097A7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solidFill>
                            <a:srgbClr val="0097A7"/>
                          </a:solidFill>
                        </a:rPr>
                        <a:t>(type in below)</a:t>
                      </a:r>
                      <a:endParaRPr b="1" sz="1900">
                        <a:solidFill>
                          <a:srgbClr val="0097A7"/>
                        </a:solidFill>
                      </a:endParaRPr>
                    </a:p>
                  </a:txBody>
                  <a:tcPr marT="121900" marB="12190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731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>
                        <a:solidFill>
                          <a:srgbClr val="0000FF"/>
                        </a:solidFill>
                      </a:endParaRPr>
                    </a:p>
                  </a:txBody>
                  <a:tcPr marT="121900" marB="12190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685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18" name="Google Shape;218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52094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19" name="Google Shape;219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50529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20" name="Google Shape;220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48964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21" name="Google Shape;221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47399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22" name="Google Shape;222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45833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23" name="Google Shape;223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044268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24" name="Google Shape;224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942703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25" name="Google Shape;225;p2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841138" y="5730240"/>
            <a:ext cx="649224" cy="649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497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31" name="Google Shape;23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54066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32" name="Google Shape;232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62658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33" name="Google Shape;233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71249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34" name="Google Shape;234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79840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35" name="Google Shape;235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88432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36" name="Google Shape;236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897023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37" name="Google Shape;237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705615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38" name="Google Shape;238;p2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514206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9779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44" name="Google Shape;244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58370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45" name="Google Shape;245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66962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46" name="Google Shape;246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75553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47" name="Google Shape;247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84144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48" name="Google Shape;248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92736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49" name="Google Shape;249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01327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50" name="Google Shape;250;p2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109919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51" name="Google Shape;251;p2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918510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52" name="Google Shape;252;p2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41188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9779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58" name="Google Shape;25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58370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59" name="Google Shape;259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66962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60" name="Google Shape;260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75553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61" name="Google Shape;261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84144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62" name="Google Shape;262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92736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63" name="Google Shape;263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01327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64" name="Google Shape;264;p2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109919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65" name="Google Shape;265;p2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918510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66" name="Google Shape;266;p2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41188" y="57501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497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72" name="Google Shape;27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54066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73" name="Google Shape;27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62658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74" name="Google Shape;27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71249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75" name="Google Shape;275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79840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76" name="Google Shape;276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88432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77" name="Google Shape;277;p2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897023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78" name="Google Shape;278;p2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705615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79" name="Google Shape;279;p2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514206" y="5770007"/>
            <a:ext cx="584300" cy="5843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aphicFrame>
        <p:nvGraphicFramePr>
          <p:cNvPr id="280" name="Google Shape;280;p29"/>
          <p:cNvGraphicFramePr/>
          <p:nvPr/>
        </p:nvGraphicFramePr>
        <p:xfrm>
          <a:off x="6355650" y="2656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{7F85CF60-5D8B-497B-BFB2-EF9DA5477E27}</a:tableStyleId>
              </a:tblPr>
              <a:tblGrid>
                <a:gridCol w="2089975"/>
              </a:tblGrid>
              <a:tr h="81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solidFill>
                            <a:srgbClr val="0097A7"/>
                          </a:solidFill>
                        </a:rPr>
                        <a:t>Resulting Area</a:t>
                      </a:r>
                      <a:endParaRPr b="1" sz="1900">
                        <a:solidFill>
                          <a:srgbClr val="0097A7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solidFill>
                            <a:srgbClr val="0097A7"/>
                          </a:solidFill>
                        </a:rPr>
                        <a:t>(type in below)</a:t>
                      </a:r>
                      <a:endParaRPr b="1" sz="1900">
                        <a:solidFill>
                          <a:srgbClr val="0097A7"/>
                        </a:solidFill>
                      </a:endParaRPr>
                    </a:p>
                  </a:txBody>
                  <a:tcPr marT="121900" marB="12190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731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>
                        <a:solidFill>
                          <a:srgbClr val="0000FF"/>
                        </a:solidFill>
                      </a:endParaRPr>
                    </a:p>
                  </a:txBody>
                  <a:tcPr marT="121900" marB="12190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