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57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9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57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2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4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2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73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6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2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42468-C875-4E66-AAC4-4A9C5D7461A1}" type="datetimeFigureOut">
              <a:rPr lang="en-US" smtClean="0"/>
              <a:t>10/25/2015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A2404-7F56-4D73-BD07-B5A679DF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1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Lesson </a:t>
            </a:r>
            <a:r>
              <a:rPr lang="en-US" b="1" dirty="0" smtClean="0">
                <a:solidFill>
                  <a:schemeClr val="bg1"/>
                </a:solidFill>
              </a:rPr>
              <a:t>8 </a:t>
            </a:r>
            <a:r>
              <a:rPr lang="en-US" b="1" dirty="0" smtClean="0">
                <a:solidFill>
                  <a:schemeClr val="bg1"/>
                </a:solidFill>
              </a:rPr>
              <a:t>Goals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276600"/>
            <a:ext cx="6400800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What You Need To Know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36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Weekly Goals: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 can discuss what traditional tales tell readers about life.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I can ask questions to check understanding, stay on topic, link others’ comments to the conversation meaningfully. (SL. 3.1.c)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34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Assessment Goals: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 can choose the correct meaning of a word used in a sentence. (L.3.4)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 can correctly spell and chart silent </a:t>
            </a:r>
            <a:r>
              <a:rPr lang="en-US" b="1" dirty="0" smtClean="0">
                <a:solidFill>
                  <a:schemeClr val="bg1"/>
                </a:solidFill>
              </a:rPr>
              <a:t>“</a:t>
            </a:r>
            <a:r>
              <a:rPr lang="en-US" b="1" dirty="0" err="1" smtClean="0">
                <a:solidFill>
                  <a:schemeClr val="bg1"/>
                </a:solidFill>
              </a:rPr>
              <a:t>kn</a:t>
            </a:r>
            <a:r>
              <a:rPr lang="en-US" b="1" dirty="0" smtClean="0">
                <a:solidFill>
                  <a:schemeClr val="bg1"/>
                </a:solidFill>
              </a:rPr>
              <a:t>” </a:t>
            </a:r>
            <a:r>
              <a:rPr lang="en-US" b="1" dirty="0">
                <a:solidFill>
                  <a:schemeClr val="bg1"/>
                </a:solidFill>
              </a:rPr>
              <a:t>and </a:t>
            </a:r>
            <a:r>
              <a:rPr lang="en-US" b="1" dirty="0" smtClean="0">
                <a:solidFill>
                  <a:schemeClr val="bg1"/>
                </a:solidFill>
              </a:rPr>
              <a:t>“</a:t>
            </a:r>
            <a:r>
              <a:rPr lang="en-US" b="1" dirty="0" err="1" smtClean="0">
                <a:solidFill>
                  <a:schemeClr val="bg1"/>
                </a:solidFill>
              </a:rPr>
              <a:t>wr</a:t>
            </a:r>
            <a:r>
              <a:rPr lang="en-US" b="1" dirty="0" smtClean="0">
                <a:solidFill>
                  <a:schemeClr val="bg1"/>
                </a:solidFill>
              </a:rPr>
              <a:t>” </a:t>
            </a:r>
            <a:r>
              <a:rPr lang="en-US" b="1" dirty="0">
                <a:solidFill>
                  <a:schemeClr val="bg1"/>
                </a:solidFill>
              </a:rPr>
              <a:t>words. 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I can refer to a piece of text to answer comprehension questions. (RL.3.1)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982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Assessment Goals Continued: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 can identify which sentences use commas correctly. (L.3.2)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I can use my text book to answer questions about specific texts/stories. (RL.3.1)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52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Daily Goals: Monday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Flex Time Assignment: 4 square (Topic: </a:t>
            </a:r>
            <a:r>
              <a:rPr lang="en-US" b="1" dirty="0" smtClean="0">
                <a:solidFill>
                  <a:schemeClr val="bg1"/>
                </a:solidFill>
              </a:rPr>
              <a:t>Which is better Oreos or Chocolate Chip?)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Discuss </a:t>
            </a:r>
            <a:r>
              <a:rPr lang="en-US" b="1" dirty="0" smtClean="0">
                <a:solidFill>
                  <a:schemeClr val="bg1"/>
                </a:solidFill>
              </a:rPr>
              <a:t>new spelling words/phonics rule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Read vocabulary cards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Read </a:t>
            </a:r>
            <a:r>
              <a:rPr lang="en-US" b="1" dirty="0" smtClean="0">
                <a:solidFill>
                  <a:schemeClr val="bg1"/>
                </a:solidFill>
              </a:rPr>
              <a:t>“The Harvest Birds”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Talk about commas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Talk about opinion writing and BEGIN writing opinion pieces</a:t>
            </a:r>
            <a:endParaRPr lang="en-US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54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Daily Goals: Tuesday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Flex Time Assignment: AR Time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Review Monday’s lesson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Read </a:t>
            </a:r>
            <a:r>
              <a:rPr lang="en-US" b="1" dirty="0" smtClean="0">
                <a:solidFill>
                  <a:schemeClr val="bg1"/>
                </a:solidFill>
              </a:rPr>
              <a:t>“The Treasure”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Take UNRAAVEL daily grade #2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Complete </a:t>
            </a:r>
            <a:r>
              <a:rPr lang="en-US" b="1" dirty="0" smtClean="0">
                <a:solidFill>
                  <a:schemeClr val="bg1"/>
                </a:solidFill>
              </a:rPr>
              <a:t>1 rotation of group practice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27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Daily Goals: Wednesday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Flex Time Assignment: </a:t>
            </a:r>
            <a:r>
              <a:rPr lang="en-US" b="1" dirty="0" smtClean="0">
                <a:solidFill>
                  <a:schemeClr val="bg1"/>
                </a:solidFill>
              </a:rPr>
              <a:t>Write one paragraph- Topic: Which is better dogs or cats.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Review Tuesday’s Lesson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Play “Your It”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Map 5 spelling words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Complete 2 or 3 rotations of Group Practice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3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Daily Goals: Thursday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Flex Time Assignment: </a:t>
            </a:r>
            <a:r>
              <a:rPr lang="en-US" b="1" dirty="0" smtClean="0">
                <a:solidFill>
                  <a:schemeClr val="bg1"/>
                </a:solidFill>
              </a:rPr>
              <a:t>AR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Review </a:t>
            </a:r>
            <a:r>
              <a:rPr lang="en-US" b="1" dirty="0" smtClean="0">
                <a:solidFill>
                  <a:schemeClr val="bg1"/>
                </a:solidFill>
              </a:rPr>
              <a:t>“The Harvest Bird” </a:t>
            </a:r>
            <a:r>
              <a:rPr lang="en-US" b="1" dirty="0" smtClean="0">
                <a:solidFill>
                  <a:schemeClr val="bg1"/>
                </a:solidFill>
              </a:rPr>
              <a:t>and </a:t>
            </a:r>
            <a:r>
              <a:rPr lang="en-US" b="1" dirty="0" smtClean="0">
                <a:solidFill>
                  <a:schemeClr val="bg1"/>
                </a:solidFill>
              </a:rPr>
              <a:t>“The Treasure”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Take </a:t>
            </a:r>
            <a:r>
              <a:rPr lang="en-US" b="1" dirty="0" smtClean="0">
                <a:solidFill>
                  <a:schemeClr val="bg1"/>
                </a:solidFill>
              </a:rPr>
              <a:t>spelling daily grade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Take Lesson 7 spelling daily </a:t>
            </a:r>
            <a:r>
              <a:rPr lang="en-US" b="1" dirty="0" smtClean="0">
                <a:solidFill>
                  <a:schemeClr val="bg1"/>
                </a:solidFill>
              </a:rPr>
              <a:t>grade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Take Comprehension TEST lesson 8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Complete 2 or 3 rotations of Group Practice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827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Daily Goals: Friday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Flex Time Assignment: </a:t>
            </a:r>
            <a:r>
              <a:rPr lang="en-US" b="1" dirty="0" smtClean="0">
                <a:solidFill>
                  <a:schemeClr val="bg1"/>
                </a:solidFill>
              </a:rPr>
              <a:t>One paragraph- Topic: Who is your hero and why?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Take grammar daily grade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Take vocabulary daily grade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Review Scholastic Magazine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Text Feature Focus: Bold </a:t>
            </a:r>
            <a:r>
              <a:rPr lang="en-US" b="1" dirty="0" smtClean="0">
                <a:solidFill>
                  <a:schemeClr val="bg1"/>
                </a:solidFill>
              </a:rPr>
              <a:t>Words, glossaries, </a:t>
            </a:r>
            <a:r>
              <a:rPr lang="en-US" b="1" smtClean="0">
                <a:solidFill>
                  <a:schemeClr val="bg1"/>
                </a:solidFill>
              </a:rPr>
              <a:t>and subheadings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51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333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Lesson 8 Goals </vt:lpstr>
      <vt:lpstr>Weekly Goals:</vt:lpstr>
      <vt:lpstr>Assessment Goals:</vt:lpstr>
      <vt:lpstr>Assessment Goals Continued:</vt:lpstr>
      <vt:lpstr>Daily Goals: Monday</vt:lpstr>
      <vt:lpstr>Daily Goals: Tuesday</vt:lpstr>
      <vt:lpstr>Daily Goals: Wednesday</vt:lpstr>
      <vt:lpstr>Daily Goals: Thursday</vt:lpstr>
      <vt:lpstr>Daily Goals: Friday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 Goals</dc:title>
  <dc:creator>Jackie</dc:creator>
  <cp:lastModifiedBy>Jackie</cp:lastModifiedBy>
  <cp:revision>13</cp:revision>
  <dcterms:created xsi:type="dcterms:W3CDTF">2015-10-18T13:35:21Z</dcterms:created>
  <dcterms:modified xsi:type="dcterms:W3CDTF">2015-10-25T20:38:30Z</dcterms:modified>
</cp:coreProperties>
</file>