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6" roundtripDataSignature="AMtx7mgYDlxjROxDeN9I9n5Ns/tOm6nG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36788" y="1143000"/>
            <a:ext cx="23844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236788" y="1143000"/>
            <a:ext cx="23844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ctrTitle"/>
          </p:nvPr>
        </p:nvSpPr>
        <p:spPr>
          <a:xfrm>
            <a:off x="582930" y="1646133"/>
            <a:ext cx="6606540" cy="35018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971550" y="5282989"/>
            <a:ext cx="5829300" cy="2428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/>
            </a:lvl1pPr>
            <a:lvl2pPr lvl="1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lvl="2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sz="1530"/>
            </a:lvl3pPr>
            <a:lvl4pPr lvl="3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4pPr>
            <a:lvl5pPr lvl="4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5pPr>
            <a:lvl6pPr lvl="5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6pPr>
            <a:lvl7pPr lvl="6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7pPr>
            <a:lvl8pPr lvl="7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8pPr>
            <a:lvl9pPr lvl="8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530305" y="2507618"/>
            <a:ext cx="6703695" cy="41840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530305" y="6731215"/>
            <a:ext cx="6703695" cy="22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530"/>
              <a:buNone/>
              <a:defRPr sz="153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534353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3934778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535365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535366" y="2465706"/>
            <a:ext cx="3288089" cy="12084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b="1" sz="204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b="1" sz="153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535366" y="3674110"/>
            <a:ext cx="3288089" cy="5404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3934778" y="2465706"/>
            <a:ext cx="3304282" cy="12084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b="1" sz="204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b="1" sz="153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3934778" y="3674110"/>
            <a:ext cx="3304282" cy="5404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132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720"/>
              <a:buChar char="•"/>
              <a:defRPr sz="2720"/>
            </a:lvl1pPr>
            <a:lvl2pPr indent="-37973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380"/>
              <a:buChar char="•"/>
              <a:defRPr sz="2380"/>
            </a:lvl2pPr>
            <a:lvl3pPr indent="-358139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Char char="•"/>
              <a:defRPr sz="2040"/>
            </a:lvl3pPr>
            <a:lvl4pPr indent="-33655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4pPr>
            <a:lvl5pPr indent="-33655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5pPr>
            <a:lvl6pPr indent="-33655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695219" y="2516718"/>
            <a:ext cx="6381962" cy="6703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2138071" y="3959569"/>
            <a:ext cx="8524029" cy="16759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-1262353" y="2332223"/>
            <a:ext cx="8524029" cy="4930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40"/>
              <a:buFont typeface="Calibri"/>
              <a:buNone/>
              <a:defRPr b="0" i="0" sz="37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973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Char char="•"/>
              <a:defRPr b="0" i="0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814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  <a:defRPr b="0" i="0" sz="20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65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5755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5754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mailto:rwade@waynesville.k12.mo.us" TargetMode="External"/><Relationship Id="rId5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3886200" y="1906747"/>
            <a:ext cx="34776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Hello! My name is M</a:t>
            </a:r>
            <a:r>
              <a:rPr lang="en-US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rs. Gage</a:t>
            </a:r>
            <a:r>
              <a:rPr b="0" i="0" lang="en-US" sz="1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and I am SO excited and lucky to be your classroom teacher! I have such a fun &amp; exciting year planned for us. I can’t wait to get to know each of you.☺</a:t>
            </a:r>
            <a:endParaRPr b="0" i="0" sz="16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28963" y="6089800"/>
            <a:ext cx="35844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ic Sans MS"/>
              <a:buChar char="•"/>
            </a:pPr>
            <a:r>
              <a:rPr b="0" i="0" lang="en-US" sz="1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Remind App</a:t>
            </a:r>
            <a:endParaRPr b="0" i="0" sz="15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Email:</a:t>
            </a:r>
            <a:endParaRPr b="0" i="0" sz="15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85750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Char char="•"/>
            </a:pPr>
            <a:r>
              <a:rPr lang="en-US" sz="15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sgage</a:t>
            </a:r>
            <a:r>
              <a:rPr b="0" i="0" lang="en-US" sz="1500" u="sng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@waynesville.k12.mo.us</a:t>
            </a:r>
            <a:r>
              <a:rPr b="0" i="0" lang="en-US" sz="15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2704158" y="1506637"/>
            <a:ext cx="19431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6605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b="1" lang="en-US" sz="2000">
                <a:solidFill>
                  <a:srgbClr val="F66050"/>
                </a:solidFill>
              </a:rPr>
              <a:t>rs. Gage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297664" y="4517503"/>
            <a:ext cx="2886300" cy="3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</a:t>
            </a:r>
            <a:r>
              <a:rPr lang="en-US" sz="165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will be graduating from Western Governors University with my Bachelors in Elementary &amp; Special Education in December. This is my first year teaching, but I have been educating students as a Paraprofessional for the last 6 years. This is my second year in the district and my first year at Partridge!</a:t>
            </a:r>
            <a:endParaRPr b="0" i="0" sz="14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457200" y="8790253"/>
            <a:ext cx="67749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Drink: </a:t>
            </a:r>
            <a:r>
              <a:rPr lang="en-US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Amino Energy</a:t>
            </a:r>
            <a:r>
              <a:rPr b="0" i="0" lang="en-US" sz="1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Animal: </a:t>
            </a:r>
            <a:r>
              <a:rPr lang="en-US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Polar Bear</a:t>
            </a:r>
            <a:r>
              <a:rPr b="0" i="0" lang="en-US" sz="1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lang="en-US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Color: Blue</a:t>
            </a:r>
            <a:endParaRPr b="0" i="0" sz="14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Food: Tacos         	</a:t>
            </a:r>
            <a:r>
              <a:rPr lang="en-US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</a:t>
            </a:r>
            <a:r>
              <a:rPr b="0" i="0" lang="en-US" sz="1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Store: Target          Places: Beach </a:t>
            </a:r>
            <a:endParaRPr b="0" i="0" sz="14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Book:</a:t>
            </a:r>
            <a:r>
              <a:rPr b="0" i="0" lang="en-US" sz="1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i="1" lang="en-US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Chicka Chicka</a:t>
            </a:r>
            <a:r>
              <a:rPr lang="en-US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US" sz="1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Grade: 1</a:t>
            </a:r>
            <a:r>
              <a:rPr b="0" baseline="30000" i="0" lang="en-US" sz="1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r>
              <a:rPr b="0" i="0" lang="en-US" sz="1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Movie: </a:t>
            </a:r>
            <a:r>
              <a:rPr i="1" lang="en-US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Monsters Inc</a:t>
            </a:r>
            <a:endParaRPr b="0" i="0" sz="16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US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Boom Boom</a:t>
            </a:r>
            <a:endParaRPr i="1" sz="16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4300" y="2059150"/>
            <a:ext cx="2433650" cy="2378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2017-02-09T18:54:15Z</dcterms:created>
  <dc:creator>Alexis R.Gentiluomo</dc:creator>
</cp:coreProperties>
</file>