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7" r:id="rId3"/>
    <p:sldId id="258" r:id="rId4"/>
    <p:sldId id="259" r:id="rId5"/>
    <p:sldId id="271" r:id="rId6"/>
    <p:sldId id="272" r:id="rId7"/>
    <p:sldId id="260" r:id="rId8"/>
    <p:sldId id="273" r:id="rId9"/>
    <p:sldId id="261" r:id="rId10"/>
    <p:sldId id="262" r:id="rId11"/>
    <p:sldId id="263" r:id="rId12"/>
    <p:sldId id="264" r:id="rId13"/>
    <p:sldId id="265" r:id="rId14"/>
    <p:sldId id="266" r:id="rId15"/>
    <p:sldId id="267" r:id="rId16"/>
    <p:sldId id="268" r:id="rId17"/>
    <p:sldId id="269" r:id="rId18"/>
    <p:sldId id="270" r:id="rId19"/>
  </p:sldIdLst>
  <p:sldSz cx="9144000" cy="6858000" type="screen4x3"/>
  <p:notesSz cx="6656388" cy="91979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888278" cy="459357"/>
          </a:xfrm>
          <a:prstGeom prst="rect">
            <a:avLst/>
          </a:prstGeom>
          <a:noFill/>
          <a:ln>
            <a:noFill/>
          </a:ln>
        </p:spPr>
        <p:txBody>
          <a:bodyPr vert="horz" wrap="square" lIns="90004" tIns="44997" rIns="90004" bIns="44997" anchor="t" anchorCtr="0" compatLnSpc="1"/>
          <a:lstStyle/>
          <a:p>
            <a:pPr marL="0" marR="0" lvl="0" indent="0" algn="l" defTabSz="914400" rtl="0" fontAlgn="auto" hangingPunct="1">
              <a:lnSpc>
                <a:spcPct val="100000"/>
              </a:lnSpc>
              <a:spcBef>
                <a:spcPts val="0"/>
              </a:spcBef>
              <a:spcAft>
                <a:spcPts val="0"/>
              </a:spcAft>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b="0" i="0" u="none" strike="noStrike" kern="0" cap="none" spc="0" baseline="0">
                <a:solidFill>
                  <a:srgbClr val="000000"/>
                </a:solidFill>
                <a:uFillTx/>
              </a:defRPr>
            </a:pPr>
            <a:endParaRPr lang="en-US" sz="1400" b="0" i="0" u="none" strike="noStrike" kern="1200" cap="none" spc="0" baseline="0">
              <a:solidFill>
                <a:srgbClr val="FFFFFF"/>
              </a:solidFill>
              <a:uFillTx/>
              <a:latin typeface="Times New Roman" pitchFamily="18"/>
              <a:ea typeface="MS Gothic" pitchFamily="2"/>
              <a:cs typeface="MS Gothic" pitchFamily="2"/>
            </a:endParaRPr>
          </a:p>
        </p:txBody>
      </p:sp>
      <p:sp>
        <p:nvSpPr>
          <p:cNvPr id="3" name="Date Placeholder 2"/>
          <p:cNvSpPr txBox="1">
            <a:spLocks noGrp="1"/>
          </p:cNvSpPr>
          <p:nvPr>
            <p:ph type="dt" sz="quarter" idx="1"/>
          </p:nvPr>
        </p:nvSpPr>
        <p:spPr>
          <a:xfrm>
            <a:off x="3767757" y="0"/>
            <a:ext cx="2888278" cy="459357"/>
          </a:xfrm>
          <a:prstGeom prst="rect">
            <a:avLst/>
          </a:prstGeom>
          <a:noFill/>
          <a:ln>
            <a:noFill/>
          </a:ln>
        </p:spPr>
        <p:txBody>
          <a:bodyPr vert="horz" wrap="square" lIns="90004" tIns="44997" rIns="90004" bIns="44997" anchor="t" anchorCtr="0" compatLnSpc="1"/>
          <a:lstStyle/>
          <a:p>
            <a:pPr marL="0" marR="0" lvl="0" indent="0" algn="r" defTabSz="914400" rtl="0" fontAlgn="auto" hangingPunct="1">
              <a:lnSpc>
                <a:spcPct val="100000"/>
              </a:lnSpc>
              <a:spcBef>
                <a:spcPts val="0"/>
              </a:spcBef>
              <a:spcAft>
                <a:spcPts val="0"/>
              </a:spcAft>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b="0" i="0" u="none" strike="noStrike" kern="0" cap="none" spc="0" baseline="0">
                <a:solidFill>
                  <a:srgbClr val="000000"/>
                </a:solidFill>
                <a:uFillTx/>
              </a:defRPr>
            </a:pPr>
            <a:endParaRPr lang="en-US" sz="1400" b="0" i="0" u="none" strike="noStrike" kern="1200" cap="none" spc="0" baseline="0">
              <a:solidFill>
                <a:srgbClr val="FFFFFF"/>
              </a:solidFill>
              <a:uFillTx/>
              <a:latin typeface="Times New Roman" pitchFamily="18"/>
              <a:ea typeface="MS Gothic" pitchFamily="2"/>
              <a:cs typeface="MS Gothic" pitchFamily="2"/>
            </a:endParaRPr>
          </a:p>
        </p:txBody>
      </p:sp>
      <p:sp>
        <p:nvSpPr>
          <p:cNvPr id="4" name="Footer Placeholder 3"/>
          <p:cNvSpPr txBox="1">
            <a:spLocks noGrp="1"/>
          </p:cNvSpPr>
          <p:nvPr>
            <p:ph type="ftr" sz="quarter" idx="2"/>
          </p:nvPr>
        </p:nvSpPr>
        <p:spPr>
          <a:xfrm>
            <a:off x="0" y="8738280"/>
            <a:ext cx="2888278" cy="459357"/>
          </a:xfrm>
          <a:prstGeom prst="rect">
            <a:avLst/>
          </a:prstGeom>
          <a:noFill/>
          <a:ln>
            <a:noFill/>
          </a:ln>
        </p:spPr>
        <p:txBody>
          <a:bodyPr vert="horz" wrap="square" lIns="90004" tIns="44997" rIns="90004" bIns="44997" anchor="b" anchorCtr="0" compatLnSpc="1"/>
          <a:lstStyle/>
          <a:p>
            <a:pPr marL="0" marR="0" lvl="0" indent="0" algn="l" defTabSz="914400" rtl="0" fontAlgn="auto" hangingPunct="1">
              <a:lnSpc>
                <a:spcPct val="100000"/>
              </a:lnSpc>
              <a:spcBef>
                <a:spcPts val="0"/>
              </a:spcBef>
              <a:spcAft>
                <a:spcPts val="0"/>
              </a:spcAft>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b="0" i="0" u="none" strike="noStrike" kern="0" cap="none" spc="0" baseline="0">
                <a:solidFill>
                  <a:srgbClr val="000000"/>
                </a:solidFill>
                <a:uFillTx/>
              </a:defRPr>
            </a:pPr>
            <a:endParaRPr lang="en-US" sz="1400" b="0" i="0" u="none" strike="noStrike" kern="1200" cap="none" spc="0" baseline="0">
              <a:solidFill>
                <a:srgbClr val="FFFFFF"/>
              </a:solidFill>
              <a:uFillTx/>
              <a:latin typeface="Times New Roman" pitchFamily="18"/>
              <a:ea typeface="MS Gothic" pitchFamily="2"/>
              <a:cs typeface="MS Gothic" pitchFamily="2"/>
            </a:endParaRPr>
          </a:p>
        </p:txBody>
      </p:sp>
      <p:sp>
        <p:nvSpPr>
          <p:cNvPr id="5" name="Slide Number Placeholder 4"/>
          <p:cNvSpPr txBox="1">
            <a:spLocks noGrp="1"/>
          </p:cNvSpPr>
          <p:nvPr>
            <p:ph type="sldNum" sz="quarter" idx="3"/>
          </p:nvPr>
        </p:nvSpPr>
        <p:spPr>
          <a:xfrm>
            <a:off x="3767757" y="8738280"/>
            <a:ext cx="2888278" cy="459357"/>
          </a:xfrm>
          <a:prstGeom prst="rect">
            <a:avLst/>
          </a:prstGeom>
          <a:noFill/>
          <a:ln>
            <a:noFill/>
          </a:ln>
        </p:spPr>
        <p:txBody>
          <a:bodyPr vert="horz" wrap="square" lIns="90004" tIns="44997" rIns="90004" bIns="44997" anchor="b" anchorCtr="0" compatLnSpc="1"/>
          <a:lstStyle/>
          <a:p>
            <a:pPr marL="0" marR="0" lvl="0" indent="0" algn="r" defTabSz="914400" rtl="0" fontAlgn="auto" hangingPunct="1">
              <a:lnSpc>
                <a:spcPct val="100000"/>
              </a:lnSpc>
              <a:spcBef>
                <a:spcPts val="0"/>
              </a:spcBef>
              <a:spcAft>
                <a:spcPts val="0"/>
              </a:spcAft>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b="0" i="0" u="none" strike="noStrike" kern="0" cap="none" spc="0" baseline="0">
                <a:solidFill>
                  <a:srgbClr val="000000"/>
                </a:solidFill>
                <a:uFillTx/>
              </a:defRPr>
            </a:pPr>
            <a:fld id="{5FE6D36A-7B44-4DD9-828D-48CABE8481A7}" type="slidenum">
              <a:t>‹#›</a:t>
            </a:fld>
            <a:endParaRPr lang="en-US" sz="1400" b="0" i="0" u="none" strike="noStrike" kern="1200" cap="none" spc="0" baseline="0">
              <a:solidFill>
                <a:srgbClr val="FFFFFF"/>
              </a:solidFill>
              <a:uFillTx/>
              <a:latin typeface="Times New Roman" pitchFamily="18"/>
              <a:ea typeface="MS Gothic" pitchFamily="2"/>
              <a:cs typeface="MS Gothic" pitchFamily="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a:spLocks noMove="1" noResize="1"/>
          </p:cNvSpPr>
          <p:nvPr/>
        </p:nvSpPr>
        <p:spPr>
          <a:xfrm>
            <a:off x="0" y="0"/>
            <a:ext cx="6656402" cy="9198004"/>
          </a:xfrm>
          <a:prstGeom prst="rect">
            <a:avLst/>
          </a:prstGeom>
          <a:solidFill>
            <a:srgbClr val="FFFFFF"/>
          </a:solidFill>
          <a:ln>
            <a:noFill/>
            <a:prstDash val="solid"/>
          </a:ln>
        </p:spPr>
        <p:txBody>
          <a:bodyPr vert="horz" wrap="square" lIns="0" tIns="0" rIns="0" bIns="0" anchor="ctr" anchorCtr="1"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Freeform 2"/>
          <p:cNvSpPr/>
          <p:nvPr/>
        </p:nvSpPr>
        <p:spPr>
          <a:xfrm>
            <a:off x="0" y="0"/>
            <a:ext cx="6656402" cy="9198004"/>
          </a:xfrm>
          <a:custGeom>
            <a:avLst>
              <a:gd name="f10" fmla="val 5"/>
            </a:avLst>
            <a:gdLst>
              <a:gd name="f1" fmla="val 10800000"/>
              <a:gd name="f2" fmla="val 5400000"/>
              <a:gd name="f3" fmla="val 16200000"/>
              <a:gd name="f4" fmla="val w"/>
              <a:gd name="f5" fmla="val h"/>
              <a:gd name="f6" fmla="val ss"/>
              <a:gd name="f7" fmla="val 0"/>
              <a:gd name="f8" fmla="*/ 5419351 1 1725033"/>
              <a:gd name="f9" fmla="val 45"/>
              <a:gd name="f10" fmla="val 5"/>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a:noFill/>
            <a:prstDash val="solid"/>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4" name="Slide Image Placeholder 3"/>
          <p:cNvSpPr>
            <a:spLocks noGrp="1" noRot="1" noChangeAspect="1"/>
          </p:cNvSpPr>
          <p:nvPr>
            <p:ph type="sldImg" idx="2"/>
          </p:nvPr>
        </p:nvSpPr>
        <p:spPr>
          <a:xfrm>
            <a:off x="-11798640" y="-11798640"/>
            <a:ext cx="11796838" cy="12495596"/>
          </a:xfrm>
          <a:prstGeom prst="rect">
            <a:avLst/>
          </a:prstGeom>
          <a:noFill/>
          <a:ln>
            <a:noFill/>
            <a:prstDash val="solid"/>
          </a:ln>
        </p:spPr>
      </p:sp>
      <p:sp>
        <p:nvSpPr>
          <p:cNvPr id="5" name="Notes Placeholder 4"/>
          <p:cNvSpPr txBox="1">
            <a:spLocks noGrp="1"/>
          </p:cNvSpPr>
          <p:nvPr>
            <p:ph type="body" sz="quarter" idx="3"/>
          </p:nvPr>
        </p:nvSpPr>
        <p:spPr>
          <a:xfrm>
            <a:off x="664924" y="4368600"/>
            <a:ext cx="5321158" cy="4135675"/>
          </a:xfrm>
          <a:prstGeom prst="rect">
            <a:avLst/>
          </a:prstGeom>
          <a:noFill/>
          <a:ln>
            <a:noFill/>
          </a:ln>
        </p:spPr>
        <p:txBody>
          <a:bodyPr vert="horz" wrap="square" lIns="0" tIns="0" rIns="0" bIns="0" anchor="t" anchorCtr="0" compatLnSpc="1"/>
          <a:lstStyle/>
          <a:p>
            <a:pPr lvl="0"/>
            <a:endParaRPr lang="en-US"/>
          </a:p>
        </p:txBody>
      </p:sp>
    </p:spTree>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450"/>
      </a:spcBef>
      <a:spcAft>
        <a:spcPts val="0"/>
      </a:spcAft>
      <a:buClr>
        <a:srgbClr val="000000"/>
      </a:buClr>
      <a:buSzPct val="100000"/>
      <a:buFont typeface="Times New Roman" pitchFamily="18"/>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1200" b="0" i="0" u="none" strike="noStrike" kern="0" cap="none" spc="0" baseline="0">
        <a:solidFill>
          <a:srgbClr val="000000"/>
        </a:solidFill>
        <a:uFillTx/>
        <a:latin typeface="Times New Roman" pitchFamily="18"/>
        <a:ea typeface="MS Gothic" pitchFamily="2"/>
        <a:cs typeface="Tahoma"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1435" y="0"/>
            <a:ext cx="1801" cy="1435"/>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079720" y="698400"/>
            <a:ext cx="2495516" cy="34480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solidFill>
            <a:srgbClr val="FFFFFF"/>
          </a:solidFill>
          <a:ln w="9363">
            <a:solidFill>
              <a:srgbClr val="000000"/>
            </a:solidFill>
            <a:prstDash val="solid"/>
            <a:miter/>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3" name="Notes Placeholder 2"/>
          <p:cNvSpPr txBox="1">
            <a:spLocks noGrp="1"/>
          </p:cNvSpPr>
          <p:nvPr>
            <p:ph type="body" sz="quarter" idx="1"/>
          </p:nvPr>
        </p:nvSpPr>
        <p:spPr>
          <a:xfrm>
            <a:off x="664924" y="4368600"/>
            <a:ext cx="5321158" cy="4136041"/>
          </a:xfrm>
        </p:spPr>
        <p:txBody>
          <a:bodyPr>
            <a:sp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tabLst>
                <a:tab pos="342717" algn="l"/>
                <a:tab pos="456843" algn="l"/>
                <a:tab pos="914043" algn="l"/>
                <a:tab pos="1371243" algn="l"/>
                <a:tab pos="1828443" algn="l"/>
                <a:tab pos="2285643" algn="l"/>
                <a:tab pos="2742843" algn="l"/>
                <a:tab pos="3200043" algn="l"/>
                <a:tab pos="3657243" algn="l"/>
                <a:tab pos="4114443" algn="l"/>
                <a:tab pos="4571643" algn="l"/>
                <a:tab pos="5028843" algn="l"/>
                <a:tab pos="5486043" algn="l"/>
                <a:tab pos="5943243" algn="l"/>
                <a:tab pos="6400443" algn="l"/>
                <a:tab pos="6857643" algn="l"/>
                <a:tab pos="7314843" algn="l"/>
                <a:tab pos="7772043" algn="l"/>
                <a:tab pos="8229243" algn="l"/>
                <a:tab pos="8686443" algn="l"/>
                <a:tab pos="9143643" algn="l"/>
              </a:tabLst>
              <a:defRPr>
                <a:solidFill>
                  <a:srgbClr val="898989"/>
                </a:solidFill>
              </a:defRPr>
            </a:lvl1pPr>
          </a:lstStyle>
          <a:p>
            <a:pPr lvl="0"/>
            <a:r>
              <a:rPr lang="en-US"/>
              <a:t>Click to edit Master subtitle style</a:t>
            </a:r>
          </a:p>
        </p:txBody>
      </p:sp>
      <p:sp>
        <p:nvSpPr>
          <p:cNvPr id="4" name="Slide Number Placeholder 3"/>
          <p:cNvSpPr txBox="1">
            <a:spLocks noGrp="1"/>
          </p:cNvSpPr>
          <p:nvPr>
            <p:ph type="sldNum" sz="quarter" idx="8"/>
          </p:nvPr>
        </p:nvSpPr>
        <p:spPr/>
        <p:txBody>
          <a:bodyPr/>
          <a:lstStyle>
            <a:lvl1pPr>
              <a:defRPr/>
            </a:lvl1pPr>
          </a:lstStyle>
          <a:p>
            <a:pPr lvl="0"/>
            <a:fld id="{4FED4F91-4D13-4A58-869C-A8219F38FDD8}" type="slidenum">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txBox="1">
            <a:spLocks noGrp="1"/>
          </p:cNvSpPr>
          <p:nvPr>
            <p:ph type="sldNum" sz="quarter" idx="8"/>
          </p:nvPr>
        </p:nvSpPr>
        <p:spPr/>
        <p:txBody>
          <a:bodyPr/>
          <a:lstStyle>
            <a:lvl1pPr>
              <a:defRPr/>
            </a:lvl1pPr>
          </a:lstStyle>
          <a:p>
            <a:pPr lvl="0"/>
            <a:fld id="{B3FF2F38-D811-4E0C-9AE6-DF21632F718B}" type="slidenum">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buNone/>
              <a:tabLst>
                <a:tab pos="342717" algn="l"/>
                <a:tab pos="456843" algn="l"/>
                <a:tab pos="914043" algn="l"/>
                <a:tab pos="1371243" algn="l"/>
                <a:tab pos="1828443" algn="l"/>
                <a:tab pos="2285643" algn="l"/>
                <a:tab pos="2742843" algn="l"/>
                <a:tab pos="3200043" algn="l"/>
                <a:tab pos="3657243" algn="l"/>
                <a:tab pos="4114443" algn="l"/>
                <a:tab pos="4571643" algn="l"/>
                <a:tab pos="5028843" algn="l"/>
                <a:tab pos="5486043" algn="l"/>
                <a:tab pos="5943243" algn="l"/>
                <a:tab pos="6400443" algn="l"/>
                <a:tab pos="6857643" algn="l"/>
                <a:tab pos="7314843" algn="l"/>
                <a:tab pos="7772043" algn="l"/>
                <a:tab pos="8229243" algn="l"/>
                <a:tab pos="8686443" algn="l"/>
                <a:tab pos="9143643" algn="l"/>
              </a:tabLst>
              <a:defRPr sz="2000">
                <a:solidFill>
                  <a:srgbClr val="898989"/>
                </a:solidFill>
              </a:defRPr>
            </a:lvl1pPr>
          </a:lstStyle>
          <a:p>
            <a:pPr lvl="0"/>
            <a:r>
              <a:rPr lang="en-US"/>
              <a:t>Click to edit Master text styles</a:t>
            </a:r>
          </a:p>
        </p:txBody>
      </p:sp>
      <p:sp>
        <p:nvSpPr>
          <p:cNvPr id="4" name="Slide Number Placeholder 3"/>
          <p:cNvSpPr txBox="1">
            <a:spLocks noGrp="1"/>
          </p:cNvSpPr>
          <p:nvPr>
            <p:ph type="sldNum" sz="quarter" idx="8"/>
          </p:nvPr>
        </p:nvSpPr>
        <p:spPr/>
        <p:txBody>
          <a:bodyPr/>
          <a:lstStyle>
            <a:lvl1pPr>
              <a:defRPr/>
            </a:lvl1pPr>
          </a:lstStyle>
          <a:p>
            <a:pPr lvl="0"/>
            <a:fld id="{53409109-CB60-4CD0-9D10-3E512578C40C}" type="slidenum">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85800" y="1981203"/>
            <a:ext cx="3808411" cy="4111627"/>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6615" y="1981203"/>
            <a:ext cx="3808411" cy="4111627"/>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txBox="1">
            <a:spLocks noGrp="1"/>
          </p:cNvSpPr>
          <p:nvPr>
            <p:ph type="sldNum" sz="quarter" idx="8"/>
          </p:nvPr>
        </p:nvSpPr>
        <p:spPr/>
        <p:txBody>
          <a:bodyPr/>
          <a:lstStyle>
            <a:lvl1pPr>
              <a:defRPr/>
            </a:lvl1pPr>
          </a:lstStyle>
          <a:p>
            <a:pPr lvl="0"/>
            <a:fld id="{6C495979-20C8-4403-8262-CEE07B782558}" type="slidenum">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4640"/>
            <a:ext cx="8229600" cy="1143000"/>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buNone/>
              <a:tabLst>
                <a:tab pos="342717" algn="l"/>
                <a:tab pos="456843" algn="l"/>
                <a:tab pos="914043" algn="l"/>
                <a:tab pos="1371243" algn="l"/>
                <a:tab pos="1828443" algn="l"/>
                <a:tab pos="2285643" algn="l"/>
                <a:tab pos="2742843" algn="l"/>
                <a:tab pos="3200043" algn="l"/>
                <a:tab pos="3657243" algn="l"/>
                <a:tab pos="4114443" algn="l"/>
                <a:tab pos="4571643" algn="l"/>
                <a:tab pos="5028843" algn="l"/>
                <a:tab pos="5486043" algn="l"/>
                <a:tab pos="5943243" algn="l"/>
                <a:tab pos="6400443" algn="l"/>
                <a:tab pos="6857643" algn="l"/>
                <a:tab pos="7314843" algn="l"/>
                <a:tab pos="7772043" algn="l"/>
                <a:tab pos="8229243" algn="l"/>
                <a:tab pos="8686443" algn="l"/>
                <a:tab pos="9143643" algn="l"/>
              </a:tabLst>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buNone/>
              <a:tabLst>
                <a:tab pos="342717" algn="l"/>
                <a:tab pos="456843" algn="l"/>
                <a:tab pos="914043" algn="l"/>
                <a:tab pos="1371243" algn="l"/>
                <a:tab pos="1828443" algn="l"/>
                <a:tab pos="2285643" algn="l"/>
                <a:tab pos="2742843" algn="l"/>
                <a:tab pos="3200043" algn="l"/>
                <a:tab pos="3657243" algn="l"/>
                <a:tab pos="4114443" algn="l"/>
                <a:tab pos="4571643" algn="l"/>
                <a:tab pos="5028843" algn="l"/>
                <a:tab pos="5486043" algn="l"/>
                <a:tab pos="5943243" algn="l"/>
                <a:tab pos="6400443" algn="l"/>
                <a:tab pos="6857643" algn="l"/>
                <a:tab pos="7314843" algn="l"/>
                <a:tab pos="7772043" algn="l"/>
                <a:tab pos="8229243" algn="l"/>
                <a:tab pos="8686443" algn="l"/>
                <a:tab pos="9143643" algn="l"/>
              </a:tabLst>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txBox="1">
            <a:spLocks noGrp="1"/>
          </p:cNvSpPr>
          <p:nvPr>
            <p:ph type="sldNum" sz="quarter" idx="8"/>
          </p:nvPr>
        </p:nvSpPr>
        <p:spPr/>
        <p:txBody>
          <a:bodyPr/>
          <a:lstStyle>
            <a:lvl1pPr>
              <a:defRPr/>
            </a:lvl1pPr>
          </a:lstStyle>
          <a:p>
            <a:pPr lvl="0"/>
            <a:fld id="{3A0C5300-88D0-44E6-8A85-B4F765D1371F}" type="slidenum">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p:cNvSpPr txBox="1">
            <a:spLocks noGrp="1"/>
          </p:cNvSpPr>
          <p:nvPr>
            <p:ph type="sldNum" sz="quarter" idx="8"/>
          </p:nvPr>
        </p:nvSpPr>
        <p:spPr/>
        <p:txBody>
          <a:bodyPr/>
          <a:lstStyle>
            <a:lvl1pPr>
              <a:defRPr/>
            </a:lvl1pPr>
          </a:lstStyle>
          <a:p>
            <a:pPr lvl="0"/>
            <a:fld id="{2F444820-99E6-4D0A-A885-DBF44E846E18}" type="slidenum">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txBox="1">
            <a:spLocks noGrp="1"/>
          </p:cNvSpPr>
          <p:nvPr>
            <p:ph type="sldNum" sz="quarter" idx="8"/>
          </p:nvPr>
        </p:nvSpPr>
        <p:spPr/>
        <p:txBody>
          <a:bodyPr/>
          <a:lstStyle>
            <a:lvl1pPr>
              <a:defRPr/>
            </a:lvl1pPr>
          </a:lstStyle>
          <a:p>
            <a:pPr lvl="0"/>
            <a:fld id="{01BC4332-92E5-4722-AFB5-BBD268031CFE}" type="slidenum">
              <a:t>‹#›</a:t>
            </a:fld>
            <a:endParaRPr lang="en-US"/>
          </a:p>
        </p:txBody>
      </p:sp>
    </p:spTree>
  </p:cSld>
  <p:clrMapOvr>
    <a:masterClrMapping/>
  </p:clrMapOvr>
  <p:transition/>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buNone/>
              <a:tabLst>
                <a:tab pos="342717" algn="l"/>
                <a:tab pos="456843" algn="l"/>
                <a:tab pos="914043" algn="l"/>
                <a:tab pos="1371243" algn="l"/>
                <a:tab pos="1828443" algn="l"/>
                <a:tab pos="2285643" algn="l"/>
                <a:tab pos="2742843" algn="l"/>
                <a:tab pos="3200043" algn="l"/>
                <a:tab pos="3657243" algn="l"/>
                <a:tab pos="4114443" algn="l"/>
                <a:tab pos="4571643" algn="l"/>
                <a:tab pos="5028843" algn="l"/>
                <a:tab pos="5486043" algn="l"/>
                <a:tab pos="5943243" algn="l"/>
                <a:tab pos="6400443" algn="l"/>
                <a:tab pos="6857643" algn="l"/>
                <a:tab pos="7314843" algn="l"/>
                <a:tab pos="7772043" algn="l"/>
                <a:tab pos="8229243" algn="l"/>
                <a:tab pos="8686443" algn="l"/>
                <a:tab pos="9143643" algn="l"/>
              </a:tabLst>
              <a:defRPr sz="1400"/>
            </a:lvl1pPr>
          </a:lstStyle>
          <a:p>
            <a:pPr lvl="0"/>
            <a:r>
              <a:rPr lang="en-US"/>
              <a:t>Click to edit Master text styles</a:t>
            </a:r>
          </a:p>
        </p:txBody>
      </p:sp>
      <p:sp>
        <p:nvSpPr>
          <p:cNvPr id="5" name="Slide Number Placeholder 4"/>
          <p:cNvSpPr txBox="1">
            <a:spLocks noGrp="1"/>
          </p:cNvSpPr>
          <p:nvPr>
            <p:ph type="sldNum" sz="quarter" idx="8"/>
          </p:nvPr>
        </p:nvSpPr>
        <p:spPr/>
        <p:txBody>
          <a:bodyPr/>
          <a:lstStyle>
            <a:lvl1pPr>
              <a:defRPr/>
            </a:lvl1pPr>
          </a:lstStyle>
          <a:p>
            <a:pPr lvl="0"/>
            <a:fld id="{56D17B24-DF54-4CCD-B35D-710C8244AA62}" type="slidenum">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tabLst>
                <a:tab pos="342717" algn="l"/>
                <a:tab pos="456843" algn="l"/>
                <a:tab pos="914043" algn="l"/>
                <a:tab pos="1371243" algn="l"/>
                <a:tab pos="1828443" algn="l"/>
                <a:tab pos="2285643" algn="l"/>
                <a:tab pos="2742843" algn="l"/>
                <a:tab pos="3200043" algn="l"/>
                <a:tab pos="3657243" algn="l"/>
                <a:tab pos="4114443" algn="l"/>
                <a:tab pos="4571643" algn="l"/>
                <a:tab pos="5028843" algn="l"/>
                <a:tab pos="5486043" algn="l"/>
                <a:tab pos="5943243" algn="l"/>
                <a:tab pos="6400443" algn="l"/>
                <a:tab pos="6857643" algn="l"/>
                <a:tab pos="7314843" algn="l"/>
                <a:tab pos="7772043" algn="l"/>
                <a:tab pos="8229243" algn="l"/>
                <a:tab pos="8686443" algn="l"/>
                <a:tab pos="9143643" algn="l"/>
              </a:tabLst>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buNone/>
              <a:tabLst>
                <a:tab pos="342717" algn="l"/>
                <a:tab pos="456843" algn="l"/>
                <a:tab pos="914043" algn="l"/>
                <a:tab pos="1371243" algn="l"/>
                <a:tab pos="1828443" algn="l"/>
                <a:tab pos="2285643" algn="l"/>
                <a:tab pos="2742843" algn="l"/>
                <a:tab pos="3200043" algn="l"/>
                <a:tab pos="3657243" algn="l"/>
                <a:tab pos="4114443" algn="l"/>
                <a:tab pos="4571643" algn="l"/>
                <a:tab pos="5028843" algn="l"/>
                <a:tab pos="5486043" algn="l"/>
                <a:tab pos="5943243" algn="l"/>
                <a:tab pos="6400443" algn="l"/>
                <a:tab pos="6857643" algn="l"/>
                <a:tab pos="7314843" algn="l"/>
                <a:tab pos="7772043" algn="l"/>
                <a:tab pos="8229243" algn="l"/>
                <a:tab pos="8686443" algn="l"/>
                <a:tab pos="9143643" algn="l"/>
              </a:tabLst>
              <a:defRPr sz="1400"/>
            </a:lvl1pPr>
          </a:lstStyle>
          <a:p>
            <a:pPr lvl="0"/>
            <a:r>
              <a:rPr lang="en-US"/>
              <a:t>Click to edit Master text styles</a:t>
            </a:r>
          </a:p>
        </p:txBody>
      </p:sp>
      <p:sp>
        <p:nvSpPr>
          <p:cNvPr id="5" name="Slide Number Placeholder 4"/>
          <p:cNvSpPr txBox="1">
            <a:spLocks noGrp="1"/>
          </p:cNvSpPr>
          <p:nvPr>
            <p:ph type="sldNum" sz="quarter" idx="8"/>
          </p:nvPr>
        </p:nvSpPr>
        <p:spPr/>
        <p:txBody>
          <a:bodyPr/>
          <a:lstStyle>
            <a:lvl1pPr>
              <a:defRPr/>
            </a:lvl1pPr>
          </a:lstStyle>
          <a:p>
            <a:pPr lvl="0"/>
            <a:fld id="{AAB14FAC-D820-48FD-82B1-545B2E68BE80}" type="slidenum">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txBox="1">
            <a:spLocks noGrp="1"/>
          </p:cNvSpPr>
          <p:nvPr>
            <p:ph type="sldNum" sz="quarter" idx="8"/>
          </p:nvPr>
        </p:nvSpPr>
        <p:spPr/>
        <p:txBody>
          <a:bodyPr/>
          <a:lstStyle>
            <a:lvl1pPr>
              <a:defRPr/>
            </a:lvl1pPr>
          </a:lstStyle>
          <a:p>
            <a:pPr lvl="0"/>
            <a:fld id="{22D3FF90-E693-4D6F-B48D-88C1C472D529}" type="slidenum">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513508" y="609603"/>
            <a:ext cx="1941508" cy="5483227"/>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85800" y="609603"/>
            <a:ext cx="5675315" cy="5483227"/>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txBox="1">
            <a:spLocks noGrp="1"/>
          </p:cNvSpPr>
          <p:nvPr>
            <p:ph type="sldNum" sz="quarter" idx="8"/>
          </p:nvPr>
        </p:nvSpPr>
        <p:spPr/>
        <p:txBody>
          <a:bodyPr/>
          <a:lstStyle>
            <a:lvl1pPr>
              <a:defRPr/>
            </a:lvl1pPr>
          </a:lstStyle>
          <a:p>
            <a:pPr lvl="0"/>
            <a:fld id="{2AF5DA40-D7F6-4475-ABE2-046FE0C3D4A5}" type="slidenum">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6699"/>
        </a:solidFill>
        <a:effectLst/>
      </p:bgPr>
    </p:bg>
    <p:spTree>
      <p:nvGrpSpPr>
        <p:cNvPr id="1" name=""/>
        <p:cNvGrpSpPr/>
        <p:nvPr/>
      </p:nvGrpSpPr>
      <p:grpSpPr>
        <a:xfrm>
          <a:off x="0" y="0"/>
          <a:ext cx="0" cy="0"/>
          <a:chOff x="0" y="0"/>
          <a:chExt cx="0" cy="0"/>
        </a:xfrm>
      </p:grpSpPr>
      <p:grpSp>
        <p:nvGrpSpPr>
          <p:cNvPr id="2" name="Group 1"/>
          <p:cNvGrpSpPr/>
          <p:nvPr/>
        </p:nvGrpSpPr>
        <p:grpSpPr>
          <a:xfrm>
            <a:off x="0" y="0"/>
            <a:ext cx="9144000" cy="6918478"/>
            <a:chOff x="0" y="0"/>
            <a:chExt cx="9144000" cy="6918478"/>
          </a:xfrm>
        </p:grpSpPr>
        <p:sp>
          <p:nvSpPr>
            <p:cNvPr id="3" name="Freeform 2"/>
            <p:cNvSpPr/>
            <p:nvPr/>
          </p:nvSpPr>
          <p:spPr>
            <a:xfrm>
              <a:off x="8783644" y="444599"/>
              <a:ext cx="360355" cy="3152522"/>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gradFill>
              <a:gsLst>
                <a:gs pos="0">
                  <a:srgbClr val="0099CC"/>
                </a:gs>
                <a:gs pos="50000">
                  <a:srgbClr val="000F1E"/>
                </a:gs>
                <a:gs pos="100000">
                  <a:srgbClr val="0099CC"/>
                </a:gs>
              </a:gsLst>
              <a:lin ang="0"/>
            </a:gradFill>
            <a:ln>
              <a:noFill/>
              <a:prstDash val="solid"/>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4" name="Freeform 3"/>
            <p:cNvSpPr/>
            <p:nvPr/>
          </p:nvSpPr>
          <p:spPr>
            <a:xfrm>
              <a:off x="0" y="0"/>
              <a:ext cx="9144000" cy="2133715"/>
            </a:xfrm>
            <a:custGeom>
              <a:avLst/>
              <a:gdLst>
                <a:gd name="f0" fmla="val 10800000"/>
                <a:gd name="f1" fmla="val 5400000"/>
                <a:gd name="f2" fmla="val 180"/>
                <a:gd name="f3" fmla="val w"/>
                <a:gd name="f4" fmla="val h"/>
                <a:gd name="f5" fmla="val 0"/>
                <a:gd name="f6" fmla="val 5760"/>
                <a:gd name="f7" fmla="val 1104"/>
                <a:gd name="f8" fmla="val 720"/>
                <a:gd name="f9" fmla="val 5400"/>
                <a:gd name="f10" fmla="val 824"/>
                <a:gd name="f11" fmla="val 4560"/>
                <a:gd name="f12" fmla="val 577"/>
                <a:gd name="f13" fmla="val 3600"/>
                <a:gd name="f14" fmla="val 624"/>
                <a:gd name="f15" fmla="val 2640"/>
                <a:gd name="f16" fmla="val 671"/>
                <a:gd name="f17" fmla="val 600"/>
                <a:gd name="f18" fmla="val 1000"/>
                <a:gd name="f19" fmla="+- 0 0 0"/>
                <a:gd name="f20" fmla="*/ f3 1 5760"/>
                <a:gd name="f21" fmla="*/ f4 1 1104"/>
                <a:gd name="f22" fmla="val f5"/>
                <a:gd name="f23" fmla="val f6"/>
                <a:gd name="f24" fmla="val f7"/>
                <a:gd name="f25" fmla="*/ f19 f0 1"/>
                <a:gd name="f26" fmla="+- f24 0 f22"/>
                <a:gd name="f27" fmla="+- f23 0 f22"/>
                <a:gd name="f28" fmla="*/ f25 1 f2"/>
                <a:gd name="f29" fmla="*/ f27 1 5760"/>
                <a:gd name="f30" fmla="*/ f26 1 1104"/>
                <a:gd name="f31" fmla="+- f28 0 f1"/>
                <a:gd name="f32" fmla="*/ 0 f29 1"/>
                <a:gd name="f33" fmla="*/ 5760 f29 1"/>
                <a:gd name="f34" fmla="*/ 1104 f30 1"/>
                <a:gd name="f35" fmla="*/ 0 f30 1"/>
                <a:gd name="f36" fmla="*/ 720 f30 1"/>
                <a:gd name="f37" fmla="*/ 3600 f29 1"/>
                <a:gd name="f38" fmla="*/ 624 f30 1"/>
                <a:gd name="f39" fmla="*/ 1000 f30 1"/>
                <a:gd name="f40" fmla="*/ f32 1 f29"/>
                <a:gd name="f41" fmla="*/ f35 1 f30"/>
                <a:gd name="f42" fmla="*/ f33 1 f29"/>
                <a:gd name="f43" fmla="*/ f36 1 f30"/>
                <a:gd name="f44" fmla="*/ f37 1 f29"/>
                <a:gd name="f45" fmla="*/ f38 1 f30"/>
                <a:gd name="f46" fmla="*/ f39 1 f30"/>
                <a:gd name="f47" fmla="*/ f34 1 f30"/>
                <a:gd name="f48" fmla="*/ f40 f20 1"/>
                <a:gd name="f49" fmla="*/ f42 f20 1"/>
                <a:gd name="f50" fmla="*/ f47 f21 1"/>
                <a:gd name="f51" fmla="*/ f41 f21 1"/>
                <a:gd name="f52" fmla="*/ f43 f21 1"/>
                <a:gd name="f53" fmla="*/ f44 f20 1"/>
                <a:gd name="f54" fmla="*/ f45 f21 1"/>
                <a:gd name="f55" fmla="*/ f46 f21 1"/>
              </a:gdLst>
              <a:ahLst/>
              <a:cxnLst>
                <a:cxn ang="3cd4">
                  <a:pos x="hc" y="t"/>
                </a:cxn>
                <a:cxn ang="0">
                  <a:pos x="r" y="vc"/>
                </a:cxn>
                <a:cxn ang="cd4">
                  <a:pos x="hc" y="b"/>
                </a:cxn>
                <a:cxn ang="cd2">
                  <a:pos x="l" y="vc"/>
                </a:cxn>
                <a:cxn ang="f31">
                  <a:pos x="f48" y="f51"/>
                </a:cxn>
                <a:cxn ang="f31">
                  <a:pos x="f49" y="f51"/>
                </a:cxn>
                <a:cxn ang="f31">
                  <a:pos x="f49" y="f52"/>
                </a:cxn>
                <a:cxn ang="f31">
                  <a:pos x="f53" y="f54"/>
                </a:cxn>
                <a:cxn ang="f31">
                  <a:pos x="f48" y="f55"/>
                </a:cxn>
                <a:cxn ang="f31">
                  <a:pos x="f48" y="f51"/>
                </a:cxn>
              </a:cxnLst>
              <a:rect l="f48" t="f51" r="f49" b="f50"/>
              <a:pathLst>
                <a:path w="5760" h="1104">
                  <a:moveTo>
                    <a:pt x="f5" y="f5"/>
                  </a:moveTo>
                  <a:lnTo>
                    <a:pt x="f6" y="f5"/>
                  </a:lnTo>
                  <a:lnTo>
                    <a:pt x="f6" y="f8"/>
                  </a:lnTo>
                  <a:cubicBezTo>
                    <a:pt x="f9" y="f10"/>
                    <a:pt x="f11" y="f12"/>
                    <a:pt x="f13" y="f14"/>
                  </a:cubicBezTo>
                  <a:cubicBezTo>
                    <a:pt x="f15" y="f16"/>
                    <a:pt x="f17" y="f7"/>
                    <a:pt x="f5" y="f18"/>
                  </a:cubicBezTo>
                  <a:lnTo>
                    <a:pt x="f5" y="f5"/>
                  </a:lnTo>
                  <a:close/>
                </a:path>
              </a:pathLst>
            </a:custGeom>
            <a:gradFill>
              <a:gsLst>
                <a:gs pos="0">
                  <a:srgbClr val="003366"/>
                </a:gs>
                <a:gs pos="50000">
                  <a:srgbClr val="000F1E"/>
                </a:gs>
                <a:gs pos="100000">
                  <a:srgbClr val="003366"/>
                </a:gs>
              </a:gsLst>
              <a:lin ang="0"/>
            </a:gradFill>
            <a:ln>
              <a:noFill/>
              <a:prstDash val="solid"/>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5" name="Freeform 4"/>
            <p:cNvSpPr/>
            <p:nvPr/>
          </p:nvSpPr>
          <p:spPr>
            <a:xfrm>
              <a:off x="0" y="1163519"/>
              <a:ext cx="9144000" cy="5694480"/>
            </a:xfrm>
            <a:custGeom>
              <a:avLst/>
              <a:gdLst>
                <a:gd name="f0" fmla="val 10800000"/>
                <a:gd name="f1" fmla="val 5400000"/>
                <a:gd name="f2" fmla="val 180"/>
                <a:gd name="f3" fmla="val w"/>
                <a:gd name="f4" fmla="val h"/>
                <a:gd name="f5" fmla="val 0"/>
                <a:gd name="f6" fmla="val 5760"/>
                <a:gd name="f7" fmla="val 3587"/>
                <a:gd name="f8" fmla="val 582"/>
                <a:gd name="f9" fmla="val 1027"/>
                <a:gd name="f10" fmla="val 680"/>
                <a:gd name="f11" fmla="val 1960"/>
                <a:gd name="f12" fmla="val 387"/>
                <a:gd name="f13" fmla="val 2640"/>
                <a:gd name="f14" fmla="val 267"/>
                <a:gd name="f15" fmla="val 3268"/>
                <a:gd name="f16" fmla="val 3373"/>
                <a:gd name="f17" fmla="val 160"/>
                <a:gd name="f18" fmla="val 4120"/>
                <a:gd name="f19" fmla="val 5280"/>
                <a:gd name="f20" fmla="val 358"/>
                <a:gd name="f21" fmla="+- 0 0 0"/>
                <a:gd name="f22" fmla="*/ f3 1 5760"/>
                <a:gd name="f23" fmla="*/ f4 1 3587"/>
                <a:gd name="f24" fmla="val f5"/>
                <a:gd name="f25" fmla="val f6"/>
                <a:gd name="f26" fmla="val f7"/>
                <a:gd name="f27" fmla="*/ f21 f0 1"/>
                <a:gd name="f28" fmla="+- f26 0 f24"/>
                <a:gd name="f29" fmla="+- f25 0 f24"/>
                <a:gd name="f30" fmla="*/ f27 1 f2"/>
                <a:gd name="f31" fmla="*/ f29 1 5760"/>
                <a:gd name="f32" fmla="*/ f28 1 3587"/>
                <a:gd name="f33" fmla="+- f30 0 f1"/>
                <a:gd name="f34" fmla="*/ 0 f31 1"/>
                <a:gd name="f35" fmla="*/ 5760 f31 1"/>
                <a:gd name="f36" fmla="*/ 3587 f32 1"/>
                <a:gd name="f37" fmla="*/ 0 f32 1"/>
                <a:gd name="f38" fmla="*/ 582 f32 1"/>
                <a:gd name="f39" fmla="*/ 2640 f31 1"/>
                <a:gd name="f40" fmla="*/ 267 f32 1"/>
                <a:gd name="f41" fmla="*/ 3373 f31 1"/>
                <a:gd name="f42" fmla="*/ 160 f32 1"/>
                <a:gd name="f43" fmla="*/ 358 f32 1"/>
                <a:gd name="f44" fmla="*/ f34 1 f31"/>
                <a:gd name="f45" fmla="*/ f38 1 f32"/>
                <a:gd name="f46" fmla="*/ f39 1 f31"/>
                <a:gd name="f47" fmla="*/ f40 1 f32"/>
                <a:gd name="f48" fmla="*/ f41 1 f31"/>
                <a:gd name="f49" fmla="*/ f42 1 f32"/>
                <a:gd name="f50" fmla="*/ f35 1 f31"/>
                <a:gd name="f51" fmla="*/ f43 1 f32"/>
                <a:gd name="f52" fmla="*/ f36 1 f32"/>
                <a:gd name="f53" fmla="*/ f37 1 f32"/>
                <a:gd name="f54" fmla="*/ f44 f22 1"/>
                <a:gd name="f55" fmla="*/ f50 f22 1"/>
                <a:gd name="f56" fmla="*/ f52 f23 1"/>
                <a:gd name="f57" fmla="*/ f53 f23 1"/>
                <a:gd name="f58" fmla="*/ f45 f23 1"/>
                <a:gd name="f59" fmla="*/ f46 f22 1"/>
                <a:gd name="f60" fmla="*/ f47 f23 1"/>
                <a:gd name="f61" fmla="*/ f48 f22 1"/>
                <a:gd name="f62" fmla="*/ f49 f23 1"/>
                <a:gd name="f63" fmla="*/ f51 f23 1"/>
              </a:gdLst>
              <a:ahLst/>
              <a:cxnLst>
                <a:cxn ang="3cd4">
                  <a:pos x="hc" y="t"/>
                </a:cxn>
                <a:cxn ang="0">
                  <a:pos x="r" y="vc"/>
                </a:cxn>
                <a:cxn ang="cd4">
                  <a:pos x="hc" y="b"/>
                </a:cxn>
                <a:cxn ang="cd2">
                  <a:pos x="l" y="vc"/>
                </a:cxn>
                <a:cxn ang="f33">
                  <a:pos x="f54" y="f58"/>
                </a:cxn>
                <a:cxn ang="f33">
                  <a:pos x="f59" y="f60"/>
                </a:cxn>
                <a:cxn ang="f33">
                  <a:pos x="f61" y="f62"/>
                </a:cxn>
                <a:cxn ang="f33">
                  <a:pos x="f55" y="f63"/>
                </a:cxn>
                <a:cxn ang="f33">
                  <a:pos x="f55" y="f56"/>
                </a:cxn>
                <a:cxn ang="f33">
                  <a:pos x="f54" y="f56"/>
                </a:cxn>
                <a:cxn ang="f33">
                  <a:pos x="f54" y="f58"/>
                </a:cxn>
              </a:cxnLst>
              <a:rect l="f54" t="f57" r="f55" b="f56"/>
              <a:pathLst>
                <a:path w="5760" h="3587">
                  <a:moveTo>
                    <a:pt x="f5" y="f8"/>
                  </a:moveTo>
                  <a:cubicBezTo>
                    <a:pt x="f9" y="f10"/>
                    <a:pt x="f11" y="f12"/>
                    <a:pt x="f13" y="f14"/>
                  </a:cubicBezTo>
                  <a:cubicBezTo>
                    <a:pt x="f13" y="f14"/>
                    <a:pt x="f15" y="f2"/>
                    <a:pt x="f16" y="f17"/>
                  </a:cubicBezTo>
                  <a:cubicBezTo>
                    <a:pt x="f18" y="f5"/>
                    <a:pt x="f19" y="f20"/>
                    <a:pt x="f6" y="f20"/>
                  </a:cubicBezTo>
                  <a:lnTo>
                    <a:pt x="f6" y="f7"/>
                  </a:lnTo>
                  <a:lnTo>
                    <a:pt x="f5" y="f7"/>
                  </a:lnTo>
                  <a:cubicBezTo>
                    <a:pt x="f5" y="f7"/>
                    <a:pt x="f5" y="f8"/>
                    <a:pt x="f5" y="f8"/>
                  </a:cubicBezTo>
                  <a:close/>
                </a:path>
              </a:pathLst>
            </a:custGeom>
            <a:gradFill>
              <a:gsLst>
                <a:gs pos="0">
                  <a:srgbClr val="003366"/>
                </a:gs>
                <a:gs pos="50000">
                  <a:srgbClr val="000F1E"/>
                </a:gs>
                <a:gs pos="100000">
                  <a:srgbClr val="003366"/>
                </a:gs>
              </a:gsLst>
              <a:lin ang="0"/>
            </a:gradFill>
            <a:ln>
              <a:noFill/>
              <a:prstDash val="solid"/>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6" name="Freeform 5"/>
            <p:cNvSpPr/>
            <p:nvPr/>
          </p:nvSpPr>
          <p:spPr>
            <a:xfrm>
              <a:off x="0" y="291958"/>
              <a:ext cx="9144000" cy="854278"/>
            </a:xfrm>
            <a:custGeom>
              <a:avLst/>
              <a:gdLst>
                <a:gd name="f0" fmla="val 10800000"/>
                <a:gd name="f1" fmla="val 5400000"/>
                <a:gd name="f2" fmla="val 180"/>
                <a:gd name="f3" fmla="val w"/>
                <a:gd name="f4" fmla="val h"/>
                <a:gd name="f5" fmla="val 0"/>
                <a:gd name="f6" fmla="val 5760"/>
                <a:gd name="f7" fmla="val 538"/>
                <a:gd name="f8" fmla="val 163"/>
                <a:gd name="f9" fmla="val 403"/>
                <a:gd name="f10" fmla="val 295"/>
                <a:gd name="f11" fmla="val 450"/>
                <a:gd name="f12" fmla="val 1011"/>
                <a:gd name="f13" fmla="val 481"/>
                <a:gd name="f14" fmla="val 1773"/>
                <a:gd name="f15" fmla="val 443"/>
                <a:gd name="f16" fmla="val 2535"/>
                <a:gd name="f17" fmla="val 405"/>
                <a:gd name="f18" fmla="val 3909"/>
                <a:gd name="f19" fmla="val 161"/>
                <a:gd name="f20" fmla="val 4573"/>
                <a:gd name="f21" fmla="val 176"/>
                <a:gd name="f22" fmla="val 5237"/>
                <a:gd name="f23" fmla="val 191"/>
                <a:gd name="f24" fmla="val 5562"/>
                <a:gd name="f25" fmla="val 536"/>
                <a:gd name="f26" fmla="val 5560"/>
                <a:gd name="f27" fmla="val 79"/>
                <a:gd name="f28" fmla="val 5189"/>
                <a:gd name="f29" fmla="val 4560"/>
                <a:gd name="f30" fmla="val 29"/>
                <a:gd name="f31" fmla="val 3931"/>
                <a:gd name="f32" fmla="val 58"/>
                <a:gd name="f33" fmla="val 2747"/>
                <a:gd name="f34" fmla="val 314"/>
                <a:gd name="f35" fmla="val 1987"/>
                <a:gd name="f36" fmla="val 336"/>
                <a:gd name="f37" fmla="val 1227"/>
                <a:gd name="f38" fmla="val 358"/>
                <a:gd name="f39" fmla="val 414"/>
                <a:gd name="f40" fmla="val 199"/>
                <a:gd name="f41" fmla="+- 0 0 0"/>
                <a:gd name="f42" fmla="*/ f3 1 5760"/>
                <a:gd name="f43" fmla="*/ f4 1 538"/>
                <a:gd name="f44" fmla="val f5"/>
                <a:gd name="f45" fmla="val f6"/>
                <a:gd name="f46" fmla="val f7"/>
                <a:gd name="f47" fmla="*/ f41 f0 1"/>
                <a:gd name="f48" fmla="+- f46 0 f44"/>
                <a:gd name="f49" fmla="+- f45 0 f44"/>
                <a:gd name="f50" fmla="*/ f47 1 f2"/>
                <a:gd name="f51" fmla="*/ f49 1 5760"/>
                <a:gd name="f52" fmla="*/ f48 1 538"/>
                <a:gd name="f53" fmla="+- f50 0 f1"/>
                <a:gd name="f54" fmla="*/ 0 f51 1"/>
                <a:gd name="f55" fmla="*/ 5760 f51 1"/>
                <a:gd name="f56" fmla="*/ 538 f52 1"/>
                <a:gd name="f57" fmla="*/ 0 f52 1"/>
                <a:gd name="f58" fmla="*/ 163 f52 1"/>
                <a:gd name="f59" fmla="*/ 403 f52 1"/>
                <a:gd name="f60" fmla="*/ 1773 f51 1"/>
                <a:gd name="f61" fmla="*/ 443 f52 1"/>
                <a:gd name="f62" fmla="*/ 4573 f51 1"/>
                <a:gd name="f63" fmla="*/ 176 f52 1"/>
                <a:gd name="f64" fmla="*/ 536 f52 1"/>
                <a:gd name="f65" fmla="*/ 4560 f51 1"/>
                <a:gd name="f66" fmla="*/ 29 f52 1"/>
                <a:gd name="f67" fmla="*/ 1987 f51 1"/>
                <a:gd name="f68" fmla="*/ 336 f52 1"/>
                <a:gd name="f69" fmla="*/ f54 1 f51"/>
                <a:gd name="f70" fmla="*/ f58 1 f52"/>
                <a:gd name="f71" fmla="*/ f59 1 f52"/>
                <a:gd name="f72" fmla="*/ f60 1 f51"/>
                <a:gd name="f73" fmla="*/ f61 1 f52"/>
                <a:gd name="f74" fmla="*/ f62 1 f51"/>
                <a:gd name="f75" fmla="*/ f63 1 f52"/>
                <a:gd name="f76" fmla="*/ f55 1 f51"/>
                <a:gd name="f77" fmla="*/ f64 1 f52"/>
                <a:gd name="f78" fmla="*/ f65 1 f51"/>
                <a:gd name="f79" fmla="*/ f66 1 f52"/>
                <a:gd name="f80" fmla="*/ f67 1 f51"/>
                <a:gd name="f81" fmla="*/ f68 1 f52"/>
                <a:gd name="f82" fmla="*/ f57 1 f52"/>
                <a:gd name="f83" fmla="*/ f56 1 f52"/>
                <a:gd name="f84" fmla="*/ f69 f42 1"/>
                <a:gd name="f85" fmla="*/ f76 f42 1"/>
                <a:gd name="f86" fmla="*/ f83 f43 1"/>
                <a:gd name="f87" fmla="*/ f82 f43 1"/>
                <a:gd name="f88" fmla="*/ f70 f43 1"/>
                <a:gd name="f89" fmla="*/ f71 f43 1"/>
                <a:gd name="f90" fmla="*/ f72 f42 1"/>
                <a:gd name="f91" fmla="*/ f73 f43 1"/>
                <a:gd name="f92" fmla="*/ f74 f42 1"/>
                <a:gd name="f93" fmla="*/ f75 f43 1"/>
                <a:gd name="f94" fmla="*/ f77 f43 1"/>
                <a:gd name="f95" fmla="*/ f78 f42 1"/>
                <a:gd name="f96" fmla="*/ f79 f43 1"/>
                <a:gd name="f97" fmla="*/ f80 f42 1"/>
                <a:gd name="f98" fmla="*/ f81 f43 1"/>
              </a:gdLst>
              <a:ahLst/>
              <a:cxnLst>
                <a:cxn ang="3cd4">
                  <a:pos x="hc" y="t"/>
                </a:cxn>
                <a:cxn ang="0">
                  <a:pos x="r" y="vc"/>
                </a:cxn>
                <a:cxn ang="cd4">
                  <a:pos x="hc" y="b"/>
                </a:cxn>
                <a:cxn ang="cd2">
                  <a:pos x="l" y="vc"/>
                </a:cxn>
                <a:cxn ang="f53">
                  <a:pos x="f84" y="f88"/>
                </a:cxn>
                <a:cxn ang="f53">
                  <a:pos x="f84" y="f89"/>
                </a:cxn>
                <a:cxn ang="f53">
                  <a:pos x="f90" y="f91"/>
                </a:cxn>
                <a:cxn ang="f53">
                  <a:pos x="f92" y="f93"/>
                </a:cxn>
                <a:cxn ang="f53">
                  <a:pos x="f85" y="f94"/>
                </a:cxn>
                <a:cxn ang="f53">
                  <a:pos x="f85" y="f88"/>
                </a:cxn>
                <a:cxn ang="f53">
                  <a:pos x="f95" y="f96"/>
                </a:cxn>
                <a:cxn ang="f53">
                  <a:pos x="f97" y="f98"/>
                </a:cxn>
                <a:cxn ang="f53">
                  <a:pos x="f84" y="f88"/>
                </a:cxn>
              </a:cxnLst>
              <a:rect l="f84" t="f87" r="f85" b="f86"/>
              <a:pathLst>
                <a:path w="5760" h="538">
                  <a:moveTo>
                    <a:pt x="f5" y="f8"/>
                  </a:moveTo>
                  <a:lnTo>
                    <a:pt x="f5" y="f9"/>
                  </a:lnTo>
                  <a:cubicBezTo>
                    <a:pt x="f10" y="f11"/>
                    <a:pt x="f12" y="f13"/>
                    <a:pt x="f14" y="f15"/>
                  </a:cubicBezTo>
                  <a:cubicBezTo>
                    <a:pt x="f16" y="f17"/>
                    <a:pt x="f18" y="f19"/>
                    <a:pt x="f20" y="f21"/>
                  </a:cubicBezTo>
                  <a:cubicBezTo>
                    <a:pt x="f22" y="f23"/>
                    <a:pt x="f24" y="f7"/>
                    <a:pt x="f6" y="f25"/>
                  </a:cubicBezTo>
                  <a:lnTo>
                    <a:pt x="f6" y="f8"/>
                  </a:lnTo>
                  <a:cubicBezTo>
                    <a:pt x="f26" y="f27"/>
                    <a:pt x="f28" y="f5"/>
                    <a:pt x="f29" y="f30"/>
                  </a:cubicBezTo>
                  <a:cubicBezTo>
                    <a:pt x="f31" y="f32"/>
                    <a:pt x="f33" y="f34"/>
                    <a:pt x="f35" y="f36"/>
                  </a:cubicBezTo>
                  <a:cubicBezTo>
                    <a:pt x="f37" y="f38"/>
                    <a:pt x="f39" y="f40"/>
                    <a:pt x="f5" y="f8"/>
                  </a:cubicBezTo>
                  <a:close/>
                </a:path>
              </a:pathLst>
            </a:custGeom>
            <a:gradFill>
              <a:gsLst>
                <a:gs pos="0">
                  <a:srgbClr val="000F1E"/>
                </a:gs>
                <a:gs pos="50000">
                  <a:srgbClr val="003366"/>
                </a:gs>
                <a:gs pos="100000">
                  <a:srgbClr val="000F1E"/>
                </a:gs>
              </a:gsLst>
              <a:lin ang="0"/>
            </a:gradFill>
            <a:ln>
              <a:noFill/>
              <a:prstDash val="solid"/>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7" name="Freeform 6"/>
            <p:cNvSpPr/>
            <p:nvPr/>
          </p:nvSpPr>
          <p:spPr>
            <a:xfrm>
              <a:off x="0" y="2405155"/>
              <a:ext cx="9144000" cy="1069921"/>
            </a:xfrm>
            <a:custGeom>
              <a:avLst/>
              <a:gdLst>
                <a:gd name="f0" fmla="val 10800000"/>
                <a:gd name="f1" fmla="val 5400000"/>
                <a:gd name="f2" fmla="val 180"/>
                <a:gd name="f3" fmla="val w"/>
                <a:gd name="f4" fmla="val h"/>
                <a:gd name="f5" fmla="val 0"/>
                <a:gd name="f6" fmla="val 5760"/>
                <a:gd name="f7" fmla="val 674"/>
                <a:gd name="f8" fmla="val 246"/>
                <a:gd name="f9" fmla="val 406"/>
                <a:gd name="f10" fmla="val 213"/>
                <a:gd name="f11" fmla="val 463"/>
                <a:gd name="f12" fmla="val 1009"/>
                <a:gd name="f13" fmla="val 616"/>
                <a:gd name="f14" fmla="val 1280"/>
                <a:gd name="f15" fmla="val 645"/>
                <a:gd name="f16" fmla="val 1551"/>
                <a:gd name="f17" fmla="val 1092"/>
                <a:gd name="f18" fmla="val 669"/>
                <a:gd name="f19" fmla="val 1627"/>
                <a:gd name="f20" fmla="val 580"/>
                <a:gd name="f21" fmla="val 2162"/>
                <a:gd name="f22" fmla="val 491"/>
                <a:gd name="f23" fmla="val 3804"/>
                <a:gd name="f24" fmla="val 109"/>
                <a:gd name="f25" fmla="val 4493"/>
                <a:gd name="f26" fmla="val 113"/>
                <a:gd name="f27" fmla="val 5182"/>
                <a:gd name="f28" fmla="val 117"/>
                <a:gd name="f29" fmla="val 5549"/>
                <a:gd name="f30" fmla="val 586"/>
                <a:gd name="f31" fmla="val 606"/>
                <a:gd name="f32" fmla="val 233"/>
                <a:gd name="f33" fmla="val 5471"/>
                <a:gd name="f34" fmla="val 158"/>
                <a:gd name="f35" fmla="val 4818"/>
                <a:gd name="f36" fmla="val 4040"/>
                <a:gd name="f37" fmla="val 33"/>
                <a:gd name="f38" fmla="val 3262"/>
                <a:gd name="f39" fmla="val 66"/>
                <a:gd name="f40" fmla="val 1766"/>
                <a:gd name="f41" fmla="val 398"/>
                <a:gd name="f42" fmla="val 1093"/>
                <a:gd name="f43" fmla="val 433"/>
                <a:gd name="f44" fmla="val 420"/>
                <a:gd name="f45" fmla="val 468"/>
                <a:gd name="f46" fmla="val 228"/>
                <a:gd name="f47" fmla="val 285"/>
                <a:gd name="f48" fmla="+- 0 0 0"/>
                <a:gd name="f49" fmla="*/ f3 1 5760"/>
                <a:gd name="f50" fmla="*/ f4 1 674"/>
                <a:gd name="f51" fmla="val f5"/>
                <a:gd name="f52" fmla="val f6"/>
                <a:gd name="f53" fmla="val f7"/>
                <a:gd name="f54" fmla="*/ f48 f0 1"/>
                <a:gd name="f55" fmla="+- f53 0 f51"/>
                <a:gd name="f56" fmla="+- f52 0 f51"/>
                <a:gd name="f57" fmla="*/ f54 1 f2"/>
                <a:gd name="f58" fmla="*/ f56 1 5760"/>
                <a:gd name="f59" fmla="*/ f55 1 674"/>
                <a:gd name="f60" fmla="+- f57 0 f1"/>
                <a:gd name="f61" fmla="*/ 0 f58 1"/>
                <a:gd name="f62" fmla="*/ 5760 f58 1"/>
                <a:gd name="f63" fmla="*/ 674 f59 1"/>
                <a:gd name="f64" fmla="*/ 0 f59 1"/>
                <a:gd name="f65" fmla="*/ 246 f59 1"/>
                <a:gd name="f66" fmla="*/ 406 f59 1"/>
                <a:gd name="f67" fmla="*/ 1280 f58 1"/>
                <a:gd name="f68" fmla="*/ 645 f59 1"/>
                <a:gd name="f69" fmla="*/ 1627 f58 1"/>
                <a:gd name="f70" fmla="*/ 580 f59 1"/>
                <a:gd name="f71" fmla="*/ 4493 f58 1"/>
                <a:gd name="f72" fmla="*/ 113 f59 1"/>
                <a:gd name="f73" fmla="*/ 606 f59 1"/>
                <a:gd name="f74" fmla="*/ 233 f59 1"/>
                <a:gd name="f75" fmla="*/ 4040 f58 1"/>
                <a:gd name="f76" fmla="*/ 33 f59 1"/>
                <a:gd name="f77" fmla="*/ 1093 f58 1"/>
                <a:gd name="f78" fmla="*/ 433 f59 1"/>
                <a:gd name="f79" fmla="*/ f61 1 f58"/>
                <a:gd name="f80" fmla="*/ f65 1 f59"/>
                <a:gd name="f81" fmla="*/ f66 1 f59"/>
                <a:gd name="f82" fmla="*/ f67 1 f58"/>
                <a:gd name="f83" fmla="*/ f68 1 f59"/>
                <a:gd name="f84" fmla="*/ f69 1 f58"/>
                <a:gd name="f85" fmla="*/ f70 1 f59"/>
                <a:gd name="f86" fmla="*/ f71 1 f58"/>
                <a:gd name="f87" fmla="*/ f72 1 f59"/>
                <a:gd name="f88" fmla="*/ f62 1 f58"/>
                <a:gd name="f89" fmla="*/ f73 1 f59"/>
                <a:gd name="f90" fmla="*/ f74 1 f59"/>
                <a:gd name="f91" fmla="*/ f75 1 f58"/>
                <a:gd name="f92" fmla="*/ f76 1 f59"/>
                <a:gd name="f93" fmla="*/ f77 1 f58"/>
                <a:gd name="f94" fmla="*/ f78 1 f59"/>
                <a:gd name="f95" fmla="*/ f64 1 f59"/>
                <a:gd name="f96" fmla="*/ f63 1 f59"/>
                <a:gd name="f97" fmla="*/ f79 f49 1"/>
                <a:gd name="f98" fmla="*/ f88 f49 1"/>
                <a:gd name="f99" fmla="*/ f96 f50 1"/>
                <a:gd name="f100" fmla="*/ f95 f50 1"/>
                <a:gd name="f101" fmla="*/ f80 f50 1"/>
                <a:gd name="f102" fmla="*/ f81 f50 1"/>
                <a:gd name="f103" fmla="*/ f82 f49 1"/>
                <a:gd name="f104" fmla="*/ f83 f50 1"/>
                <a:gd name="f105" fmla="*/ f84 f49 1"/>
                <a:gd name="f106" fmla="*/ f85 f50 1"/>
                <a:gd name="f107" fmla="*/ f86 f49 1"/>
                <a:gd name="f108" fmla="*/ f87 f50 1"/>
                <a:gd name="f109" fmla="*/ f89 f50 1"/>
                <a:gd name="f110" fmla="*/ f90 f50 1"/>
                <a:gd name="f111" fmla="*/ f91 f49 1"/>
                <a:gd name="f112" fmla="*/ f92 f50 1"/>
                <a:gd name="f113" fmla="*/ f93 f49 1"/>
                <a:gd name="f114" fmla="*/ f94 f50 1"/>
              </a:gdLst>
              <a:ahLst/>
              <a:cxnLst>
                <a:cxn ang="3cd4">
                  <a:pos x="hc" y="t"/>
                </a:cxn>
                <a:cxn ang="0">
                  <a:pos x="r" y="vc"/>
                </a:cxn>
                <a:cxn ang="cd4">
                  <a:pos x="hc" y="b"/>
                </a:cxn>
                <a:cxn ang="cd2">
                  <a:pos x="l" y="vc"/>
                </a:cxn>
                <a:cxn ang="f60">
                  <a:pos x="f97" y="f101"/>
                </a:cxn>
                <a:cxn ang="f60">
                  <a:pos x="f97" y="f102"/>
                </a:cxn>
                <a:cxn ang="f60">
                  <a:pos x="f103" y="f104"/>
                </a:cxn>
                <a:cxn ang="f60">
                  <a:pos x="f105" y="f106"/>
                </a:cxn>
                <a:cxn ang="f60">
                  <a:pos x="f107" y="f108"/>
                </a:cxn>
                <a:cxn ang="f60">
                  <a:pos x="f98" y="f109"/>
                </a:cxn>
                <a:cxn ang="f60">
                  <a:pos x="f98" y="f110"/>
                </a:cxn>
                <a:cxn ang="f60">
                  <a:pos x="f111" y="f112"/>
                </a:cxn>
                <a:cxn ang="f60">
                  <a:pos x="f113" y="f114"/>
                </a:cxn>
                <a:cxn ang="f60">
                  <a:pos x="f97" y="f101"/>
                </a:cxn>
              </a:cxnLst>
              <a:rect l="f97" t="f100" r="f98" b="f99"/>
              <a:pathLst>
                <a:path w="5760" h="674">
                  <a:moveTo>
                    <a:pt x="f5" y="f8"/>
                  </a:moveTo>
                  <a:lnTo>
                    <a:pt x="f5" y="f9"/>
                  </a:lnTo>
                  <a:cubicBezTo>
                    <a:pt x="f10" y="f11"/>
                    <a:pt x="f12" y="f13"/>
                    <a:pt x="f14" y="f15"/>
                  </a:cubicBezTo>
                  <a:cubicBezTo>
                    <a:pt x="f16" y="f7"/>
                    <a:pt x="f17" y="f18"/>
                    <a:pt x="f19" y="f20"/>
                  </a:cubicBezTo>
                  <a:cubicBezTo>
                    <a:pt x="f21" y="f22"/>
                    <a:pt x="f23" y="f24"/>
                    <a:pt x="f25" y="f26"/>
                  </a:cubicBezTo>
                  <a:cubicBezTo>
                    <a:pt x="f27" y="f28"/>
                    <a:pt x="f29" y="f30"/>
                    <a:pt x="f6" y="f31"/>
                  </a:cubicBezTo>
                  <a:lnTo>
                    <a:pt x="f6" y="f32"/>
                  </a:lnTo>
                  <a:cubicBezTo>
                    <a:pt x="f33" y="f34"/>
                    <a:pt x="f35" y="f5"/>
                    <a:pt x="f36" y="f37"/>
                  </a:cubicBezTo>
                  <a:cubicBezTo>
                    <a:pt x="f38" y="f39"/>
                    <a:pt x="f40" y="f41"/>
                    <a:pt x="f42" y="f43"/>
                  </a:cubicBezTo>
                  <a:cubicBezTo>
                    <a:pt x="f44" y="f45"/>
                    <a:pt x="f46" y="f47"/>
                    <a:pt x="f5" y="f8"/>
                  </a:cubicBezTo>
                  <a:close/>
                </a:path>
              </a:pathLst>
            </a:custGeom>
            <a:gradFill>
              <a:gsLst>
                <a:gs pos="0">
                  <a:srgbClr val="003366"/>
                </a:gs>
                <a:gs pos="50000">
                  <a:srgbClr val="003366"/>
                </a:gs>
                <a:gs pos="100000">
                  <a:srgbClr val="003366"/>
                </a:gs>
              </a:gsLst>
              <a:lin ang="0"/>
            </a:gradFill>
            <a:ln>
              <a:noFill/>
              <a:prstDash val="solid"/>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8" name="Freeform 7"/>
            <p:cNvSpPr/>
            <p:nvPr/>
          </p:nvSpPr>
          <p:spPr>
            <a:xfrm>
              <a:off x="2476442" y="1522439"/>
              <a:ext cx="6667557" cy="5335560"/>
            </a:xfrm>
            <a:custGeom>
              <a:avLst/>
              <a:gdLst>
                <a:gd name="f0" fmla="val 10800000"/>
                <a:gd name="f1" fmla="val 5400000"/>
                <a:gd name="f2" fmla="val 180"/>
                <a:gd name="f3" fmla="val w"/>
                <a:gd name="f4" fmla="val h"/>
                <a:gd name="f5" fmla="val 0"/>
                <a:gd name="f6" fmla="val 4200"/>
                <a:gd name="f7" fmla="val 3361"/>
                <a:gd name="f8" fmla="val 118"/>
                <a:gd name="f9" fmla="val 2850"/>
                <a:gd name="f10" fmla="val 354"/>
                <a:gd name="f11" fmla="val 590"/>
                <a:gd name="f12" fmla="val 1054"/>
                <a:gd name="f13" fmla="val 295"/>
                <a:gd name="f14" fmla="val 1754"/>
                <a:gd name="f15" fmla="val 3676"/>
                <a:gd name="f16" fmla="val 1299"/>
                <a:gd name="f17" fmla="val 1588"/>
                <a:gd name="f18" fmla="val 2028"/>
                <a:gd name="f19" fmla="val 3700"/>
                <a:gd name="f20" fmla="val 1837"/>
                <a:gd name="f21" fmla="val 1842"/>
                <a:gd name="f22" fmla="val 220"/>
                <a:gd name="f23" fmla="val 1200"/>
                <a:gd name="f24" fmla="val 442"/>
                <a:gd name="f25" fmla="val 558"/>
                <a:gd name="f26" fmla="val 664"/>
                <a:gd name="f27" fmla="val 547"/>
                <a:gd name="f28" fmla="val 2875"/>
                <a:gd name="f29" fmla="val 347"/>
                <a:gd name="f30" fmla="+- 0 0 0"/>
                <a:gd name="f31" fmla="*/ f3 1 4200"/>
                <a:gd name="f32" fmla="*/ f4 1 3361"/>
                <a:gd name="f33" fmla="val f5"/>
                <a:gd name="f34" fmla="val f6"/>
                <a:gd name="f35" fmla="val f7"/>
                <a:gd name="f36" fmla="*/ f30 f0 1"/>
                <a:gd name="f37" fmla="+- f35 0 f33"/>
                <a:gd name="f38" fmla="+- f34 0 f33"/>
                <a:gd name="f39" fmla="*/ f36 1 f2"/>
                <a:gd name="f40" fmla="*/ f38 1 4200"/>
                <a:gd name="f41" fmla="*/ f37 1 3361"/>
                <a:gd name="f42" fmla="+- f39 0 f1"/>
                <a:gd name="f43" fmla="*/ 0 f40 1"/>
                <a:gd name="f44" fmla="*/ 4200 f40 1"/>
                <a:gd name="f45" fmla="*/ 3361 f41 1"/>
                <a:gd name="f46" fmla="*/ 0 f41 1"/>
                <a:gd name="f47" fmla="*/ 1054 f40 1"/>
                <a:gd name="f48" fmla="*/ 295 f41 1"/>
                <a:gd name="f49" fmla="*/ 1588 f41 1"/>
                <a:gd name="f50" fmla="*/ 2028 f41 1"/>
                <a:gd name="f51" fmla="*/ 1200 f40 1"/>
                <a:gd name="f52" fmla="*/ 442 f41 1"/>
                <a:gd name="f53" fmla="*/ 347 f40 1"/>
                <a:gd name="f54" fmla="*/ f43 1 f40"/>
                <a:gd name="f55" fmla="*/ f45 1 f41"/>
                <a:gd name="f56" fmla="*/ f47 1 f40"/>
                <a:gd name="f57" fmla="*/ f48 1 f41"/>
                <a:gd name="f58" fmla="*/ f44 1 f40"/>
                <a:gd name="f59" fmla="*/ f49 1 f41"/>
                <a:gd name="f60" fmla="*/ f50 1 f41"/>
                <a:gd name="f61" fmla="*/ f51 1 f40"/>
                <a:gd name="f62" fmla="*/ f52 1 f41"/>
                <a:gd name="f63" fmla="*/ f53 1 f40"/>
                <a:gd name="f64" fmla="*/ f46 1 f41"/>
                <a:gd name="f65" fmla="*/ f54 f31 1"/>
                <a:gd name="f66" fmla="*/ f58 f31 1"/>
                <a:gd name="f67" fmla="*/ f55 f32 1"/>
                <a:gd name="f68" fmla="*/ f64 f32 1"/>
                <a:gd name="f69" fmla="*/ f56 f31 1"/>
                <a:gd name="f70" fmla="*/ f57 f32 1"/>
                <a:gd name="f71" fmla="*/ f59 f32 1"/>
                <a:gd name="f72" fmla="*/ f60 f32 1"/>
                <a:gd name="f73" fmla="*/ f61 f31 1"/>
                <a:gd name="f74" fmla="*/ f62 f32 1"/>
                <a:gd name="f75" fmla="*/ f63 f31 1"/>
              </a:gdLst>
              <a:ahLst/>
              <a:cxnLst>
                <a:cxn ang="3cd4">
                  <a:pos x="hc" y="t"/>
                </a:cxn>
                <a:cxn ang="0">
                  <a:pos x="r" y="vc"/>
                </a:cxn>
                <a:cxn ang="cd4">
                  <a:pos x="hc" y="b"/>
                </a:cxn>
                <a:cxn ang="cd2">
                  <a:pos x="l" y="vc"/>
                </a:cxn>
                <a:cxn ang="f42">
                  <a:pos x="f65" y="f67"/>
                </a:cxn>
                <a:cxn ang="f42">
                  <a:pos x="f69" y="f70"/>
                </a:cxn>
                <a:cxn ang="f42">
                  <a:pos x="f66" y="f71"/>
                </a:cxn>
                <a:cxn ang="f42">
                  <a:pos x="f66" y="f72"/>
                </a:cxn>
                <a:cxn ang="f42">
                  <a:pos x="f73" y="f74"/>
                </a:cxn>
                <a:cxn ang="f42">
                  <a:pos x="f75" y="f67"/>
                </a:cxn>
                <a:cxn ang="f42">
                  <a:pos x="f65" y="f67"/>
                </a:cxn>
              </a:cxnLst>
              <a:rect l="f65" t="f68" r="f66" b="f67"/>
              <a:pathLst>
                <a:path w="4200" h="3361">
                  <a:moveTo>
                    <a:pt x="f5" y="f7"/>
                  </a:moveTo>
                  <a:cubicBezTo>
                    <a:pt x="f8" y="f9"/>
                    <a:pt x="f10" y="f11"/>
                    <a:pt x="f12" y="f13"/>
                  </a:cubicBezTo>
                  <a:cubicBezTo>
                    <a:pt x="f14" y="f5"/>
                    <a:pt x="f15" y="f16"/>
                    <a:pt x="f6" y="f17"/>
                  </a:cubicBezTo>
                  <a:lnTo>
                    <a:pt x="f6" y="f18"/>
                  </a:lnTo>
                  <a:cubicBezTo>
                    <a:pt x="f19" y="f20"/>
                    <a:pt x="f21" y="f22"/>
                    <a:pt x="f23" y="f24"/>
                  </a:cubicBezTo>
                  <a:cubicBezTo>
                    <a:pt x="f25" y="f26"/>
                    <a:pt x="f27" y="f28"/>
                    <a:pt x="f29" y="f7"/>
                  </a:cubicBezTo>
                  <a:lnTo>
                    <a:pt x="f5" y="f7"/>
                  </a:lnTo>
                  <a:close/>
                </a:path>
              </a:pathLst>
            </a:custGeom>
            <a:gradFill>
              <a:gsLst>
                <a:gs pos="0">
                  <a:srgbClr val="003366"/>
                </a:gs>
                <a:gs pos="50000">
                  <a:srgbClr val="003366"/>
                </a:gs>
                <a:gs pos="100000">
                  <a:srgbClr val="003366"/>
                </a:gs>
              </a:gsLst>
              <a:lin ang="5400000"/>
            </a:gradFill>
            <a:ln>
              <a:noFill/>
              <a:prstDash val="solid"/>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9" name="Freeform 8"/>
            <p:cNvSpPr/>
            <p:nvPr/>
          </p:nvSpPr>
          <p:spPr>
            <a:xfrm>
              <a:off x="0" y="3443401"/>
              <a:ext cx="9144000" cy="3055677"/>
            </a:xfrm>
            <a:custGeom>
              <a:avLst/>
              <a:gdLst>
                <a:gd name="f0" fmla="val 10800000"/>
                <a:gd name="f1" fmla="val 5400000"/>
                <a:gd name="f2" fmla="val 180"/>
                <a:gd name="f3" fmla="val w"/>
                <a:gd name="f4" fmla="val h"/>
                <a:gd name="f5" fmla="val 0"/>
                <a:gd name="f6" fmla="val 5760"/>
                <a:gd name="f7" fmla="val 1925"/>
                <a:gd name="f8" fmla="val 804"/>
                <a:gd name="f9" fmla="val 991"/>
                <a:gd name="f10" fmla="val 258"/>
                <a:gd name="f11" fmla="val 1160"/>
                <a:gd name="f12" fmla="val 1005"/>
                <a:gd name="f13" fmla="val 1547"/>
                <a:gd name="f14" fmla="val 1818"/>
                <a:gd name="f15" fmla="val 2089"/>
                <a:gd name="f16" fmla="val 1711"/>
                <a:gd name="f17" fmla="val 2551"/>
                <a:gd name="f18" fmla="val 398"/>
                <a:gd name="f19" fmla="val 3253"/>
                <a:gd name="f20" fmla="val 351"/>
                <a:gd name="f21" fmla="val 3955"/>
                <a:gd name="f22" fmla="val 304"/>
                <a:gd name="f23" fmla="val 5342"/>
                <a:gd name="f24" fmla="val 1404"/>
                <a:gd name="f25" fmla="val 1537"/>
                <a:gd name="f26" fmla="val 1151"/>
                <a:gd name="f27" fmla="val 5405"/>
                <a:gd name="f28" fmla="val 1124"/>
                <a:gd name="f29" fmla="val 3982"/>
                <a:gd name="f30" fmla="val 3240"/>
                <a:gd name="f31" fmla="val 84"/>
                <a:gd name="f32" fmla="val 2542"/>
                <a:gd name="f33" fmla="val 171"/>
                <a:gd name="f34" fmla="val 2113"/>
                <a:gd name="f35" fmla="val 1551"/>
                <a:gd name="f36" fmla="val 1573"/>
                <a:gd name="f37" fmla="val 1671"/>
                <a:gd name="f38" fmla="val 1033"/>
                <a:gd name="f39" fmla="val 1791"/>
                <a:gd name="f40" fmla="val 262"/>
                <a:gd name="f41" fmla="val 826"/>
                <a:gd name="f42" fmla="+- 0 0 0"/>
                <a:gd name="f43" fmla="*/ f3 1 5760"/>
                <a:gd name="f44" fmla="*/ f4 1 1925"/>
                <a:gd name="f45" fmla="val f5"/>
                <a:gd name="f46" fmla="val f6"/>
                <a:gd name="f47" fmla="val f7"/>
                <a:gd name="f48" fmla="*/ f42 f0 1"/>
                <a:gd name="f49" fmla="+- f47 0 f45"/>
                <a:gd name="f50" fmla="+- f46 0 f45"/>
                <a:gd name="f51" fmla="*/ f48 1 f2"/>
                <a:gd name="f52" fmla="*/ f50 1 5760"/>
                <a:gd name="f53" fmla="*/ f49 1 1925"/>
                <a:gd name="f54" fmla="+- f51 0 f1"/>
                <a:gd name="f55" fmla="*/ 0 f52 1"/>
                <a:gd name="f56" fmla="*/ 5760 f52 1"/>
                <a:gd name="f57" fmla="*/ 1925 f53 1"/>
                <a:gd name="f58" fmla="*/ 0 f53 1"/>
                <a:gd name="f59" fmla="*/ 804 f53 1"/>
                <a:gd name="f60" fmla="*/ 991 f53 1"/>
                <a:gd name="f61" fmla="*/ 1547 f52 1"/>
                <a:gd name="f62" fmla="*/ 1818 f53 1"/>
                <a:gd name="f63" fmla="*/ 3253 f52 1"/>
                <a:gd name="f64" fmla="*/ 351 f53 1"/>
                <a:gd name="f65" fmla="*/ 1537 f53 1"/>
                <a:gd name="f66" fmla="*/ 1151 f53 1"/>
                <a:gd name="f67" fmla="*/ 3240 f52 1"/>
                <a:gd name="f68" fmla="*/ 84 f53 1"/>
                <a:gd name="f69" fmla="*/ 1573 f52 1"/>
                <a:gd name="f70" fmla="*/ 1671 f53 1"/>
                <a:gd name="f71" fmla="*/ f55 1 f52"/>
                <a:gd name="f72" fmla="*/ f59 1 f53"/>
                <a:gd name="f73" fmla="*/ f60 1 f53"/>
                <a:gd name="f74" fmla="*/ f61 1 f52"/>
                <a:gd name="f75" fmla="*/ f62 1 f53"/>
                <a:gd name="f76" fmla="*/ f63 1 f52"/>
                <a:gd name="f77" fmla="*/ f64 1 f53"/>
                <a:gd name="f78" fmla="*/ f56 1 f52"/>
                <a:gd name="f79" fmla="*/ f65 1 f53"/>
                <a:gd name="f80" fmla="*/ f66 1 f53"/>
                <a:gd name="f81" fmla="*/ f67 1 f52"/>
                <a:gd name="f82" fmla="*/ f68 1 f53"/>
                <a:gd name="f83" fmla="*/ f69 1 f52"/>
                <a:gd name="f84" fmla="*/ f70 1 f53"/>
                <a:gd name="f85" fmla="*/ f58 1 f53"/>
                <a:gd name="f86" fmla="*/ f57 1 f53"/>
                <a:gd name="f87" fmla="*/ f71 f43 1"/>
                <a:gd name="f88" fmla="*/ f78 f43 1"/>
                <a:gd name="f89" fmla="*/ f86 f44 1"/>
                <a:gd name="f90" fmla="*/ f85 f44 1"/>
                <a:gd name="f91" fmla="*/ f72 f44 1"/>
                <a:gd name="f92" fmla="*/ f73 f44 1"/>
                <a:gd name="f93" fmla="*/ f74 f43 1"/>
                <a:gd name="f94" fmla="*/ f75 f44 1"/>
                <a:gd name="f95" fmla="*/ f76 f43 1"/>
                <a:gd name="f96" fmla="*/ f77 f44 1"/>
                <a:gd name="f97" fmla="*/ f79 f44 1"/>
                <a:gd name="f98" fmla="*/ f80 f44 1"/>
                <a:gd name="f99" fmla="*/ f81 f43 1"/>
                <a:gd name="f100" fmla="*/ f82 f44 1"/>
                <a:gd name="f101" fmla="*/ f83 f43 1"/>
                <a:gd name="f102" fmla="*/ f84 f44 1"/>
              </a:gdLst>
              <a:ahLst/>
              <a:cxnLst>
                <a:cxn ang="3cd4">
                  <a:pos x="hc" y="t"/>
                </a:cxn>
                <a:cxn ang="0">
                  <a:pos x="r" y="vc"/>
                </a:cxn>
                <a:cxn ang="cd4">
                  <a:pos x="hc" y="b"/>
                </a:cxn>
                <a:cxn ang="cd2">
                  <a:pos x="l" y="vc"/>
                </a:cxn>
                <a:cxn ang="f54">
                  <a:pos x="f87" y="f91"/>
                </a:cxn>
                <a:cxn ang="f54">
                  <a:pos x="f87" y="f92"/>
                </a:cxn>
                <a:cxn ang="f54">
                  <a:pos x="f93" y="f94"/>
                </a:cxn>
                <a:cxn ang="f54">
                  <a:pos x="f95" y="f96"/>
                </a:cxn>
                <a:cxn ang="f54">
                  <a:pos x="f88" y="f97"/>
                </a:cxn>
                <a:cxn ang="f54">
                  <a:pos x="f88" y="f98"/>
                </a:cxn>
                <a:cxn ang="f54">
                  <a:pos x="f99" y="f100"/>
                </a:cxn>
                <a:cxn ang="f54">
                  <a:pos x="f101" y="f102"/>
                </a:cxn>
                <a:cxn ang="f54">
                  <a:pos x="f87" y="f91"/>
                </a:cxn>
              </a:cxnLst>
              <a:rect l="f87" t="f90" r="f88" b="f89"/>
              <a:pathLst>
                <a:path w="5760" h="1925">
                  <a:moveTo>
                    <a:pt x="f5" y="f8"/>
                  </a:moveTo>
                  <a:lnTo>
                    <a:pt x="f5" y="f9"/>
                  </a:lnTo>
                  <a:cubicBezTo>
                    <a:pt x="f10" y="f11"/>
                    <a:pt x="f12" y="f7"/>
                    <a:pt x="f13" y="f14"/>
                  </a:cubicBezTo>
                  <a:cubicBezTo>
                    <a:pt x="f15" y="f16"/>
                    <a:pt x="f17" y="f18"/>
                    <a:pt x="f19" y="f20"/>
                  </a:cubicBezTo>
                  <a:cubicBezTo>
                    <a:pt x="f21" y="f22"/>
                    <a:pt x="f23" y="f24"/>
                    <a:pt x="f6" y="f25"/>
                  </a:cubicBezTo>
                  <a:lnTo>
                    <a:pt x="f6" y="f26"/>
                  </a:lnTo>
                  <a:cubicBezTo>
                    <a:pt x="f27" y="f28"/>
                    <a:pt x="f29" y="f5"/>
                    <a:pt x="f30" y="f31"/>
                  </a:cubicBezTo>
                  <a:cubicBezTo>
                    <a:pt x="f32" y="f33"/>
                    <a:pt x="f34" y="f35"/>
                    <a:pt x="f36" y="f37"/>
                  </a:cubicBezTo>
                  <a:cubicBezTo>
                    <a:pt x="f38" y="f39"/>
                    <a:pt x="f40" y="f41"/>
                    <a:pt x="f5" y="f8"/>
                  </a:cubicBezTo>
                  <a:close/>
                </a:path>
              </a:pathLst>
            </a:custGeom>
            <a:gradFill>
              <a:gsLst>
                <a:gs pos="0">
                  <a:srgbClr val="003366"/>
                </a:gs>
                <a:gs pos="50000">
                  <a:srgbClr val="003366"/>
                </a:gs>
                <a:gs pos="100000">
                  <a:srgbClr val="003366"/>
                </a:gs>
              </a:gsLst>
              <a:lin ang="0"/>
            </a:gradFill>
            <a:ln>
              <a:noFill/>
              <a:prstDash val="solid"/>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10" name="Freeform 9"/>
            <p:cNvSpPr/>
            <p:nvPr/>
          </p:nvSpPr>
          <p:spPr>
            <a:xfrm>
              <a:off x="0" y="3552837"/>
              <a:ext cx="6237360" cy="3365641"/>
            </a:xfrm>
            <a:custGeom>
              <a:avLst/>
              <a:gdLst>
                <a:gd name="f0" fmla="val 10800000"/>
                <a:gd name="f1" fmla="val 5400000"/>
                <a:gd name="f2" fmla="val 180"/>
                <a:gd name="f3" fmla="val w"/>
                <a:gd name="f4" fmla="val h"/>
                <a:gd name="f5" fmla="val 0"/>
                <a:gd name="f6" fmla="val 4196"/>
                <a:gd name="f7" fmla="val 2120"/>
                <a:gd name="f8" fmla="val 415"/>
                <a:gd name="f9" fmla="val 508"/>
                <a:gd name="f10" fmla="val 160"/>
                <a:gd name="f11" fmla="val 577"/>
                <a:gd name="f12" fmla="val 1280"/>
                <a:gd name="f13" fmla="val 138"/>
                <a:gd name="f14" fmla="val 1933"/>
                <a:gd name="f15" fmla="val 229"/>
                <a:gd name="f16" fmla="val 2586"/>
                <a:gd name="f17" fmla="val 320"/>
                <a:gd name="f18" fmla="val 3644"/>
                <a:gd name="f19" fmla="val 746"/>
                <a:gd name="f20" fmla="val 3920"/>
                <a:gd name="f21" fmla="val 1055"/>
                <a:gd name="f22" fmla="val 1364"/>
                <a:gd name="f23" fmla="val 3583"/>
                <a:gd name="f24" fmla="val 3587"/>
                <a:gd name="f25" fmla="val 2082"/>
                <a:gd name="f26" fmla="val 3947"/>
                <a:gd name="f27" fmla="val 829"/>
                <a:gd name="f28" fmla="val 3725"/>
                <a:gd name="f29" fmla="val 494"/>
                <a:gd name="f30" fmla="val 2911"/>
                <a:gd name="f31" fmla="val 2253"/>
                <a:gd name="f32" fmla="val 69"/>
                <a:gd name="f33" fmla="val 1595"/>
                <a:gd name="f34" fmla="val 469"/>
                <a:gd name="f35" fmla="val 343"/>
                <a:gd name="f36" fmla="+- 0 0 0"/>
                <a:gd name="f37" fmla="*/ f3 1 4196"/>
                <a:gd name="f38" fmla="*/ f4 1 2120"/>
                <a:gd name="f39" fmla="val f5"/>
                <a:gd name="f40" fmla="val f6"/>
                <a:gd name="f41" fmla="val f7"/>
                <a:gd name="f42" fmla="*/ f36 f0 1"/>
                <a:gd name="f43" fmla="+- f41 0 f39"/>
                <a:gd name="f44" fmla="+- f40 0 f39"/>
                <a:gd name="f45" fmla="*/ f42 1 f2"/>
                <a:gd name="f46" fmla="*/ f44 1 4196"/>
                <a:gd name="f47" fmla="*/ f43 1 2120"/>
                <a:gd name="f48" fmla="+- f45 0 f1"/>
                <a:gd name="f49" fmla="*/ 0 f46 1"/>
                <a:gd name="f50" fmla="*/ 4196 f46 1"/>
                <a:gd name="f51" fmla="*/ 2120 f47 1"/>
                <a:gd name="f52" fmla="*/ 0 f47 1"/>
                <a:gd name="f53" fmla="*/ 415 f47 1"/>
                <a:gd name="f54" fmla="*/ 508 f47 1"/>
                <a:gd name="f55" fmla="*/ 1933 f46 1"/>
                <a:gd name="f56" fmla="*/ 229 f47 1"/>
                <a:gd name="f57" fmla="*/ 3920 f46 1"/>
                <a:gd name="f58" fmla="*/ 1055 f47 1"/>
                <a:gd name="f59" fmla="*/ 3587 f46 1"/>
                <a:gd name="f60" fmla="*/ 2082 f47 1"/>
                <a:gd name="f61" fmla="*/ 3947 f46 1"/>
                <a:gd name="f62" fmla="*/ 829 f47 1"/>
                <a:gd name="f63" fmla="*/ 2253 f46 1"/>
                <a:gd name="f64" fmla="*/ 69 f47 1"/>
                <a:gd name="f65" fmla="*/ f49 1 f46"/>
                <a:gd name="f66" fmla="*/ f53 1 f47"/>
                <a:gd name="f67" fmla="*/ f54 1 f47"/>
                <a:gd name="f68" fmla="*/ f55 1 f46"/>
                <a:gd name="f69" fmla="*/ f56 1 f47"/>
                <a:gd name="f70" fmla="*/ f57 1 f46"/>
                <a:gd name="f71" fmla="*/ f58 1 f47"/>
                <a:gd name="f72" fmla="*/ f59 1 f46"/>
                <a:gd name="f73" fmla="*/ f60 1 f47"/>
                <a:gd name="f74" fmla="*/ f61 1 f46"/>
                <a:gd name="f75" fmla="*/ f62 1 f47"/>
                <a:gd name="f76" fmla="*/ f63 1 f46"/>
                <a:gd name="f77" fmla="*/ f64 1 f47"/>
                <a:gd name="f78" fmla="*/ f50 1 f46"/>
                <a:gd name="f79" fmla="*/ f52 1 f47"/>
                <a:gd name="f80" fmla="*/ f51 1 f47"/>
                <a:gd name="f81" fmla="*/ f65 f37 1"/>
                <a:gd name="f82" fmla="*/ f78 f37 1"/>
                <a:gd name="f83" fmla="*/ f80 f38 1"/>
                <a:gd name="f84" fmla="*/ f79 f38 1"/>
                <a:gd name="f85" fmla="*/ f66 f38 1"/>
                <a:gd name="f86" fmla="*/ f67 f38 1"/>
                <a:gd name="f87" fmla="*/ f68 f37 1"/>
                <a:gd name="f88" fmla="*/ f69 f38 1"/>
                <a:gd name="f89" fmla="*/ f70 f37 1"/>
                <a:gd name="f90" fmla="*/ f71 f38 1"/>
                <a:gd name="f91" fmla="*/ f72 f37 1"/>
                <a:gd name="f92" fmla="*/ f73 f38 1"/>
                <a:gd name="f93" fmla="*/ f74 f37 1"/>
                <a:gd name="f94" fmla="*/ f75 f38 1"/>
                <a:gd name="f95" fmla="*/ f76 f37 1"/>
                <a:gd name="f96" fmla="*/ f77 f38 1"/>
              </a:gdLst>
              <a:ahLst/>
              <a:cxnLst>
                <a:cxn ang="3cd4">
                  <a:pos x="hc" y="t"/>
                </a:cxn>
                <a:cxn ang="0">
                  <a:pos x="r" y="vc"/>
                </a:cxn>
                <a:cxn ang="cd4">
                  <a:pos x="hc" y="b"/>
                </a:cxn>
                <a:cxn ang="cd2">
                  <a:pos x="l" y="vc"/>
                </a:cxn>
                <a:cxn ang="f48">
                  <a:pos x="f81" y="f85"/>
                </a:cxn>
                <a:cxn ang="f48">
                  <a:pos x="f81" y="f86"/>
                </a:cxn>
                <a:cxn ang="f48">
                  <a:pos x="f87" y="f88"/>
                </a:cxn>
                <a:cxn ang="f48">
                  <a:pos x="f89" y="f90"/>
                </a:cxn>
                <a:cxn ang="f48">
                  <a:pos x="f91" y="f92"/>
                </a:cxn>
                <a:cxn ang="f48">
                  <a:pos x="f93" y="f94"/>
                </a:cxn>
                <a:cxn ang="f48">
                  <a:pos x="f95" y="f96"/>
                </a:cxn>
                <a:cxn ang="f48">
                  <a:pos x="f81" y="f85"/>
                </a:cxn>
              </a:cxnLst>
              <a:rect l="f81" t="f84" r="f82" b="f83"/>
              <a:pathLst>
                <a:path w="4196" h="2120">
                  <a:moveTo>
                    <a:pt x="f5" y="f8"/>
                  </a:moveTo>
                  <a:lnTo>
                    <a:pt x="f5" y="f9"/>
                  </a:lnTo>
                  <a:cubicBezTo>
                    <a:pt x="f10" y="f11"/>
                    <a:pt x="f12" y="f13"/>
                    <a:pt x="f14" y="f15"/>
                  </a:cubicBezTo>
                  <a:cubicBezTo>
                    <a:pt x="f16" y="f17"/>
                    <a:pt x="f18" y="f19"/>
                    <a:pt x="f20" y="f21"/>
                  </a:cubicBezTo>
                  <a:cubicBezTo>
                    <a:pt x="f6" y="f22"/>
                    <a:pt x="f23" y="f7"/>
                    <a:pt x="f24" y="f25"/>
                  </a:cubicBezTo>
                  <a:lnTo>
                    <a:pt x="f26" y="f27"/>
                  </a:lnTo>
                  <a:cubicBezTo>
                    <a:pt x="f28" y="f29"/>
                    <a:pt x="f30" y="f13"/>
                    <a:pt x="f31" y="f32"/>
                  </a:cubicBezTo>
                  <a:cubicBezTo>
                    <a:pt x="f33" y="f5"/>
                    <a:pt x="f34" y="f35"/>
                    <a:pt x="f5" y="f8"/>
                  </a:cubicBezTo>
                  <a:close/>
                </a:path>
              </a:pathLst>
            </a:custGeom>
            <a:gradFill>
              <a:gsLst>
                <a:gs pos="0">
                  <a:srgbClr val="003366"/>
                </a:gs>
                <a:gs pos="50000">
                  <a:srgbClr val="003366"/>
                </a:gs>
                <a:gs pos="100000">
                  <a:srgbClr val="003366"/>
                </a:gs>
              </a:gsLst>
              <a:lin ang="5400000"/>
            </a:gradFill>
            <a:ln>
              <a:noFill/>
              <a:prstDash val="solid"/>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grpSp>
      <p:sp>
        <p:nvSpPr>
          <p:cNvPr id="11" name="Title Placeholder 10"/>
          <p:cNvSpPr txBox="1">
            <a:spLocks noGrp="1"/>
          </p:cNvSpPr>
          <p:nvPr>
            <p:ph type="title"/>
          </p:nvPr>
        </p:nvSpPr>
        <p:spPr>
          <a:xfrm>
            <a:off x="685443" y="609118"/>
            <a:ext cx="7769163" cy="1140476"/>
          </a:xfrm>
          <a:prstGeom prst="rect">
            <a:avLst/>
          </a:prstGeom>
          <a:noFill/>
          <a:ln>
            <a:noFill/>
          </a:ln>
        </p:spPr>
        <p:txBody>
          <a:bodyPr vert="horz" wrap="square" lIns="90004" tIns="46798" rIns="90004" bIns="46798" anchor="ctr" anchorCtr="1" compatLnSpc="1"/>
          <a:lstStyle/>
          <a:p>
            <a:pPr lvl="0"/>
            <a:endParaRPr lang="en-US"/>
          </a:p>
        </p:txBody>
      </p:sp>
      <p:sp>
        <p:nvSpPr>
          <p:cNvPr id="12" name="Freeform 11"/>
          <p:cNvSpPr/>
          <p:nvPr/>
        </p:nvSpPr>
        <p:spPr>
          <a:xfrm>
            <a:off x="685800" y="6245278"/>
            <a:ext cx="1905115" cy="460436"/>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13" name="Freeform 12"/>
          <p:cNvSpPr/>
          <p:nvPr/>
        </p:nvSpPr>
        <p:spPr>
          <a:xfrm>
            <a:off x="3124075" y="6245278"/>
            <a:ext cx="2895840" cy="460436"/>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none" lIns="90004" tIns="46798" rIns="90004" bIns="46798" anchor="ctr" anchorCtr="0" compatLnSpc="0"/>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imes New Roman" pitchFamily="18"/>
              <a:ea typeface="Arial Unicode MS" pitchFamily="2"/>
              <a:cs typeface="Tahoma" pitchFamily="2"/>
            </a:endParaRPr>
          </a:p>
        </p:txBody>
      </p:sp>
      <p:sp>
        <p:nvSpPr>
          <p:cNvPr id="14" name="Slide Number Placeholder 13"/>
          <p:cNvSpPr txBox="1">
            <a:spLocks noGrp="1"/>
          </p:cNvSpPr>
          <p:nvPr>
            <p:ph type="sldNum" sz="quarter" idx="4"/>
          </p:nvPr>
        </p:nvSpPr>
        <p:spPr>
          <a:xfrm>
            <a:off x="6552718" y="6247802"/>
            <a:ext cx="1901878" cy="454319"/>
          </a:xfrm>
          <a:prstGeom prst="rect">
            <a:avLst/>
          </a:prstGeom>
          <a:noFill/>
          <a:ln>
            <a:noFill/>
          </a:ln>
        </p:spPr>
        <p:txBody>
          <a:bodyPr vert="horz" wrap="square" lIns="90004" tIns="46798" rIns="90004" bIns="46798" anchor="b" anchorCtr="0" compatLnSpc="1"/>
          <a:lstStyle>
            <a:lvl1pPr marL="0" marR="0" lvl="0" indent="0" algn="r" defTabSz="914400" rtl="0" fontAlgn="auto" hangingPunct="1">
              <a:lnSpc>
                <a:spcPct val="100000"/>
              </a:lnSpc>
              <a:spcBef>
                <a:spcPts val="875"/>
              </a:spcBef>
              <a:spcAft>
                <a:spcPts val="0"/>
              </a:spcAft>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1400" b="0" i="0" u="none" strike="noStrike" kern="1200" cap="none" spc="0" baseline="0">
                <a:solidFill>
                  <a:srgbClr val="000000"/>
                </a:solidFill>
                <a:uFillTx/>
                <a:latin typeface="Times New Roman" pitchFamily="18"/>
                <a:ea typeface="Arial Unicode MS" pitchFamily="2"/>
                <a:cs typeface="Arial Unicode MS" pitchFamily="2"/>
              </a:defRPr>
            </a:lvl1pPr>
          </a:lstStyle>
          <a:p>
            <a:pPr lvl="0"/>
            <a:fld id="{5986CB6B-22CB-49CF-B350-2DF50D8A710B}" type="slidenum">
              <a:t>‹#›</a:t>
            </a:fld>
            <a:endParaRPr lang="en-US"/>
          </a:p>
        </p:txBody>
      </p:sp>
      <p:sp>
        <p:nvSpPr>
          <p:cNvPr id="15" name="Text Placeholder 14"/>
          <p:cNvSpPr txBox="1">
            <a:spLocks noGrp="1"/>
          </p:cNvSpPr>
          <p:nvPr>
            <p:ph type="body" idx="1"/>
          </p:nvPr>
        </p:nvSpPr>
        <p:spPr>
          <a:xfrm>
            <a:off x="685443" y="1981084"/>
            <a:ext cx="7769163" cy="4112276"/>
          </a:xfrm>
          <a:prstGeom prst="rect">
            <a:avLst/>
          </a:prstGeom>
          <a:noFill/>
          <a:ln>
            <a:noFill/>
          </a:ln>
        </p:spPr>
        <p:txBody>
          <a:bodyPr vert="horz" wrap="square" lIns="90004" tIns="46798" rIns="90004" bIns="46798"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Clr>
          <a:srgbClr val="000000"/>
        </a:buClr>
        <a:buSzPct val="100000"/>
        <a:buFont typeface="Times New Roman" pitchFamily="18"/>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4400" b="0" i="0" u="none" strike="noStrike" kern="0" cap="none" spc="0" baseline="0">
          <a:solidFill>
            <a:srgbClr val="33CCCC"/>
          </a:solidFill>
          <a:uFillTx/>
          <a:latin typeface="Times New Roman" pitchFamily="18"/>
          <a:ea typeface="MS Gothic" pitchFamily="2"/>
        </a:defRPr>
      </a:lvl1pPr>
    </p:titleStyle>
    <p:bodyStyle>
      <a:lvl1pPr marL="342717" marR="0" lvl="0" indent="-342717" algn="l" defTabSz="914400" rtl="0" fontAlgn="auto" hangingPunct="0">
        <a:lnSpc>
          <a:spcPct val="100000"/>
        </a:lnSpc>
        <a:spcBef>
          <a:spcPts val="800"/>
        </a:spcBef>
        <a:spcAft>
          <a:spcPts val="0"/>
        </a:spcAft>
        <a:buClr>
          <a:srgbClr val="000000"/>
        </a:buClr>
        <a:buSzPct val="100000"/>
        <a:buFont typeface="Times New Roman" pitchFamily="18"/>
        <a:buChar char="•"/>
        <a:tabLst>
          <a:tab pos="342717" algn="l"/>
          <a:tab pos="456834" algn="l"/>
          <a:tab pos="914034" algn="l"/>
          <a:tab pos="1371234" algn="l"/>
          <a:tab pos="1828434" algn="l"/>
          <a:tab pos="2285634" algn="l"/>
          <a:tab pos="2742834" algn="l"/>
          <a:tab pos="3200034" algn="l"/>
          <a:tab pos="3657234" algn="l"/>
          <a:tab pos="4114434" algn="l"/>
          <a:tab pos="4571634" algn="l"/>
          <a:tab pos="5028834" algn="l"/>
          <a:tab pos="5486034" algn="l"/>
          <a:tab pos="5943234" algn="l"/>
          <a:tab pos="6400434" algn="l"/>
          <a:tab pos="6857634" algn="l"/>
          <a:tab pos="7314834" algn="l"/>
          <a:tab pos="7772034" algn="l"/>
          <a:tab pos="8229234" algn="l"/>
          <a:tab pos="8686434" algn="l"/>
          <a:tab pos="9143634" algn="l"/>
        </a:tabLst>
        <a:defRPr lang="en-US" sz="3200" b="0" i="0" u="none" strike="noStrike" kern="0" cap="none" spc="0" baseline="0">
          <a:solidFill>
            <a:srgbClr val="FFFFFF"/>
          </a:solidFill>
          <a:uFillTx/>
          <a:latin typeface="Times New Roman" pitchFamily="18"/>
          <a:ea typeface="MS Gothic" pitchFamily="2"/>
          <a:cs typeface="MS Gothic" pitchFamily="2"/>
        </a:defRPr>
      </a:lvl1pPr>
      <a:lvl2pPr marL="742675" marR="0" lvl="1" indent="-285475" algn="l" defTabSz="914400" rtl="0" fontAlgn="auto" hangingPunct="0">
        <a:lnSpc>
          <a:spcPct val="100000"/>
        </a:lnSpc>
        <a:spcBef>
          <a:spcPts val="695"/>
        </a:spcBef>
        <a:spcAft>
          <a:spcPts val="0"/>
        </a:spcAft>
        <a:buClr>
          <a:srgbClr val="000000"/>
        </a:buClr>
        <a:buSzPct val="100000"/>
        <a:buFont typeface="Times New Roman" pitchFamily="18"/>
        <a:buChar char="–"/>
        <a:tabLst>
          <a:tab pos="742675" algn="l"/>
          <a:tab pos="914033" algn="l"/>
          <a:tab pos="1371233" algn="l"/>
          <a:tab pos="1828433" algn="l"/>
          <a:tab pos="2285633" algn="l"/>
          <a:tab pos="2742833" algn="l"/>
          <a:tab pos="3200033" algn="l"/>
          <a:tab pos="3657233" algn="l"/>
          <a:tab pos="4114433" algn="l"/>
          <a:tab pos="4571633" algn="l"/>
          <a:tab pos="5028833" algn="l"/>
          <a:tab pos="5486033" algn="l"/>
          <a:tab pos="5943233" algn="l"/>
          <a:tab pos="6400433" algn="l"/>
          <a:tab pos="6857633" algn="l"/>
          <a:tab pos="7314833" algn="l"/>
          <a:tab pos="7772033" algn="l"/>
          <a:tab pos="8229233" algn="l"/>
          <a:tab pos="8686433" algn="l"/>
          <a:tab pos="9143633" algn="l"/>
          <a:tab pos="9600833" algn="l"/>
        </a:tabLst>
        <a:defRPr lang="en-US" sz="2800" b="0" i="0" u="none" strike="noStrike" kern="0" cap="none" spc="0" baseline="0">
          <a:solidFill>
            <a:srgbClr val="FFFFFF"/>
          </a:solidFill>
          <a:uFillTx/>
          <a:latin typeface="Times New Roman" pitchFamily="18"/>
          <a:ea typeface="MS Gothic" pitchFamily="2"/>
          <a:cs typeface="MS Gothic" pitchFamily="2"/>
        </a:defRPr>
      </a:lvl2pPr>
      <a:lvl3pPr marL="1143000" marR="0" lvl="2" indent="-228600" algn="l" defTabSz="914400" rtl="0" fontAlgn="auto" hangingPunct="0">
        <a:lnSpc>
          <a:spcPct val="100000"/>
        </a:lnSpc>
        <a:spcBef>
          <a:spcPts val="600"/>
        </a:spcBef>
        <a:spcAft>
          <a:spcPts val="0"/>
        </a:spcAft>
        <a:buClr>
          <a:srgbClr val="000000"/>
        </a:buClr>
        <a:buSzPct val="100000"/>
        <a:buFont typeface="Times New Roman" pitchFamily="18"/>
        <a:buChar char="•"/>
        <a:tabLst>
          <a:tab pos="11430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lang="en-US" sz="2400" b="0" i="0" u="none" strike="noStrike" kern="0" cap="none" spc="0" baseline="0">
          <a:solidFill>
            <a:srgbClr val="FFFFFF"/>
          </a:solidFill>
          <a:uFillTx/>
          <a:latin typeface="Times New Roman" pitchFamily="18"/>
          <a:ea typeface="MS Gothic" pitchFamily="2"/>
          <a:cs typeface="MS Gothic" pitchFamily="2"/>
        </a:defRPr>
      </a:lvl3pPr>
      <a:lvl4pPr marL="1600200" marR="0" lvl="3" indent="-228600" algn="l" defTabSz="914400" rtl="0" fontAlgn="auto" hangingPunct="0">
        <a:lnSpc>
          <a:spcPct val="100000"/>
        </a:lnSpc>
        <a:spcBef>
          <a:spcPts val="500"/>
        </a:spcBef>
        <a:spcAft>
          <a:spcPts val="0"/>
        </a:spcAft>
        <a:buClr>
          <a:srgbClr val="000000"/>
        </a:buClr>
        <a:buSzPct val="100000"/>
        <a:buFont typeface="Times New Roman" pitchFamily="18"/>
        <a:buChar char="–"/>
        <a:tabLst>
          <a:tab pos="16002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lang="en-US" sz="2000" b="0" i="0" u="none" strike="noStrike" kern="0" cap="none" spc="0" baseline="0">
          <a:solidFill>
            <a:srgbClr val="FFFFFF"/>
          </a:solidFill>
          <a:uFillTx/>
          <a:latin typeface="Times New Roman" pitchFamily="18"/>
          <a:ea typeface="MS Gothic" pitchFamily="2"/>
          <a:cs typeface="MS Gothic" pitchFamily="2"/>
        </a:defRPr>
      </a:lvl4pPr>
      <a:lvl5pPr marL="2057400" marR="0" lvl="4" indent="-228600" algn="l" defTabSz="914400" rtl="0" fontAlgn="auto" hangingPunct="0">
        <a:lnSpc>
          <a:spcPct val="100000"/>
        </a:lnSpc>
        <a:spcBef>
          <a:spcPts val="500"/>
        </a:spcBef>
        <a:spcAft>
          <a:spcPts val="0"/>
        </a:spcAft>
        <a:buClr>
          <a:srgbClr val="000000"/>
        </a:buClr>
        <a:buSzPct val="100000"/>
        <a:buFont typeface="Times New Roman" pitchFamily="18"/>
        <a:buChar char="»"/>
        <a:tabLst>
          <a:tab pos="20574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lang="en-US" sz="2000" b="0" i="0" u="none" strike="noStrike" kern="0" cap="none" spc="0" baseline="0">
          <a:solidFill>
            <a:srgbClr val="FFFFFF"/>
          </a:solidFill>
          <a:uFillTx/>
          <a:latin typeface="Times New Roman" pitchFamily="18"/>
          <a:ea typeface="MS Gothic" pitchFamily="2"/>
          <a:cs typeface="MS Gothic" pitchFamily="2"/>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mailto:ggilmartin@forsyth.k12.ga.us"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hyperlink" Target="http://www.forsyth.k12.ga.us/130620728842090/site/default.asp"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Freeform 1"/>
          <p:cNvSpPr/>
          <p:nvPr/>
        </p:nvSpPr>
        <p:spPr>
          <a:xfrm>
            <a:off x="304915" y="311042"/>
            <a:ext cx="8610484" cy="2813158"/>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600" b="0" i="0" u="none" strike="noStrike" kern="1200" cap="none" spc="0" baseline="0" dirty="0" smtClean="0">
              <a:solidFill>
                <a:srgbClr val="33CCCC"/>
              </a:solidFill>
              <a:uFillTx/>
              <a:latin typeface="Comic Sans MS" pitchFamily="66"/>
              <a:ea typeface="Arial Unicode MS" pitchFamily="2"/>
              <a:cs typeface="Tahoma" pitchFamily="2"/>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600" b="0" i="0" u="none" strike="noStrike" kern="1200" cap="none" spc="0" baseline="0" dirty="0" smtClean="0">
                <a:solidFill>
                  <a:srgbClr val="33CCCC"/>
                </a:solidFill>
                <a:uFillTx/>
                <a:latin typeface="Comic Sans MS" pitchFamily="66"/>
                <a:ea typeface="Arial Unicode MS" pitchFamily="2"/>
                <a:cs typeface="Tahoma" pitchFamily="2"/>
              </a:rPr>
              <a:t>EIP</a:t>
            </a:r>
            <a:r>
              <a:rPr lang="en-US" sz="3600" b="0" i="0" u="none" strike="noStrike" kern="1200" cap="none" spc="0" baseline="0" dirty="0">
                <a:solidFill>
                  <a:srgbClr val="33CCCC"/>
                </a:solidFill>
                <a:uFillTx/>
                <a:latin typeface="Comic Sans MS" pitchFamily="66"/>
                <a:ea typeface="Arial Unicode MS" pitchFamily="2"/>
                <a:cs typeface="Tahoma" pitchFamily="2"/>
              </a:rPr>
              <a:t/>
            </a:r>
            <a:br>
              <a:rPr lang="en-US" sz="3600" b="0" i="0" u="none" strike="noStrike" kern="1200" cap="none" spc="0" baseline="0" dirty="0">
                <a:solidFill>
                  <a:srgbClr val="33CCCC"/>
                </a:solidFill>
                <a:uFillTx/>
                <a:latin typeface="Comic Sans MS" pitchFamily="66"/>
                <a:ea typeface="Arial Unicode MS" pitchFamily="2"/>
                <a:cs typeface="Tahoma" pitchFamily="2"/>
              </a:rPr>
            </a:br>
            <a:r>
              <a:rPr lang="en-US" sz="2000" b="0" i="0" u="none" strike="noStrike" kern="1200" cap="none" spc="0" baseline="0" dirty="0">
                <a:solidFill>
                  <a:srgbClr val="33CCCC"/>
                </a:solidFill>
                <a:uFillTx/>
                <a:latin typeface="Comic Sans MS" pitchFamily="66"/>
                <a:ea typeface="Arial Unicode MS" pitchFamily="2"/>
                <a:cs typeface="Tahoma" pitchFamily="2"/>
              </a:rPr>
              <a:t>(Early Intervention Program)</a:t>
            </a:r>
            <a:r>
              <a:rPr lang="en-US" sz="3600" b="0" i="0" u="none" strike="noStrike" kern="1200" cap="none" spc="0" baseline="0" dirty="0">
                <a:solidFill>
                  <a:srgbClr val="33CCCC"/>
                </a:solidFill>
                <a:uFillTx/>
                <a:latin typeface="Comic Sans MS" pitchFamily="66"/>
                <a:ea typeface="Arial Unicode MS" pitchFamily="2"/>
                <a:cs typeface="Tahoma" pitchFamily="2"/>
              </a:rPr>
              <a:t/>
            </a:r>
            <a:br>
              <a:rPr lang="en-US" sz="3600" b="0" i="0" u="none" strike="noStrike" kern="1200" cap="none" spc="0" baseline="0" dirty="0">
                <a:solidFill>
                  <a:srgbClr val="33CCCC"/>
                </a:solidFill>
                <a:uFillTx/>
                <a:latin typeface="Comic Sans MS" pitchFamily="66"/>
                <a:ea typeface="Arial Unicode MS" pitchFamily="2"/>
                <a:cs typeface="Tahoma" pitchFamily="2"/>
              </a:rPr>
            </a:br>
            <a:r>
              <a:rPr lang="en-US" sz="3600" b="0" i="0" u="none" strike="noStrike" kern="1200" cap="none" spc="0" baseline="0" dirty="0" smtClean="0">
                <a:solidFill>
                  <a:srgbClr val="FFFFFF"/>
                </a:solidFill>
                <a:uFillTx/>
                <a:latin typeface="Comic Sans MS" pitchFamily="66"/>
                <a:ea typeface="Arial Unicode MS" pitchFamily="2"/>
                <a:cs typeface="Tahoma" pitchFamily="2"/>
              </a:rPr>
              <a:t>Haw Creek Elementary 2011</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dirty="0" smtClean="0">
                <a:solidFill>
                  <a:srgbClr val="FFFFFF"/>
                </a:solidFill>
                <a:latin typeface="Comic Sans MS" pitchFamily="66"/>
                <a:ea typeface="Arial Unicode MS" pitchFamily="2"/>
                <a:cs typeface="Tahoma" pitchFamily="2"/>
              </a:rPr>
              <a:t>EIP Teacher: Gail </a:t>
            </a:r>
            <a:r>
              <a:rPr lang="en-US" sz="2800" dirty="0" err="1" smtClean="0">
                <a:solidFill>
                  <a:srgbClr val="FFFFFF"/>
                </a:solidFill>
                <a:latin typeface="Comic Sans MS" pitchFamily="66"/>
                <a:ea typeface="Arial Unicode MS" pitchFamily="2"/>
                <a:cs typeface="Tahoma" pitchFamily="2"/>
              </a:rPr>
              <a:t>Gilmartin</a:t>
            </a:r>
            <a:endParaRPr lang="en-US" sz="2800" b="0" i="0" u="none" strike="noStrike" kern="1200" cap="none" spc="0" baseline="0" dirty="0" smtClean="0">
              <a:solidFill>
                <a:srgbClr val="FFFFFF"/>
              </a:solidFill>
              <a:uFillTx/>
              <a:latin typeface="Comic Sans MS" pitchFamily="66"/>
              <a:ea typeface="Arial Unicode MS" pitchFamily="2"/>
              <a:cs typeface="Tahoma" pitchFamily="2"/>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600" dirty="0">
              <a:solidFill>
                <a:srgbClr val="FFFFFF"/>
              </a:solidFill>
              <a:latin typeface="Comic Sans MS" pitchFamily="66"/>
              <a:ea typeface="Arial Unicode MS" pitchFamily="2"/>
              <a:cs typeface="Tahoma" pitchFamily="2"/>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600" b="0" i="0" u="none" strike="noStrike" kern="1200" cap="none" spc="0" baseline="0" dirty="0">
              <a:solidFill>
                <a:srgbClr val="FFFFFF"/>
              </a:solidFill>
              <a:uFillTx/>
              <a:latin typeface="Comic Sans MS" pitchFamily="66"/>
              <a:ea typeface="Arial Unicode MS" pitchFamily="2"/>
              <a:cs typeface="Tahoma" pitchFamily="2"/>
            </a:endParaRPr>
          </a:p>
        </p:txBody>
      </p:sp>
      <p:pic>
        <p:nvPicPr>
          <p:cNvPr id="3" name="Picture 2"/>
          <p:cNvPicPr>
            <a:picLocks noChangeAspect="1"/>
          </p:cNvPicPr>
          <p:nvPr/>
        </p:nvPicPr>
        <p:blipFill>
          <a:blip r:embed="rId3" cstate="print">
            <a:alphaModFix/>
            <a:lum/>
          </a:blip>
          <a:srcRect/>
          <a:stretch>
            <a:fillRect/>
          </a:stretch>
        </p:blipFill>
        <p:spPr>
          <a:xfrm>
            <a:off x="1828800" y="2362315"/>
            <a:ext cx="5791315" cy="358127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0"/>
                                          </p:val>
                                        </p:tav>
                                        <p:tav tm="100000">
                                          <p:val>
                                            <p:strVal val="#ppt_w"/>
                                          </p:val>
                                        </p:tav>
                                      </p:tavLst>
                                    </p:anim>
                                    <p:anim calcmode="lin" valueType="num">
                                      <p:cBhvr>
                                        <p:cTn id="8" dur="1000" fill="hold"/>
                                        <p:tgtEl>
                                          <p:spTgt spid="2"/>
                                        </p:tgtEl>
                                        <p:attrNameLst>
                                          <p:attrName>ppt_h</p:attrName>
                                        </p:attrNameLst>
                                      </p:cBhvr>
                                      <p:tavLst>
                                        <p:tav tm="0">
                                          <p:val>
                                            <p:str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strVal val="0"/>
                                          </p:val>
                                        </p:tav>
                                        <p:tav tm="100000">
                                          <p:val>
                                            <p:strVal val="1"/>
                                          </p:val>
                                        </p:tav>
                                      </p:tavLst>
                                    </p:anim>
                                    <p:anim calcmode="lin" valueType="num">
                                      <p:cBhvr>
                                        <p:cTn id="10" dur="1000" fill="hold"/>
                                        <p:tgtEl>
                                          <p:spTgt spid="2"/>
                                        </p:tgtEl>
                                        <p:attrNameLst>
                                          <p:attrName>ppt_y</p:attrName>
                                        </p:attrNameLst>
                                      </p:cBhvr>
                                      <p:tavLst>
                                        <p:tav tm="0" fmla="#ppt_y+(sin(-2*pi*(1-$))*-#ppt_x+cos(-2*pi*(1-$))*(1-#ppt_y))*(1-$)">
                                          <p:val>
                                            <p:strVal val="0"/>
                                          </p:val>
                                        </p:tav>
                                        <p:tav tm="100000">
                                          <p:val>
                                            <p:str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Freeform 1"/>
          <p:cNvSpPr/>
          <p:nvPr/>
        </p:nvSpPr>
        <p:spPr>
          <a:xfrm>
            <a:off x="685800" y="609484"/>
            <a:ext cx="7772400" cy="11430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0" i="0" u="none" strike="noStrike" kern="1200" cap="none" spc="0" baseline="0">
                <a:solidFill>
                  <a:srgbClr val="33CCCC"/>
                </a:solidFill>
                <a:uFillTx/>
                <a:latin typeface="Comic Sans MS" pitchFamily="66"/>
                <a:ea typeface="Arial Unicode MS" pitchFamily="2"/>
                <a:cs typeface="Tahoma" pitchFamily="2"/>
              </a:rPr>
              <a:t>What is EIP?</a:t>
            </a:r>
          </a:p>
        </p:txBody>
      </p:sp>
      <p:sp>
        <p:nvSpPr>
          <p:cNvPr id="3" name="Freeform 2"/>
          <p:cNvSpPr/>
          <p:nvPr/>
        </p:nvSpPr>
        <p:spPr>
          <a:xfrm>
            <a:off x="685800" y="1981084"/>
            <a:ext cx="7772400" cy="4259522"/>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t" anchorCtr="0" compatLnSpc="0"/>
          <a:lstStyle/>
          <a:p>
            <a:pPr marL="0" marR="0" lvl="0" indent="0" algn="l" defTabSz="914400" rtl="0" fontAlgn="auto" hangingPunct="1">
              <a:lnSpc>
                <a:spcPct val="100000"/>
              </a:lnSpc>
              <a:spcBef>
                <a:spcPts val="695"/>
              </a:spcBef>
              <a:spcAft>
                <a:spcPts val="0"/>
              </a:spcAft>
              <a:buClr>
                <a:srgbClr val="FFFFFF"/>
              </a:buClr>
              <a:buSzPct val="100000"/>
              <a:buFont typeface="Wingdings" pitchFamily="2"/>
              <a:buChar char=""/>
              <a:tabLst/>
              <a:defRPr sz="1800" b="0" i="0" u="none" strike="noStrike" kern="0" cap="none" spc="0" baseline="0">
                <a:solidFill>
                  <a:srgbClr val="000000"/>
                </a:solidFill>
                <a:uFillTx/>
              </a:defRPr>
            </a:pPr>
            <a:r>
              <a:rPr lang="en-US" sz="2600" b="0" i="0" u="none" strike="noStrike" kern="1200" cap="none" spc="0" baseline="0">
                <a:solidFill>
                  <a:srgbClr val="FFFFFF"/>
                </a:solidFill>
                <a:uFillTx/>
                <a:latin typeface="Comic Sans MS" pitchFamily="66"/>
                <a:ea typeface="Arial Unicode MS" pitchFamily="2"/>
                <a:cs typeface="Tahoma" pitchFamily="2"/>
              </a:rPr>
              <a:t>“The Early Intervention Program is designed to serve students who are ‘at risk’ of not reaching or maintaining academic grade level.”  </a:t>
            </a:r>
          </a:p>
          <a:p>
            <a:pPr marL="0" marR="0" lvl="0" indent="0" algn="l" defTabSz="914400" rtl="0" fontAlgn="auto" hangingPunct="1">
              <a:lnSpc>
                <a:spcPct val="100000"/>
              </a:lnSpc>
              <a:spcBef>
                <a:spcPts val="695"/>
              </a:spcBef>
              <a:spcAft>
                <a:spcPts val="0"/>
              </a:spcAft>
              <a:buClr>
                <a:srgbClr val="FFFFFF"/>
              </a:buClr>
              <a:buSzPct val="100000"/>
              <a:buFont typeface="Wingdings" pitchFamily="2"/>
              <a:buChar char=""/>
              <a:tabLst/>
              <a:defRPr sz="1800" b="0" i="0" u="none" strike="noStrike" kern="0" cap="none" spc="0" baseline="0">
                <a:solidFill>
                  <a:srgbClr val="000000"/>
                </a:solidFill>
                <a:uFillTx/>
              </a:defRPr>
            </a:pPr>
            <a:r>
              <a:rPr lang="en-US" sz="2600" b="0" i="0" u="none" strike="noStrike" kern="1200" cap="none" spc="0" baseline="0">
                <a:solidFill>
                  <a:srgbClr val="FFFFFF"/>
                </a:solidFill>
                <a:uFillTx/>
                <a:latin typeface="Comic Sans MS" pitchFamily="66"/>
                <a:ea typeface="Arial Unicode MS" pitchFamily="2"/>
                <a:cs typeface="Tahoma" pitchFamily="2"/>
              </a:rPr>
              <a:t>“The purpose of the EIP program is to provide additional resources to help students who are performing below grade level to obtain the necessary academic skills in order to reach grade level performance in the shortest time possible.”</a:t>
            </a:r>
          </a:p>
          <a:p>
            <a:pPr marL="339480" marR="0" lvl="0" indent="-339480" algn="l" defTabSz="914400" rtl="0" fontAlgn="auto" hangingPunct="1">
              <a:lnSpc>
                <a:spcPct val="100000"/>
              </a:lnSpc>
              <a:spcBef>
                <a:spcPts val="695"/>
              </a:spcBef>
              <a:spcAft>
                <a:spcPts val="0"/>
              </a:spcAft>
              <a:buNone/>
              <a:tabLst/>
              <a:defRPr sz="1800" b="0" i="0" u="none" strike="noStrike" kern="0" cap="none" spc="0" baseline="0">
                <a:solidFill>
                  <a:srgbClr val="000000"/>
                </a:solidFill>
                <a:uFillTx/>
              </a:defRPr>
            </a:pPr>
            <a:endParaRPr lang="en-US" sz="2600" b="0" i="0" u="none" strike="noStrike" kern="1200" cap="none" spc="0" baseline="0">
              <a:solidFill>
                <a:srgbClr val="000000"/>
              </a:solidFill>
              <a:uFillTx/>
              <a:latin typeface="Comic Sans MS" pitchFamily="66"/>
              <a:ea typeface="Arial Unicode MS" pitchFamily="2"/>
              <a:cs typeface="Tahoma" pitchFamily="2"/>
            </a:endParaRPr>
          </a:p>
        </p:txBody>
      </p:sp>
      <p:pic>
        <p:nvPicPr>
          <p:cNvPr id="4" name="Picture 3"/>
          <p:cNvPicPr>
            <a:picLocks noChangeAspect="1"/>
          </p:cNvPicPr>
          <p:nvPr/>
        </p:nvPicPr>
        <p:blipFill>
          <a:blip r:embed="rId3" cstate="print">
            <a:alphaModFix/>
            <a:lum/>
          </a:blip>
          <a:srcRect/>
          <a:stretch>
            <a:fillRect/>
          </a:stretch>
        </p:blipFill>
        <p:spPr>
          <a:xfrm>
            <a:off x="6629400" y="700201"/>
            <a:ext cx="2095557" cy="1174683"/>
          </a:xfrm>
          <a:prstGeom prst="rect">
            <a:avLst/>
          </a:prstGeom>
          <a:noFill/>
          <a:ln>
            <a:noFill/>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Freeform 1"/>
          <p:cNvSpPr/>
          <p:nvPr/>
        </p:nvSpPr>
        <p:spPr>
          <a:xfrm>
            <a:off x="685800" y="304915"/>
            <a:ext cx="5867275" cy="11430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0" i="0" u="none" strike="noStrike" kern="1200" cap="none" spc="0" baseline="0">
                <a:solidFill>
                  <a:srgbClr val="33CCCC"/>
                </a:solidFill>
                <a:uFillTx/>
                <a:latin typeface="Comic Sans MS" pitchFamily="66"/>
                <a:ea typeface="Arial Unicode MS" pitchFamily="2"/>
                <a:cs typeface="Tahoma" pitchFamily="2"/>
              </a:rPr>
              <a:t>What EIP is </a:t>
            </a:r>
            <a:r>
              <a:rPr lang="en-US" sz="4400" b="1" i="0" u="sng" strike="noStrike" kern="1200" cap="none" spc="0" baseline="0">
                <a:solidFill>
                  <a:srgbClr val="33CCCC"/>
                </a:solidFill>
                <a:uFillTx/>
                <a:latin typeface="Comic Sans MS" pitchFamily="66"/>
                <a:ea typeface="Arial Unicode MS" pitchFamily="2"/>
                <a:cs typeface="Tahoma" pitchFamily="2"/>
              </a:rPr>
              <a:t>NOT</a:t>
            </a:r>
            <a:r>
              <a:rPr lang="en-US" sz="4400" b="1" i="0" u="none" strike="noStrike" kern="1200" cap="none" spc="0" baseline="0">
                <a:solidFill>
                  <a:srgbClr val="33CCCC"/>
                </a:solidFill>
                <a:uFillTx/>
                <a:latin typeface="Comic Sans MS" pitchFamily="66"/>
                <a:ea typeface="Arial Unicode MS" pitchFamily="2"/>
                <a:cs typeface="Tahoma" pitchFamily="2"/>
              </a:rPr>
              <a:t>…</a:t>
            </a:r>
          </a:p>
        </p:txBody>
      </p:sp>
      <p:sp>
        <p:nvSpPr>
          <p:cNvPr id="3" name="Freeform 2"/>
          <p:cNvSpPr/>
          <p:nvPr/>
        </p:nvSpPr>
        <p:spPr>
          <a:xfrm>
            <a:off x="381000" y="1143000"/>
            <a:ext cx="8381996" cy="5333996"/>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t" anchorCtr="0" compatLnSpc="0"/>
          <a:lstStyle/>
          <a:p>
            <a:pPr marL="2057400" marR="0" lvl="0" indent="-228600" algn="l"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n-US" sz="2400" b="0" i="0" u="none" strike="noStrike" kern="1200" cap="none" spc="0" baseline="0" dirty="0">
                <a:solidFill>
                  <a:srgbClr val="FFFFFF"/>
                </a:solidFill>
                <a:uFillTx/>
                <a:latin typeface="Comic Sans MS" pitchFamily="66"/>
                <a:ea typeface="Arial Unicode MS" pitchFamily="2"/>
                <a:cs typeface="Tahoma" pitchFamily="2"/>
              </a:rPr>
              <a:t>EIP is </a:t>
            </a:r>
            <a:r>
              <a:rPr lang="en-US" sz="2400" b="1" i="0" u="sng" strike="noStrike" kern="1200" cap="none" spc="0" baseline="0" dirty="0">
                <a:solidFill>
                  <a:srgbClr val="FFFFFF"/>
                </a:solidFill>
                <a:uFillTx/>
                <a:latin typeface="Comic Sans MS" pitchFamily="66"/>
                <a:ea typeface="Arial Unicode MS" pitchFamily="2"/>
                <a:cs typeface="Tahoma" pitchFamily="2"/>
              </a:rPr>
              <a:t>NOT</a:t>
            </a:r>
            <a:r>
              <a:rPr lang="en-US" sz="2400" b="0" i="0" u="none" strike="noStrike" kern="1200" cap="none" spc="0" baseline="0" dirty="0">
                <a:solidFill>
                  <a:srgbClr val="FFFFFF"/>
                </a:solidFill>
                <a:uFillTx/>
                <a:latin typeface="Comic Sans MS" pitchFamily="66"/>
                <a:ea typeface="Arial Unicode MS" pitchFamily="2"/>
                <a:cs typeface="Tahoma" pitchFamily="2"/>
              </a:rPr>
              <a:t> Special Education.</a:t>
            </a:r>
          </a:p>
          <a:p>
            <a:pPr marL="0" marR="0" lvl="0" indent="0" algn="l" defTabSz="914400" rtl="0" fontAlgn="auto" hangingPunct="1">
              <a:lnSpc>
                <a:spcPct val="100000"/>
              </a:lnSpc>
              <a:spcBef>
                <a:spcPts val="800"/>
              </a:spcBef>
              <a:spcAft>
                <a:spcPts val="0"/>
              </a:spcAft>
              <a:buClr>
                <a:srgbClr val="000000"/>
              </a:buClr>
              <a:buSzPct val="45000"/>
              <a:buFont typeface="Wingdings" pitchFamily="2"/>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It is in </a:t>
            </a:r>
            <a:r>
              <a:rPr lang="en-US" sz="2000" b="0" i="1" u="none" strike="noStrike" kern="1200" cap="none" spc="0" baseline="0" dirty="0">
                <a:solidFill>
                  <a:srgbClr val="FFFFFF"/>
                </a:solidFill>
                <a:uFillTx/>
                <a:latin typeface="Comic Sans MS" pitchFamily="66"/>
                <a:ea typeface="Arial Unicode MS" pitchFamily="2"/>
                <a:cs typeface="Tahoma" pitchFamily="2"/>
              </a:rPr>
              <a:t>addition</a:t>
            </a:r>
            <a:r>
              <a:rPr lang="en-US" sz="2000" b="0" i="0" u="none" strike="noStrike" kern="1200" cap="none" spc="0" baseline="0" dirty="0">
                <a:solidFill>
                  <a:srgbClr val="FFFFFF"/>
                </a:solidFill>
                <a:uFillTx/>
                <a:latin typeface="Comic Sans MS" pitchFamily="66"/>
                <a:ea typeface="Arial Unicode MS" pitchFamily="2"/>
                <a:cs typeface="Tahoma" pitchFamily="2"/>
              </a:rPr>
              <a:t> to regular instruction in the classroom.  It does </a:t>
            </a:r>
            <a:r>
              <a:rPr lang="en-US" sz="2000" b="1" i="0" u="sng" strike="noStrike" kern="1200" cap="none" spc="0" baseline="0" dirty="0">
                <a:solidFill>
                  <a:srgbClr val="FFFFFF"/>
                </a:solidFill>
                <a:uFillTx/>
                <a:latin typeface="Comic Sans MS" pitchFamily="66"/>
                <a:ea typeface="Arial Unicode MS" pitchFamily="2"/>
                <a:cs typeface="Tahoma" pitchFamily="2"/>
              </a:rPr>
              <a:t>NOT</a:t>
            </a:r>
            <a:r>
              <a:rPr lang="en-US" sz="2000" b="0" i="0" u="none" strike="noStrike" kern="1200" cap="none" spc="0" baseline="0" dirty="0">
                <a:solidFill>
                  <a:srgbClr val="FFFFFF"/>
                </a:solidFill>
                <a:uFillTx/>
                <a:latin typeface="Comic Sans MS" pitchFamily="66"/>
                <a:ea typeface="Arial Unicode MS" pitchFamily="2"/>
                <a:cs typeface="Tahoma" pitchFamily="2"/>
              </a:rPr>
              <a:t> take the place of regular classroom instruction.</a:t>
            </a:r>
          </a:p>
          <a:p>
            <a:pPr marL="0" marR="0" lvl="0" indent="0" algn="l" defTabSz="914400" rtl="0" fontAlgn="auto" hangingPunct="1">
              <a:lnSpc>
                <a:spcPct val="100000"/>
              </a:lnSpc>
              <a:spcBef>
                <a:spcPts val="800"/>
              </a:spcBef>
              <a:spcAft>
                <a:spcPts val="0"/>
              </a:spcAft>
              <a:buClr>
                <a:srgbClr val="000000"/>
              </a:buClr>
              <a:buSzPct val="45000"/>
              <a:buFont typeface="Wingdings" pitchFamily="2"/>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EIP is “extra help,” like a band-aid</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 I refer</a:t>
            </a:r>
            <a:r>
              <a:rPr lang="en-US" sz="2000" b="0" i="0" u="none" strike="noStrike" kern="1200" cap="none" spc="0" dirty="0" smtClean="0">
                <a:solidFill>
                  <a:srgbClr val="FFFFFF"/>
                </a:solidFill>
                <a:uFillTx/>
                <a:latin typeface="Comic Sans MS" pitchFamily="66"/>
                <a:ea typeface="Arial Unicode MS" pitchFamily="2"/>
                <a:cs typeface="Tahoma" pitchFamily="2"/>
              </a:rPr>
              <a:t> to my children as ‘</a:t>
            </a:r>
            <a:r>
              <a:rPr lang="en-US" sz="2000" b="0" i="0" u="none" strike="noStrike" kern="1200" cap="none" spc="0" dirty="0" err="1" smtClean="0">
                <a:solidFill>
                  <a:srgbClr val="FFFFFF"/>
                </a:solidFill>
                <a:uFillTx/>
                <a:latin typeface="Comic Sans MS" pitchFamily="66"/>
                <a:ea typeface="Arial Unicode MS" pitchFamily="2"/>
                <a:cs typeface="Tahoma" pitchFamily="2"/>
              </a:rPr>
              <a:t>swiss</a:t>
            </a:r>
            <a:r>
              <a:rPr lang="en-US" sz="2000" b="0" i="0" u="none" strike="noStrike" kern="1200" cap="none" spc="0" dirty="0" smtClean="0">
                <a:solidFill>
                  <a:srgbClr val="FFFFFF"/>
                </a:solidFill>
                <a:uFillTx/>
                <a:latin typeface="Comic Sans MS" pitchFamily="66"/>
                <a:ea typeface="Arial Unicode MS" pitchFamily="2"/>
                <a:cs typeface="Tahoma" pitchFamily="2"/>
              </a:rPr>
              <a:t> cheese,’ they giggle with this comparison. They have </a:t>
            </a:r>
            <a:r>
              <a:rPr lang="en-US" sz="2000" b="1" i="0" u="none" strike="noStrike" kern="1200" cap="none" spc="0" dirty="0" smtClean="0">
                <a:solidFill>
                  <a:srgbClr val="FFFFFF"/>
                </a:solidFill>
                <a:uFillTx/>
                <a:latin typeface="Comic Sans MS" pitchFamily="66"/>
                <a:ea typeface="Arial Unicode MS" pitchFamily="2"/>
                <a:cs typeface="Tahoma" pitchFamily="2"/>
              </a:rPr>
              <a:t>many</a:t>
            </a:r>
            <a:r>
              <a:rPr lang="en-US" sz="2000" b="0" i="0" u="none" strike="noStrike" kern="1200" cap="none" spc="0" dirty="0" smtClean="0">
                <a:solidFill>
                  <a:srgbClr val="FFFFFF"/>
                </a:solidFill>
                <a:uFillTx/>
                <a:latin typeface="Comic Sans MS" pitchFamily="66"/>
                <a:ea typeface="Arial Unicode MS" pitchFamily="2"/>
                <a:cs typeface="Tahoma" pitchFamily="2"/>
              </a:rPr>
              <a:t> successful skills, but a few ‘holes’ here and there that need to be filled.  My role is to make them ‘whole.’ Everyone’s ‘holes’ or gaps are different sizes and different places.</a:t>
            </a:r>
            <a:endParaRPr lang="en-US" sz="2000" b="0" i="0" u="none" strike="noStrike" kern="1200" cap="none" spc="0" baseline="0" dirty="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100000"/>
              </a:lnSpc>
              <a:spcBef>
                <a:spcPts val="800"/>
              </a:spcBef>
              <a:spcAft>
                <a:spcPts val="0"/>
              </a:spcAft>
              <a:buClr>
                <a:srgbClr val="000000"/>
              </a:buClr>
              <a:buSzPct val="45000"/>
              <a:buFont typeface="Wingdings" pitchFamily="2"/>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We often refer to EIP as “double dosing</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a:t>
            </a:r>
            <a:r>
              <a:rPr lang="en-US" sz="2000" b="0" i="0" u="none" strike="noStrike" kern="1200" cap="none" spc="0" dirty="0" smtClean="0">
                <a:solidFill>
                  <a:srgbClr val="FFFFFF"/>
                </a:solidFill>
                <a:uFillTx/>
                <a:latin typeface="Comic Sans MS" pitchFamily="66"/>
                <a:ea typeface="Arial Unicode MS" pitchFamily="2"/>
                <a:cs typeface="Tahoma" pitchFamily="2"/>
              </a:rPr>
              <a:t>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Entry into EIP </a:t>
            </a:r>
            <a:r>
              <a:rPr lang="en-US" sz="2000" b="0" i="0" u="none" strike="noStrike" kern="1200" cap="none" spc="0" baseline="0" dirty="0">
                <a:solidFill>
                  <a:srgbClr val="FFFFFF"/>
                </a:solidFill>
                <a:uFillTx/>
                <a:latin typeface="Comic Sans MS" pitchFamily="66"/>
                <a:ea typeface="Arial Unicode MS" pitchFamily="2"/>
                <a:cs typeface="Tahoma" pitchFamily="2"/>
              </a:rPr>
              <a:t>is </a:t>
            </a:r>
            <a:r>
              <a:rPr lang="en-US" sz="2000" b="1" i="0" u="sng" strike="noStrike" kern="1200" cap="none" spc="0" baseline="0" dirty="0">
                <a:solidFill>
                  <a:srgbClr val="FFFFFF"/>
                </a:solidFill>
                <a:uFillTx/>
                <a:latin typeface="Comic Sans MS" pitchFamily="66"/>
                <a:ea typeface="Arial Unicode MS" pitchFamily="2"/>
                <a:cs typeface="Tahoma" pitchFamily="2"/>
              </a:rPr>
              <a:t>NOT</a:t>
            </a:r>
            <a:r>
              <a:rPr lang="en-US" sz="2000" b="0" i="0" u="none" strike="noStrike" kern="1200" cap="none" spc="0" baseline="0" dirty="0">
                <a:solidFill>
                  <a:srgbClr val="FFFFFF"/>
                </a:solidFill>
                <a:uFillTx/>
                <a:latin typeface="Comic Sans MS" pitchFamily="66"/>
                <a:ea typeface="Arial Unicode MS" pitchFamily="2"/>
                <a:cs typeface="Tahoma" pitchFamily="2"/>
              </a:rPr>
              <a:t>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automatic each year.</a:t>
            </a:r>
            <a:endParaRPr lang="en-US" sz="2000" b="0" i="0" u="none" strike="noStrike" kern="1200" cap="none" spc="0" baseline="0" dirty="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100000"/>
              </a:lnSpc>
              <a:spcBef>
                <a:spcPts val="800"/>
              </a:spcBef>
              <a:spcAft>
                <a:spcPts val="0"/>
              </a:spcAft>
              <a:buClr>
                <a:srgbClr val="000000"/>
              </a:buClr>
              <a:buSzPct val="45000"/>
              <a:buFont typeface="Wingdings" pitchFamily="2"/>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Unlike Special Education or Horizons, students are not automatically in the program each year.</a:t>
            </a:r>
          </a:p>
          <a:p>
            <a:pPr marL="0" marR="0" lvl="0" indent="0" algn="l" defTabSz="914400" rtl="0" fontAlgn="auto" hangingPunct="1">
              <a:lnSpc>
                <a:spcPct val="100000"/>
              </a:lnSpc>
              <a:spcBef>
                <a:spcPts val="800"/>
              </a:spcBef>
              <a:spcAft>
                <a:spcPts val="0"/>
              </a:spcAft>
              <a:buClr>
                <a:srgbClr val="000000"/>
              </a:buClr>
              <a:buSzPct val="45000"/>
              <a:buFont typeface="Wingdings" pitchFamily="2"/>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Students have to re-qualify for the program each year.</a:t>
            </a:r>
          </a:p>
          <a:p>
            <a:pPr marL="2057400" marR="0" lvl="0" indent="-228600" algn="l" defTabSz="914400" rtl="0" fontAlgn="auto" hangingPunct="1">
              <a:lnSpc>
                <a:spcPct val="90000"/>
              </a:lnSpc>
              <a:spcBef>
                <a:spcPts val="695"/>
              </a:spcBef>
              <a:spcAft>
                <a:spcPts val="0"/>
              </a:spcAft>
              <a:buNone/>
              <a:tabLst/>
              <a:defRPr sz="1800" b="0" i="0" u="none" strike="noStrike" kern="0" cap="none" spc="0" baseline="0">
                <a:solidFill>
                  <a:srgbClr val="000000"/>
                </a:solidFill>
                <a:uFillTx/>
              </a:defRPr>
            </a:pPr>
            <a:endParaRPr lang="en-US" sz="2400" b="0" i="0" u="none" strike="noStrike" kern="1200" cap="none" spc="0" baseline="0" dirty="0">
              <a:solidFill>
                <a:srgbClr val="000000"/>
              </a:solidFill>
              <a:uFillTx/>
              <a:latin typeface="Comic Sans MS" pitchFamily="66"/>
              <a:ea typeface="Arial Unicode MS" pitchFamily="2"/>
              <a:cs typeface="Tahoma" pitchFamily="2"/>
            </a:endParaRPr>
          </a:p>
        </p:txBody>
      </p:sp>
      <p:pic>
        <p:nvPicPr>
          <p:cNvPr id="4" name="Picture 3"/>
          <p:cNvPicPr>
            <a:picLocks noChangeAspect="1"/>
          </p:cNvPicPr>
          <p:nvPr/>
        </p:nvPicPr>
        <p:blipFill>
          <a:blip r:embed="rId3" cstate="print">
            <a:alphaModFix/>
            <a:lum/>
          </a:blip>
          <a:srcRect/>
          <a:stretch>
            <a:fillRect/>
          </a:stretch>
        </p:blipFill>
        <p:spPr>
          <a:xfrm>
            <a:off x="6705715" y="228600"/>
            <a:ext cx="1887477" cy="1905115"/>
          </a:xfrm>
          <a:prstGeom prst="rect">
            <a:avLst/>
          </a:prstGeom>
          <a:noFill/>
          <a:ln>
            <a:noFill/>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Freeform 1"/>
          <p:cNvSpPr/>
          <p:nvPr/>
        </p:nvSpPr>
        <p:spPr>
          <a:xfrm>
            <a:off x="685800" y="-152400"/>
            <a:ext cx="7772400" cy="9906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000" b="0" i="0" u="none" strike="noStrike" kern="1200" cap="none" spc="0" baseline="0" dirty="0">
                <a:solidFill>
                  <a:srgbClr val="33CCCC"/>
                </a:solidFill>
                <a:uFillTx/>
                <a:latin typeface="Comic Sans MS" pitchFamily="66"/>
                <a:ea typeface="Arial Unicode MS" pitchFamily="2"/>
                <a:cs typeface="Tahoma" pitchFamily="2"/>
              </a:rPr>
              <a:t>Who Qualifies?</a:t>
            </a:r>
          </a:p>
        </p:txBody>
      </p:sp>
      <p:sp>
        <p:nvSpPr>
          <p:cNvPr id="3" name="Freeform 2"/>
          <p:cNvSpPr/>
          <p:nvPr/>
        </p:nvSpPr>
        <p:spPr>
          <a:xfrm>
            <a:off x="304915" y="533400"/>
            <a:ext cx="8534159" cy="5205461"/>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0004" tIns="46798" rIns="90004" bIns="46798" anchor="t" anchorCtr="0" compatLnSpc="0">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sng" strike="noStrike" kern="1200" cap="none" spc="0" baseline="0" dirty="0" smtClean="0">
                <a:solidFill>
                  <a:srgbClr val="FFFFFF"/>
                </a:solidFill>
                <a:uFillTx/>
                <a:latin typeface="Comic Sans MS" pitchFamily="66"/>
                <a:ea typeface="Arial Unicode MS" pitchFamily="2"/>
                <a:cs typeface="Tahoma" pitchFamily="2"/>
              </a:rPr>
              <a:t>Grade K:</a:t>
            </a:r>
            <a:endParaRPr lang="en-US" sz="2400" b="1" i="0" u="sng" strike="noStrike" kern="1200" cap="none" spc="0" baseline="0" dirty="0">
              <a:solidFill>
                <a:srgbClr val="FFFFFF"/>
              </a:solidFill>
              <a:uFillTx/>
              <a:latin typeface="Comic Sans MS" pitchFamily="66"/>
              <a:ea typeface="Arial Unicode MS" pitchFamily="2"/>
              <a:cs typeface="Tahoma" pitchFamily="2"/>
            </a:endParaRPr>
          </a:p>
          <a:p>
            <a:pPr marL="0" marR="0" lvl="1" indent="0" algn="l" defTabSz="914400" rtl="0" fontAlgn="auto" hangingPunct="1">
              <a:lnSpc>
                <a:spcPct val="100000"/>
              </a:lnSpc>
              <a:spcBef>
                <a:spcPts val="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smtClean="0">
                <a:solidFill>
                  <a:srgbClr val="FFFFFF"/>
                </a:solidFill>
                <a:uFillTx/>
                <a:latin typeface="Comic Sans MS" pitchFamily="66"/>
                <a:ea typeface="MS Gothic" pitchFamily="2"/>
                <a:cs typeface="MS Gothic" pitchFamily="2"/>
              </a:rPr>
              <a:t>GKIDS</a:t>
            </a:r>
            <a:r>
              <a:rPr lang="en-US" sz="2400" b="0" i="0" u="none" strike="noStrike" kern="1200" cap="none" spc="0" baseline="0" dirty="0" smtClean="0">
                <a:solidFill>
                  <a:srgbClr val="FFFFFF"/>
                </a:solidFill>
                <a:uFillTx/>
                <a:latin typeface="Comic Sans MS" pitchFamily="66"/>
                <a:ea typeface="MS Gothic" pitchFamily="2"/>
                <a:cs typeface="MS Gothic" pitchFamily="2"/>
              </a:rPr>
              <a:t> </a:t>
            </a:r>
            <a:r>
              <a:rPr lang="en-US" sz="1400" b="0" i="0" u="none" strike="noStrike" kern="1200" cap="none" spc="0" baseline="0" dirty="0" smtClean="0">
                <a:solidFill>
                  <a:srgbClr val="FFFFFF"/>
                </a:solidFill>
                <a:uFillTx/>
                <a:latin typeface="Comic Sans MS" pitchFamily="66"/>
                <a:ea typeface="MS Gothic" pitchFamily="2"/>
                <a:cs typeface="MS Gothic" pitchFamily="2"/>
              </a:rPr>
              <a:t>(</a:t>
            </a:r>
            <a:r>
              <a:rPr lang="en-US" sz="1400" b="0" i="0" u="sng" strike="noStrike" kern="1200" cap="none" spc="0" baseline="0" dirty="0" smtClean="0">
                <a:solidFill>
                  <a:srgbClr val="FFFFFF"/>
                </a:solidFill>
                <a:uFillTx/>
                <a:latin typeface="Comic Sans MS" pitchFamily="66"/>
                <a:ea typeface="MS Gothic" pitchFamily="2"/>
                <a:cs typeface="MS Gothic" pitchFamily="2"/>
              </a:rPr>
              <a:t>For K only</a:t>
            </a:r>
            <a:r>
              <a:rPr lang="en-US" sz="1400" b="0" i="0" u="none" strike="noStrike" kern="1200" cap="none" spc="0" baseline="0" dirty="0" smtClean="0">
                <a:solidFill>
                  <a:srgbClr val="FFFFFF"/>
                </a:solidFill>
                <a:uFillTx/>
                <a:latin typeface="Comic Sans MS" pitchFamily="66"/>
                <a:ea typeface="MS Gothic" pitchFamily="2"/>
                <a:cs typeface="MS Gothic" pitchFamily="2"/>
              </a:rPr>
              <a:t>! Scoring </a:t>
            </a:r>
            <a:r>
              <a:rPr lang="en-US" sz="1400" b="0" i="0" u="none" strike="noStrike" kern="1200" cap="none" spc="0" dirty="0" smtClean="0">
                <a:solidFill>
                  <a:srgbClr val="FFFFFF"/>
                </a:solidFill>
                <a:uFillTx/>
                <a:latin typeface="Comic Sans MS" pitchFamily="66"/>
                <a:ea typeface="MS Gothic" pitchFamily="2"/>
                <a:cs typeface="MS Gothic" pitchFamily="2"/>
              </a:rPr>
              <a:t>13 and below on reading portion)</a:t>
            </a:r>
            <a:r>
              <a:rPr lang="en-US" sz="1400" b="0" i="0" u="none" strike="noStrike" kern="1200" cap="none" spc="0" baseline="0" dirty="0" smtClean="0">
                <a:solidFill>
                  <a:srgbClr val="FFFFFF"/>
                </a:solidFill>
                <a:uFillTx/>
                <a:latin typeface="Comic Sans MS" pitchFamily="66"/>
                <a:ea typeface="MS Gothic" pitchFamily="2"/>
                <a:cs typeface="MS Gothic" pitchFamily="2"/>
              </a:rPr>
              <a:t>, </a:t>
            </a:r>
          </a:p>
          <a:p>
            <a:pPr marL="0" marR="0" lvl="1" indent="0" algn="l" defTabSz="914400" rtl="0" fontAlgn="auto" hangingPunct="1">
              <a:lnSpc>
                <a:spcPct val="100000"/>
              </a:lnSpc>
              <a:spcBef>
                <a:spcPts val="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err="1" smtClean="0">
                <a:solidFill>
                  <a:srgbClr val="FFFFFF"/>
                </a:solidFill>
                <a:uFillTx/>
                <a:latin typeface="Comic Sans MS" pitchFamily="66"/>
                <a:ea typeface="MS Gothic" pitchFamily="2"/>
                <a:cs typeface="MS Gothic" pitchFamily="2"/>
              </a:rPr>
              <a:t>AIMSweb</a:t>
            </a:r>
            <a:r>
              <a:rPr lang="en-US" sz="2400" b="0" i="0" u="none" strike="noStrike" kern="1200" cap="none" spc="0" baseline="0" dirty="0" smtClean="0">
                <a:solidFill>
                  <a:srgbClr val="FFFFFF"/>
                </a:solidFill>
                <a:uFillTx/>
                <a:latin typeface="Comic Sans MS" pitchFamily="66"/>
                <a:ea typeface="MS Gothic" pitchFamily="2"/>
                <a:cs typeface="MS Gothic" pitchFamily="2"/>
              </a:rPr>
              <a:t> </a:t>
            </a:r>
            <a:r>
              <a:rPr lang="en-US" sz="1400" b="0" i="0" u="none" strike="noStrike" kern="1200" cap="none" spc="0" baseline="0" dirty="0" smtClean="0">
                <a:solidFill>
                  <a:srgbClr val="FFFFFF"/>
                </a:solidFill>
                <a:uFillTx/>
                <a:latin typeface="Comic Sans MS" pitchFamily="66"/>
                <a:ea typeface="MS Gothic" pitchFamily="2"/>
                <a:cs typeface="MS Gothic" pitchFamily="2"/>
              </a:rPr>
              <a:t>(10</a:t>
            </a:r>
            <a:r>
              <a:rPr lang="en-US" sz="1400" b="0" i="0" u="none" strike="noStrike" kern="1200" cap="none" spc="0" baseline="30000" dirty="0" smtClean="0">
                <a:solidFill>
                  <a:srgbClr val="FFFFFF"/>
                </a:solidFill>
                <a:uFillTx/>
                <a:latin typeface="Comic Sans MS" pitchFamily="66"/>
                <a:ea typeface="MS Gothic" pitchFamily="2"/>
                <a:cs typeface="MS Gothic" pitchFamily="2"/>
              </a:rPr>
              <a:t>th</a:t>
            </a:r>
            <a:r>
              <a:rPr lang="en-US" sz="1400" b="0" i="0" u="none" strike="noStrike" kern="1200" cap="none" spc="0" dirty="0" smtClean="0">
                <a:solidFill>
                  <a:srgbClr val="FFFFFF"/>
                </a:solidFill>
                <a:uFillTx/>
                <a:latin typeface="Comic Sans MS" pitchFamily="66"/>
                <a:ea typeface="MS Gothic" pitchFamily="2"/>
                <a:cs typeface="MS Gothic" pitchFamily="2"/>
              </a:rPr>
              <a:t> percentile, then looking at 25</a:t>
            </a:r>
            <a:r>
              <a:rPr lang="en-US" sz="1400" b="0" i="0" u="none" strike="noStrike" kern="1200" cap="none" spc="0" baseline="30000" dirty="0" smtClean="0">
                <a:solidFill>
                  <a:srgbClr val="FFFFFF"/>
                </a:solidFill>
                <a:uFillTx/>
                <a:latin typeface="Comic Sans MS" pitchFamily="66"/>
                <a:ea typeface="MS Gothic" pitchFamily="2"/>
                <a:cs typeface="MS Gothic" pitchFamily="2"/>
              </a:rPr>
              <a:t>th</a:t>
            </a:r>
            <a:r>
              <a:rPr lang="en-US" sz="1400" b="0" i="0" u="none" strike="noStrike" kern="1200" cap="none" spc="0" dirty="0" smtClean="0">
                <a:solidFill>
                  <a:srgbClr val="FFFFFF"/>
                </a:solidFill>
                <a:uFillTx/>
                <a:latin typeface="Comic Sans MS" pitchFamily="66"/>
                <a:ea typeface="MS Gothic" pitchFamily="2"/>
                <a:cs typeface="MS Gothic" pitchFamily="2"/>
              </a:rPr>
              <a:t> percentile)</a:t>
            </a:r>
            <a:r>
              <a:rPr lang="en-US" sz="1400" b="0" i="0" u="none" strike="noStrike" kern="1200" cap="none" spc="0" baseline="0" dirty="0" smtClean="0">
                <a:solidFill>
                  <a:srgbClr val="FFFFFF"/>
                </a:solidFill>
                <a:uFillTx/>
                <a:latin typeface="Comic Sans MS" pitchFamily="66"/>
                <a:ea typeface="MS Gothic" pitchFamily="2"/>
                <a:cs typeface="MS Gothic" pitchFamily="2"/>
              </a:rPr>
              <a:t>,</a:t>
            </a:r>
          </a:p>
          <a:p>
            <a:pPr marL="0" marR="0" lvl="1" indent="0" algn="l" defTabSz="914400" rtl="0" fontAlgn="auto" hangingPunct="1">
              <a:lnSpc>
                <a:spcPct val="100000"/>
              </a:lnSpc>
              <a:spcBef>
                <a:spcPts val="0"/>
              </a:spcBef>
              <a:spcAft>
                <a:spcPts val="0"/>
              </a:spcAft>
              <a:buClr>
                <a:srgbClr val="FFFFFF"/>
              </a:buClr>
              <a:buSzPct val="100000"/>
              <a:tabLst/>
              <a:defRPr sz="1800" b="0" i="0" u="none" strike="noStrike" kern="0" cap="none" spc="0" baseline="0">
                <a:solidFill>
                  <a:srgbClr val="000000"/>
                </a:solidFill>
                <a:uFillTx/>
              </a:defRPr>
            </a:pPr>
            <a:endParaRPr lang="en-US" sz="2400" b="1" u="sng" dirty="0" smtClean="0">
              <a:solidFill>
                <a:srgbClr val="FFFFFF"/>
              </a:solidFill>
              <a:latin typeface="Comic Sans MS" pitchFamily="66"/>
              <a:ea typeface="MS Gothic" pitchFamily="2"/>
              <a:cs typeface="MS Gothic" pitchFamily="2"/>
            </a:endParaRPr>
          </a:p>
          <a:p>
            <a:pPr marL="0" marR="0" lvl="1" indent="0" algn="l" defTabSz="914400" rtl="0" fontAlgn="auto" hangingPunct="1">
              <a:lnSpc>
                <a:spcPct val="100000"/>
              </a:lnSpc>
              <a:spcBef>
                <a:spcPts val="0"/>
              </a:spcBef>
              <a:spcAft>
                <a:spcPts val="0"/>
              </a:spcAft>
              <a:buClr>
                <a:srgbClr val="FFFFFF"/>
              </a:buClr>
              <a:buSzPct val="100000"/>
              <a:tabLst/>
              <a:defRPr sz="1800" b="0" i="0" u="none" strike="noStrike" kern="0" cap="none" spc="0" baseline="0">
                <a:solidFill>
                  <a:srgbClr val="000000"/>
                </a:solidFill>
                <a:uFillTx/>
              </a:defRPr>
            </a:pPr>
            <a:r>
              <a:rPr lang="en-US" sz="2400" b="1" u="sng" dirty="0" smtClean="0">
                <a:solidFill>
                  <a:srgbClr val="FFFFFF"/>
                </a:solidFill>
                <a:latin typeface="Comic Sans MS" pitchFamily="66"/>
                <a:ea typeface="MS Gothic" pitchFamily="2"/>
                <a:cs typeface="MS Gothic" pitchFamily="2"/>
              </a:rPr>
              <a:t>Grades 1 &amp; 2:</a:t>
            </a:r>
          </a:p>
          <a:p>
            <a:pPr marL="0" lvl="1">
              <a:buClr>
                <a:srgbClr val="FFFFFF"/>
              </a:buClr>
              <a:buSzPct val="100000"/>
              <a:buFont typeface="Arial" pitchFamily="34" charset="0"/>
              <a:buChar char="•"/>
              <a:defRPr sz="1800" b="0" i="0" u="none" strike="noStrike" kern="0" cap="none" spc="0" baseline="0">
                <a:solidFill>
                  <a:srgbClr val="000000"/>
                </a:solidFill>
                <a:uFillTx/>
              </a:defRPr>
            </a:pPr>
            <a:r>
              <a:rPr lang="en-US" sz="2000" dirty="0" err="1">
                <a:solidFill>
                  <a:srgbClr val="FFFFFF"/>
                </a:solidFill>
                <a:latin typeface="Comic Sans MS" pitchFamily="66"/>
                <a:ea typeface="MS Gothic" pitchFamily="2"/>
                <a:cs typeface="MS Gothic" pitchFamily="2"/>
              </a:rPr>
              <a:t>AIMSweb</a:t>
            </a:r>
            <a:r>
              <a:rPr lang="en-US" sz="2400" dirty="0">
                <a:solidFill>
                  <a:srgbClr val="FFFFFF"/>
                </a:solidFill>
                <a:latin typeface="Comic Sans MS" pitchFamily="66"/>
                <a:ea typeface="MS Gothic" pitchFamily="2"/>
                <a:cs typeface="MS Gothic" pitchFamily="2"/>
              </a:rPr>
              <a:t> </a:t>
            </a:r>
            <a:r>
              <a:rPr lang="en-US" sz="1400" dirty="0">
                <a:solidFill>
                  <a:srgbClr val="FFFFFF"/>
                </a:solidFill>
                <a:latin typeface="Comic Sans MS" pitchFamily="66"/>
                <a:ea typeface="MS Gothic" pitchFamily="2"/>
                <a:cs typeface="MS Gothic" pitchFamily="2"/>
              </a:rPr>
              <a:t>(10</a:t>
            </a:r>
            <a:r>
              <a:rPr lang="en-US" sz="1400" baseline="30000" dirty="0">
                <a:solidFill>
                  <a:srgbClr val="FFFFFF"/>
                </a:solidFill>
                <a:latin typeface="Comic Sans MS" pitchFamily="66"/>
                <a:ea typeface="MS Gothic" pitchFamily="2"/>
                <a:cs typeface="MS Gothic" pitchFamily="2"/>
              </a:rPr>
              <a:t>th</a:t>
            </a:r>
            <a:r>
              <a:rPr lang="en-US" sz="1400" dirty="0">
                <a:solidFill>
                  <a:srgbClr val="FFFFFF"/>
                </a:solidFill>
                <a:latin typeface="Comic Sans MS" pitchFamily="66"/>
                <a:ea typeface="MS Gothic" pitchFamily="2"/>
                <a:cs typeface="MS Gothic" pitchFamily="2"/>
              </a:rPr>
              <a:t> percentile, then looking at 25</a:t>
            </a:r>
            <a:r>
              <a:rPr lang="en-US" sz="1400" baseline="30000" dirty="0">
                <a:solidFill>
                  <a:srgbClr val="FFFFFF"/>
                </a:solidFill>
                <a:latin typeface="Comic Sans MS" pitchFamily="66"/>
                <a:ea typeface="MS Gothic" pitchFamily="2"/>
                <a:cs typeface="MS Gothic" pitchFamily="2"/>
              </a:rPr>
              <a:t>th</a:t>
            </a:r>
            <a:r>
              <a:rPr lang="en-US" sz="1400" dirty="0">
                <a:solidFill>
                  <a:srgbClr val="FFFFFF"/>
                </a:solidFill>
                <a:latin typeface="Comic Sans MS" pitchFamily="66"/>
                <a:ea typeface="MS Gothic" pitchFamily="2"/>
                <a:cs typeface="MS Gothic" pitchFamily="2"/>
              </a:rPr>
              <a:t> </a:t>
            </a:r>
            <a:r>
              <a:rPr lang="en-US" sz="1400" dirty="0" smtClean="0">
                <a:solidFill>
                  <a:srgbClr val="FFFFFF"/>
                </a:solidFill>
                <a:latin typeface="Comic Sans MS" pitchFamily="66"/>
                <a:ea typeface="MS Gothic" pitchFamily="2"/>
                <a:cs typeface="MS Gothic" pitchFamily="2"/>
              </a:rPr>
              <a:t>percentile from last fall and current scores)</a:t>
            </a:r>
          </a:p>
          <a:p>
            <a:pPr marL="0" lvl="1">
              <a:buClr>
                <a:srgbClr val="FFFFFF"/>
              </a:buClr>
              <a:buSzPct val="100000"/>
              <a:buFont typeface="Arial" pitchFamily="34" charset="0"/>
              <a:buChar char="•"/>
              <a:defRPr sz="1800" b="0" i="0" u="none" strike="noStrike" kern="0" cap="none" spc="0" baseline="0">
                <a:solidFill>
                  <a:srgbClr val="000000"/>
                </a:solidFill>
                <a:uFillTx/>
              </a:defRPr>
            </a:pPr>
            <a:endParaRPr lang="en-US" sz="2000" u="sng" dirty="0">
              <a:solidFill>
                <a:srgbClr val="FFFFFF"/>
              </a:solidFill>
              <a:latin typeface="Comic Sans MS" pitchFamily="66"/>
              <a:ea typeface="MS Gothic" pitchFamily="2"/>
              <a:cs typeface="MS Gothic" pitchFamily="2"/>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sng" strike="noStrike" kern="1200" cap="none" spc="0" baseline="0" dirty="0" smtClean="0">
                <a:solidFill>
                  <a:srgbClr val="FFFFFF"/>
                </a:solidFill>
                <a:uFillTx/>
                <a:latin typeface="Comic Sans MS" pitchFamily="66"/>
                <a:ea typeface="Arial Unicode MS" pitchFamily="2"/>
                <a:cs typeface="Tahoma" pitchFamily="2"/>
              </a:rPr>
              <a:t>Grade 3-</a:t>
            </a:r>
            <a:r>
              <a:rPr lang="en-US" b="1" i="0" strike="noStrike" kern="1200" cap="none" spc="0" baseline="0" dirty="0" smtClean="0">
                <a:solidFill>
                  <a:srgbClr val="FFFFFF"/>
                </a:solidFill>
                <a:uFillTx/>
                <a:latin typeface="Comic Sans MS" pitchFamily="66"/>
                <a:ea typeface="Arial Unicode MS" pitchFamily="2"/>
                <a:cs typeface="Tahoma" pitchFamily="2"/>
              </a:rPr>
              <a:t>(due to not having CRCT scores this year)</a:t>
            </a:r>
            <a:endParaRPr lang="en-US" b="1" u="sng" dirty="0">
              <a:solidFill>
                <a:srgbClr val="FFFFFF"/>
              </a:solidFill>
              <a:latin typeface="Comic Sans MS" pitchFamily="66"/>
              <a:ea typeface="Arial Unicode MS" pitchFamily="2"/>
              <a:cs typeface="Tahoma" pitchFamily="2"/>
            </a:endParaRPr>
          </a:p>
          <a:p>
            <a:pPr marL="0" marR="0" lvl="0" indent="0" algn="l" defTabSz="914400" rtl="0" fontAlgn="auto" hangingPunct="1">
              <a:lnSpc>
                <a:spcPct val="100000"/>
              </a:lnSpc>
              <a:spcBef>
                <a:spcPts val="0"/>
              </a:spcBef>
              <a:spcAft>
                <a:spcPts val="0"/>
              </a:spcAft>
              <a:buFont typeface="Arial" pitchFamily="34" charset="0"/>
              <a:buChar char="•"/>
              <a:tabLst/>
              <a:defRPr sz="1800" b="0" i="0" u="none" strike="noStrike" kern="0" cap="none" spc="0" baseline="0">
                <a:solidFill>
                  <a:srgbClr val="000000"/>
                </a:solidFill>
                <a:uFillTx/>
              </a:defRPr>
            </a:pPr>
            <a:r>
              <a:rPr lang="en-US" sz="2000" i="0" strike="noStrike" kern="1200" cap="none" spc="0" baseline="0" dirty="0" smtClean="0">
                <a:solidFill>
                  <a:srgbClr val="FFFFFF"/>
                </a:solidFill>
                <a:uFillTx/>
                <a:latin typeface="Comic Sans MS" pitchFamily="66"/>
                <a:ea typeface="Arial Unicode MS" pitchFamily="2"/>
                <a:cs typeface="Tahoma" pitchFamily="2"/>
              </a:rPr>
              <a:t>Instructional</a:t>
            </a:r>
            <a:r>
              <a:rPr lang="en-US" sz="2000" i="0" strike="noStrike" kern="1200" cap="none" spc="0" dirty="0" smtClean="0">
                <a:solidFill>
                  <a:srgbClr val="FFFFFF"/>
                </a:solidFill>
                <a:uFillTx/>
                <a:latin typeface="Comic Sans MS" pitchFamily="66"/>
                <a:ea typeface="Arial Unicode MS" pitchFamily="2"/>
                <a:cs typeface="Tahoma" pitchFamily="2"/>
              </a:rPr>
              <a:t> Assessment given last spring</a:t>
            </a:r>
          </a:p>
          <a:p>
            <a:pPr marL="0" marR="0" lvl="0" indent="0" algn="l" defTabSz="914400" rtl="0" fontAlgn="auto" hangingPunct="1">
              <a:lnSpc>
                <a:spcPct val="100000"/>
              </a:lnSpc>
              <a:spcBef>
                <a:spcPts val="0"/>
              </a:spcBef>
              <a:spcAft>
                <a:spcPts val="0"/>
              </a:spcAft>
              <a:buFont typeface="Arial" pitchFamily="34" charset="0"/>
              <a:buChar char="•"/>
              <a:tabLst/>
              <a:defRPr sz="1800" b="0" i="0" u="none" strike="noStrike" kern="0" cap="none" spc="0" baseline="0">
                <a:solidFill>
                  <a:srgbClr val="000000"/>
                </a:solidFill>
                <a:uFillTx/>
              </a:defRPr>
            </a:pPr>
            <a:r>
              <a:rPr lang="en-US" sz="2000" baseline="0" dirty="0" err="1" smtClean="0">
                <a:solidFill>
                  <a:srgbClr val="FFFFFF"/>
                </a:solidFill>
                <a:latin typeface="Comic Sans MS" pitchFamily="66"/>
                <a:ea typeface="Arial Unicode MS" pitchFamily="2"/>
                <a:cs typeface="Tahoma" pitchFamily="2"/>
              </a:rPr>
              <a:t>AIMSWeb</a:t>
            </a:r>
            <a:r>
              <a:rPr lang="en-US" sz="2000" baseline="0" dirty="0" smtClean="0">
                <a:solidFill>
                  <a:srgbClr val="FFFFFF"/>
                </a:solidFill>
                <a:latin typeface="Comic Sans MS" pitchFamily="66"/>
                <a:ea typeface="Arial Unicode MS" pitchFamily="2"/>
                <a:cs typeface="Tahoma" pitchFamily="2"/>
              </a:rPr>
              <a:t>/Universal Screening</a:t>
            </a:r>
            <a:r>
              <a:rPr lang="en-US" sz="2000" dirty="0" smtClean="0">
                <a:solidFill>
                  <a:srgbClr val="FFFFFF"/>
                </a:solidFill>
                <a:latin typeface="Comic Sans MS" pitchFamily="66"/>
                <a:ea typeface="Arial Unicode MS" pitchFamily="2"/>
                <a:cs typeface="Tahoma" pitchFamily="2"/>
              </a:rPr>
              <a:t> scores from last spring</a:t>
            </a:r>
          </a:p>
          <a:p>
            <a:pPr marL="0" marR="0" lvl="0" indent="0" algn="l" defTabSz="914400" rtl="0" fontAlgn="auto" hangingPunct="1">
              <a:lnSpc>
                <a:spcPct val="100000"/>
              </a:lnSpc>
              <a:spcBef>
                <a:spcPts val="0"/>
              </a:spcBef>
              <a:spcAft>
                <a:spcPts val="0"/>
              </a:spcAft>
              <a:buFont typeface="Arial" pitchFamily="34" charset="0"/>
              <a:buChar char="•"/>
              <a:tabLst/>
              <a:defRPr sz="1800" b="0" i="0" u="none" strike="noStrike" kern="0" cap="none" spc="0" baseline="0">
                <a:solidFill>
                  <a:srgbClr val="000000"/>
                </a:solidFill>
                <a:uFillTx/>
              </a:defRPr>
            </a:pPr>
            <a:r>
              <a:rPr lang="en-US" sz="2000" i="0" strike="noStrike" kern="1200" cap="none" spc="0" baseline="0" dirty="0" smtClean="0">
                <a:solidFill>
                  <a:srgbClr val="FFFFFF"/>
                </a:solidFill>
                <a:uFillTx/>
                <a:latin typeface="Comic Sans MS" pitchFamily="66"/>
                <a:ea typeface="Arial Unicode MS" pitchFamily="2"/>
                <a:cs typeface="Tahoma" pitchFamily="2"/>
              </a:rPr>
              <a:t>Previous EIP students</a:t>
            </a:r>
            <a:r>
              <a:rPr lang="en-US" sz="2000" i="0" strike="noStrike" kern="1200" cap="none" spc="0" dirty="0" smtClean="0">
                <a:solidFill>
                  <a:srgbClr val="FFFFFF"/>
                </a:solidFill>
                <a:uFillTx/>
                <a:latin typeface="Comic Sans MS" pitchFamily="66"/>
                <a:ea typeface="Arial Unicode MS" pitchFamily="2"/>
                <a:cs typeface="Tahoma" pitchFamily="2"/>
              </a:rPr>
              <a:t> will be re-assessed the first week of the school year using </a:t>
            </a:r>
            <a:r>
              <a:rPr lang="en-US" sz="2000" i="0" strike="noStrike" kern="1200" cap="none" spc="0" dirty="0" err="1" smtClean="0">
                <a:solidFill>
                  <a:srgbClr val="FFFFFF"/>
                </a:solidFill>
                <a:uFillTx/>
                <a:latin typeface="Comic Sans MS" pitchFamily="66"/>
                <a:ea typeface="Arial Unicode MS" pitchFamily="2"/>
                <a:cs typeface="Tahoma" pitchFamily="2"/>
              </a:rPr>
              <a:t>AIMSweb</a:t>
            </a:r>
            <a:r>
              <a:rPr lang="en-US" sz="2000" i="0" strike="noStrike" kern="1200" cap="none" spc="0" dirty="0" smtClean="0">
                <a:solidFill>
                  <a:srgbClr val="FFFFFF"/>
                </a:solidFill>
                <a:uFillTx/>
                <a:latin typeface="Comic Sans MS" pitchFamily="66"/>
                <a:ea typeface="Arial Unicode MS" pitchFamily="2"/>
                <a:cs typeface="Tahoma" pitchFamily="2"/>
              </a:rPr>
              <a:t> probes</a:t>
            </a:r>
            <a:endParaRPr lang="en-US" sz="2000" i="0" strike="noStrike" kern="1200" cap="none" spc="0" baseline="0" dirty="0" smtClean="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omic Sans MS" pitchFamily="66"/>
              <a:ea typeface="Arial Unicode MS" pitchFamily="2"/>
              <a:cs typeface="Tahoma" pitchFamily="2"/>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443" y="228600"/>
            <a:ext cx="7769163" cy="1219200"/>
          </a:xfrm>
        </p:spPr>
        <p:txBody>
          <a:bodyPr/>
          <a:lstStyle/>
          <a:p>
            <a:pPr lvl="0"/>
            <a:r>
              <a:rPr lang="en-US" kern="1200" dirty="0">
                <a:latin typeface="Comic Sans MS" pitchFamily="66"/>
                <a:ea typeface="Arial Unicode MS" pitchFamily="2"/>
                <a:cs typeface="Tahoma" pitchFamily="2"/>
              </a:rPr>
              <a:t>Who Qualifies?</a:t>
            </a:r>
            <a:br>
              <a:rPr lang="en-US" kern="1200" dirty="0">
                <a:latin typeface="Comic Sans MS" pitchFamily="66"/>
                <a:ea typeface="Arial Unicode MS" pitchFamily="2"/>
                <a:cs typeface="Tahoma" pitchFamily="2"/>
              </a:rPr>
            </a:br>
            <a:r>
              <a:rPr lang="en-US" sz="3200" kern="1200" dirty="0" smtClean="0">
                <a:latin typeface="Comic Sans MS" pitchFamily="66"/>
                <a:ea typeface="Arial Unicode MS" pitchFamily="2"/>
                <a:cs typeface="Tahoma" pitchFamily="2"/>
              </a:rPr>
              <a:t>(Continued)</a:t>
            </a:r>
            <a:endParaRPr lang="en-US" sz="3200" dirty="0"/>
          </a:p>
        </p:txBody>
      </p:sp>
      <p:sp>
        <p:nvSpPr>
          <p:cNvPr id="6" name="Content Placeholder 5"/>
          <p:cNvSpPr>
            <a:spLocks noGrp="1"/>
          </p:cNvSpPr>
          <p:nvPr>
            <p:ph idx="1"/>
          </p:nvPr>
        </p:nvSpPr>
        <p:spPr>
          <a:xfrm>
            <a:off x="304800" y="1981200"/>
            <a:ext cx="8458199" cy="4572000"/>
          </a:xfrm>
        </p:spPr>
        <p:txBody>
          <a:bodyPr/>
          <a:lstStyle/>
          <a:p>
            <a:pPr lvl="0">
              <a:defRPr sz="1800" b="0" i="0" u="none" strike="noStrike" kern="0" cap="none" spc="0" baseline="0">
                <a:solidFill>
                  <a:srgbClr val="000000"/>
                </a:solidFill>
                <a:uFillTx/>
              </a:defRPr>
            </a:pPr>
            <a:r>
              <a:rPr lang="en-US" sz="2400" b="1" u="sng" dirty="0">
                <a:solidFill>
                  <a:schemeClr val="bg1"/>
                </a:solidFill>
                <a:latin typeface="Comic Sans MS" pitchFamily="66"/>
                <a:ea typeface="Arial Unicode MS" pitchFamily="2"/>
                <a:cs typeface="Tahoma" pitchFamily="2"/>
              </a:rPr>
              <a:t>Grades 4, 5</a:t>
            </a:r>
            <a:r>
              <a:rPr lang="en-US" sz="2400" b="1" u="sng" dirty="0" smtClean="0">
                <a:solidFill>
                  <a:schemeClr val="bg1"/>
                </a:solidFill>
                <a:latin typeface="Comic Sans MS" pitchFamily="66"/>
                <a:ea typeface="Arial Unicode MS" pitchFamily="2"/>
                <a:cs typeface="Tahoma" pitchFamily="2"/>
              </a:rPr>
              <a:t>: (Automatically entered)</a:t>
            </a:r>
            <a:endParaRPr lang="en-US" sz="2400" b="1" u="sng" dirty="0">
              <a:solidFill>
                <a:schemeClr val="bg1"/>
              </a:solidFill>
              <a:latin typeface="Comic Sans MS" pitchFamily="66"/>
              <a:ea typeface="Arial Unicode MS" pitchFamily="2"/>
              <a:cs typeface="Tahoma" pitchFamily="2"/>
            </a:endParaRPr>
          </a:p>
          <a:p>
            <a:pPr marL="0" lvl="1">
              <a:buClr>
                <a:srgbClr val="FFFFFF"/>
              </a:buClr>
              <a:buFont typeface="Times New Roman" pitchFamily="18"/>
              <a:buChar char="•"/>
              <a:defRPr sz="1800" b="0" i="0" u="none" strike="noStrike" kern="0" cap="none" spc="0" baseline="0">
                <a:solidFill>
                  <a:srgbClr val="000000"/>
                </a:solidFill>
                <a:uFillTx/>
              </a:defRPr>
            </a:pPr>
            <a:r>
              <a:rPr lang="en-US" sz="2000" dirty="0">
                <a:solidFill>
                  <a:schemeClr val="bg1"/>
                </a:solidFill>
                <a:latin typeface="Comic Sans MS" pitchFamily="66"/>
              </a:rPr>
              <a:t>CRCT score-Below 800 in Math (Level I) or</a:t>
            </a:r>
          </a:p>
          <a:p>
            <a:pPr marL="0" lvl="1">
              <a:buClr>
                <a:srgbClr val="FFFFFF"/>
              </a:buClr>
              <a:buFont typeface="Times New Roman" pitchFamily="18"/>
              <a:buChar char="•"/>
              <a:defRPr sz="1800" b="0" i="0" u="none" strike="noStrike" kern="0" cap="none" spc="0" baseline="0">
                <a:solidFill>
                  <a:srgbClr val="000000"/>
                </a:solidFill>
                <a:uFillTx/>
              </a:defRPr>
            </a:pPr>
            <a:r>
              <a:rPr lang="en-US" sz="2000" dirty="0">
                <a:solidFill>
                  <a:schemeClr val="bg1"/>
                </a:solidFill>
                <a:latin typeface="Comic Sans MS" pitchFamily="66"/>
              </a:rPr>
              <a:t>CRCT score-Below 800 in Reading (Level I</a:t>
            </a:r>
            <a:r>
              <a:rPr lang="en-US" sz="2000" dirty="0" smtClean="0">
                <a:solidFill>
                  <a:schemeClr val="bg1"/>
                </a:solidFill>
                <a:latin typeface="Comic Sans MS" pitchFamily="66"/>
              </a:rPr>
              <a:t>)</a:t>
            </a:r>
          </a:p>
          <a:p>
            <a:pPr marL="0" lvl="1">
              <a:buClr>
                <a:srgbClr val="FFFFFF"/>
              </a:buClr>
              <a:buFont typeface="Times New Roman" pitchFamily="18"/>
              <a:buChar char="•"/>
              <a:defRPr sz="1800" b="0" i="0" u="none" strike="noStrike" kern="0" cap="none" spc="0" baseline="0">
                <a:solidFill>
                  <a:srgbClr val="000000"/>
                </a:solidFill>
                <a:uFillTx/>
              </a:defRPr>
            </a:pPr>
            <a:endParaRPr lang="en-US" sz="2000" dirty="0">
              <a:solidFill>
                <a:schemeClr val="bg1"/>
              </a:solidFill>
              <a:latin typeface="Comic Sans MS" pitchFamily="66"/>
            </a:endParaRPr>
          </a:p>
          <a:p>
            <a:pPr lvl="0">
              <a:defRPr sz="1800" b="0" i="0" u="none" strike="noStrike" kern="0" cap="none" spc="0" baseline="0">
                <a:solidFill>
                  <a:srgbClr val="000000"/>
                </a:solidFill>
                <a:uFillTx/>
              </a:defRPr>
            </a:pPr>
            <a:r>
              <a:rPr lang="en-US" sz="2400" b="1" u="sng" dirty="0">
                <a:solidFill>
                  <a:schemeClr val="bg1"/>
                </a:solidFill>
                <a:latin typeface="Comic Sans MS" pitchFamily="66"/>
                <a:ea typeface="Arial Unicode MS" pitchFamily="2"/>
                <a:cs typeface="Tahoma" pitchFamily="2"/>
              </a:rPr>
              <a:t>Grades </a:t>
            </a:r>
            <a:r>
              <a:rPr lang="en-US" sz="2400" b="1" u="sng" dirty="0" smtClean="0">
                <a:solidFill>
                  <a:schemeClr val="bg1"/>
                </a:solidFill>
                <a:latin typeface="Comic Sans MS" pitchFamily="66"/>
                <a:ea typeface="Arial Unicode MS" pitchFamily="2"/>
                <a:cs typeface="Tahoma" pitchFamily="2"/>
              </a:rPr>
              <a:t>4</a:t>
            </a:r>
            <a:r>
              <a:rPr lang="en-US" sz="2400" b="1" u="sng" dirty="0">
                <a:solidFill>
                  <a:schemeClr val="bg1"/>
                </a:solidFill>
                <a:latin typeface="Comic Sans MS" pitchFamily="66"/>
                <a:ea typeface="Arial Unicode MS" pitchFamily="2"/>
                <a:cs typeface="Tahoma" pitchFamily="2"/>
              </a:rPr>
              <a:t>, 5</a:t>
            </a:r>
            <a:r>
              <a:rPr lang="en-US" sz="2400" b="1" u="sng" dirty="0" smtClean="0">
                <a:solidFill>
                  <a:schemeClr val="bg1"/>
                </a:solidFill>
                <a:latin typeface="Comic Sans MS" pitchFamily="66"/>
                <a:ea typeface="Arial Unicode MS" pitchFamily="2"/>
                <a:cs typeface="Tahoma" pitchFamily="2"/>
              </a:rPr>
              <a:t>: (Looked at next)</a:t>
            </a:r>
            <a:endParaRPr lang="en-US" sz="2400" b="1" u="sng" dirty="0">
              <a:solidFill>
                <a:schemeClr val="bg1"/>
              </a:solidFill>
              <a:latin typeface="Comic Sans MS" pitchFamily="66"/>
              <a:ea typeface="Arial Unicode MS" pitchFamily="2"/>
              <a:cs typeface="Tahoma" pitchFamily="2"/>
            </a:endParaRPr>
          </a:p>
          <a:p>
            <a:pPr marL="0" lvl="1">
              <a:buClr>
                <a:srgbClr val="FFFFFF"/>
              </a:buClr>
              <a:buFont typeface="Times New Roman" pitchFamily="18"/>
              <a:buChar char="•"/>
              <a:defRPr sz="1800" b="0" i="0" u="none" strike="noStrike" kern="0" cap="none" spc="0" baseline="0">
                <a:solidFill>
                  <a:srgbClr val="000000"/>
                </a:solidFill>
                <a:uFillTx/>
              </a:defRPr>
            </a:pPr>
            <a:r>
              <a:rPr lang="en-US" sz="2000" dirty="0">
                <a:solidFill>
                  <a:schemeClr val="bg1"/>
                </a:solidFill>
                <a:latin typeface="Comic Sans MS" pitchFamily="66"/>
              </a:rPr>
              <a:t>CRCT 800+ Math (Level II) or Reading (Level II)</a:t>
            </a:r>
          </a:p>
          <a:p>
            <a:pPr marL="0" lvl="1">
              <a:buClr>
                <a:srgbClr val="FFFFFF"/>
              </a:buClr>
              <a:buFont typeface="Times New Roman" pitchFamily="18"/>
              <a:buChar char="•"/>
              <a:defRPr sz="1800" b="0" i="0" u="none" strike="noStrike" kern="0" cap="none" spc="0" baseline="0">
                <a:solidFill>
                  <a:srgbClr val="000000"/>
                </a:solidFill>
                <a:uFillTx/>
              </a:defRPr>
            </a:pPr>
            <a:r>
              <a:rPr lang="en-US" sz="2000" dirty="0" smtClean="0">
                <a:solidFill>
                  <a:schemeClr val="bg1"/>
                </a:solidFill>
                <a:latin typeface="Comic Sans MS" pitchFamily="66"/>
              </a:rPr>
              <a:t>Bottom 3</a:t>
            </a:r>
            <a:r>
              <a:rPr lang="en-US" sz="2000" dirty="0">
                <a:solidFill>
                  <a:schemeClr val="bg1"/>
                </a:solidFill>
                <a:latin typeface="Comic Sans MS" pitchFamily="66"/>
              </a:rPr>
              <a:t>% of enrollment across the county- provide by </a:t>
            </a:r>
            <a:r>
              <a:rPr lang="en-US" sz="2000" dirty="0" smtClean="0">
                <a:solidFill>
                  <a:schemeClr val="bg1"/>
                </a:solidFill>
                <a:latin typeface="Comic Sans MS" pitchFamily="66"/>
              </a:rPr>
              <a:t>FCSS (scores 800-809)</a:t>
            </a:r>
          </a:p>
          <a:p>
            <a:pPr marL="0" lvl="1">
              <a:buClr>
                <a:srgbClr val="FFFFFF"/>
              </a:buClr>
              <a:buFont typeface="Times New Roman" pitchFamily="18"/>
              <a:buChar char="•"/>
              <a:defRPr sz="1800" b="0" i="0" u="none" strike="noStrike" kern="0" cap="none" spc="0" baseline="0">
                <a:solidFill>
                  <a:srgbClr val="000000"/>
                </a:solidFill>
                <a:uFillTx/>
              </a:defRPr>
            </a:pPr>
            <a:endParaRPr lang="en-US" sz="2400" dirty="0">
              <a:solidFill>
                <a:schemeClr val="bg1"/>
              </a:solidFill>
              <a:latin typeface="Comic Sans MS" pitchFamily="66"/>
            </a:endParaRPr>
          </a:p>
          <a:p>
            <a:endParaRPr 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443" y="0"/>
            <a:ext cx="7769163" cy="1371600"/>
          </a:xfrm>
        </p:spPr>
        <p:txBody>
          <a:bodyPr/>
          <a:lstStyle/>
          <a:p>
            <a:r>
              <a:rPr lang="en-US" sz="4000" dirty="0" smtClean="0">
                <a:latin typeface="Comic Sans MS" pitchFamily="66" charset="0"/>
              </a:rPr>
              <a:t>Qualifying Data for ALL Grades</a:t>
            </a:r>
            <a:endParaRPr lang="en-US" sz="4000" dirty="0">
              <a:latin typeface="Comic Sans MS" pitchFamily="66" charset="0"/>
            </a:endParaRPr>
          </a:p>
        </p:txBody>
      </p:sp>
      <p:sp>
        <p:nvSpPr>
          <p:cNvPr id="5" name="Content Placeholder 4"/>
          <p:cNvSpPr>
            <a:spLocks noGrp="1"/>
          </p:cNvSpPr>
          <p:nvPr>
            <p:ph idx="1"/>
          </p:nvPr>
        </p:nvSpPr>
        <p:spPr>
          <a:xfrm>
            <a:off x="685443" y="1447800"/>
            <a:ext cx="7769163" cy="4645560"/>
          </a:xfrm>
        </p:spPr>
        <p:txBody>
          <a:bodyPr/>
          <a:lstStyle/>
          <a:p>
            <a:pPr marL="0" lvl="0" indent="0" hangingPunct="1">
              <a:spcBef>
                <a:spcPts val="0"/>
              </a:spcBef>
              <a:tabLst/>
              <a:defRPr sz="1800" b="0" i="0" u="none" strike="noStrike" kern="0" cap="none" spc="0" baseline="0">
                <a:solidFill>
                  <a:srgbClr val="000000"/>
                </a:solidFill>
                <a:uFillTx/>
              </a:defRPr>
            </a:pPr>
            <a:r>
              <a:rPr lang="en-US" sz="2000" dirty="0">
                <a:solidFill>
                  <a:schemeClr val="bg1"/>
                </a:solidFill>
                <a:latin typeface="Comic Sans MS" pitchFamily="66"/>
                <a:ea typeface="Arial Unicode MS" pitchFamily="2"/>
                <a:cs typeface="Tahoma" pitchFamily="2"/>
              </a:rPr>
              <a:t>Progress Monitoring s</a:t>
            </a:r>
            <a:r>
              <a:rPr lang="en-US" sz="2000" dirty="0" smtClean="0">
                <a:solidFill>
                  <a:schemeClr val="bg1"/>
                </a:solidFill>
                <a:latin typeface="Comic Sans MS" pitchFamily="66"/>
                <a:ea typeface="Arial Unicode MS" pitchFamily="2"/>
                <a:cs typeface="Tahoma" pitchFamily="2"/>
              </a:rPr>
              <a:t>cores </a:t>
            </a:r>
            <a:r>
              <a:rPr lang="en-US" sz="2000" dirty="0">
                <a:solidFill>
                  <a:schemeClr val="bg1"/>
                </a:solidFill>
                <a:latin typeface="Comic Sans MS" pitchFamily="66"/>
                <a:ea typeface="Arial Unicode MS" pitchFamily="2"/>
                <a:cs typeface="Tahoma" pitchFamily="2"/>
              </a:rPr>
              <a:t>falling in 10</a:t>
            </a:r>
            <a:r>
              <a:rPr lang="en-US" sz="2000" baseline="30000" dirty="0">
                <a:solidFill>
                  <a:schemeClr val="bg1"/>
                </a:solidFill>
                <a:latin typeface="Comic Sans MS" pitchFamily="66"/>
                <a:ea typeface="Arial Unicode MS" pitchFamily="2"/>
                <a:cs typeface="Tahoma" pitchFamily="2"/>
              </a:rPr>
              <a:t>th</a:t>
            </a:r>
            <a:r>
              <a:rPr lang="en-US" sz="2000" dirty="0">
                <a:solidFill>
                  <a:schemeClr val="bg1"/>
                </a:solidFill>
                <a:latin typeface="Comic Sans MS" pitchFamily="66"/>
                <a:ea typeface="Arial Unicode MS" pitchFamily="2"/>
                <a:cs typeface="Tahoma" pitchFamily="2"/>
              </a:rPr>
              <a:t> or 25</a:t>
            </a:r>
            <a:r>
              <a:rPr lang="en-US" sz="2000" baseline="30000" dirty="0">
                <a:solidFill>
                  <a:schemeClr val="bg1"/>
                </a:solidFill>
                <a:latin typeface="Comic Sans MS" pitchFamily="66"/>
                <a:ea typeface="Arial Unicode MS" pitchFamily="2"/>
                <a:cs typeface="Tahoma" pitchFamily="2"/>
              </a:rPr>
              <a:t>th</a:t>
            </a:r>
            <a:r>
              <a:rPr lang="en-US" sz="2000" dirty="0">
                <a:solidFill>
                  <a:schemeClr val="bg1"/>
                </a:solidFill>
                <a:latin typeface="Comic Sans MS" pitchFamily="66"/>
                <a:ea typeface="Arial Unicode MS" pitchFamily="2"/>
                <a:cs typeface="Tahoma" pitchFamily="2"/>
              </a:rPr>
              <a:t> percentiles as well as </a:t>
            </a:r>
            <a:r>
              <a:rPr lang="en-US" sz="2000" dirty="0" smtClean="0">
                <a:solidFill>
                  <a:schemeClr val="bg1"/>
                </a:solidFill>
                <a:latin typeface="Comic Sans MS" pitchFamily="66"/>
                <a:ea typeface="Arial Unicode MS" pitchFamily="2"/>
                <a:cs typeface="Tahoma" pitchFamily="2"/>
              </a:rPr>
              <a:t>Benchmark data </a:t>
            </a:r>
            <a:r>
              <a:rPr lang="en-US" sz="2000" dirty="0">
                <a:solidFill>
                  <a:schemeClr val="bg1"/>
                </a:solidFill>
                <a:latin typeface="Comic Sans MS" pitchFamily="66"/>
                <a:ea typeface="Arial Unicode MS" pitchFamily="2"/>
                <a:cs typeface="Tahoma" pitchFamily="2"/>
              </a:rPr>
              <a:t>for mid-year </a:t>
            </a:r>
            <a:r>
              <a:rPr lang="en-US" sz="2000" dirty="0" smtClean="0">
                <a:solidFill>
                  <a:schemeClr val="bg1"/>
                </a:solidFill>
                <a:latin typeface="Comic Sans MS" pitchFamily="66"/>
                <a:ea typeface="Arial Unicode MS" pitchFamily="2"/>
                <a:cs typeface="Tahoma" pitchFamily="2"/>
              </a:rPr>
              <a:t>entry</a:t>
            </a:r>
          </a:p>
          <a:p>
            <a:pPr marL="0" lvl="0" indent="0" hangingPunct="1">
              <a:spcBef>
                <a:spcPts val="0"/>
              </a:spcBef>
              <a:tabLst/>
              <a:defRPr sz="1800" b="0" i="0" u="none" strike="noStrike" kern="0" cap="none" spc="0" baseline="0">
                <a:solidFill>
                  <a:srgbClr val="000000"/>
                </a:solidFill>
                <a:uFillTx/>
              </a:defRPr>
            </a:pPr>
            <a:endParaRPr lang="en-US" sz="2000" dirty="0" smtClean="0">
              <a:solidFill>
                <a:schemeClr val="bg1"/>
              </a:solidFill>
              <a:latin typeface="Comic Sans MS" pitchFamily="66"/>
              <a:ea typeface="Arial Unicode MS" pitchFamily="2"/>
              <a:cs typeface="Tahoma" pitchFamily="2"/>
            </a:endParaRPr>
          </a:p>
          <a:p>
            <a:pPr marL="0" lvl="0" indent="0" hangingPunct="1">
              <a:spcBef>
                <a:spcPts val="0"/>
              </a:spcBef>
              <a:tabLst/>
              <a:defRPr sz="1800" b="0" i="0" u="none" strike="noStrike" kern="0" cap="none" spc="0" baseline="0">
                <a:solidFill>
                  <a:srgbClr val="000000"/>
                </a:solidFill>
                <a:uFillTx/>
              </a:defRPr>
            </a:pPr>
            <a:r>
              <a:rPr lang="en-US" sz="2000" dirty="0">
                <a:solidFill>
                  <a:schemeClr val="bg1"/>
                </a:solidFill>
                <a:latin typeface="Comic Sans MS" pitchFamily="66"/>
              </a:rPr>
              <a:t>EIP Eligibility Data Form (completed by teacher</a:t>
            </a:r>
            <a:r>
              <a:rPr lang="en-US" sz="2000" dirty="0" smtClean="0">
                <a:solidFill>
                  <a:schemeClr val="bg1"/>
                </a:solidFill>
                <a:latin typeface="Comic Sans MS" pitchFamily="66"/>
              </a:rPr>
              <a:t>)</a:t>
            </a:r>
          </a:p>
          <a:p>
            <a:pPr marL="0" lvl="0" indent="0" hangingPunct="1">
              <a:spcBef>
                <a:spcPts val="0"/>
              </a:spcBef>
              <a:tabLst/>
              <a:defRPr sz="1800" b="0" i="0" u="none" strike="noStrike" kern="0" cap="none" spc="0" baseline="0">
                <a:solidFill>
                  <a:srgbClr val="000000"/>
                </a:solidFill>
                <a:uFillTx/>
              </a:defRPr>
            </a:pPr>
            <a:endParaRPr lang="en-US" sz="2000" dirty="0">
              <a:solidFill>
                <a:schemeClr val="bg1"/>
              </a:solidFill>
              <a:latin typeface="Comic Sans MS" pitchFamily="66"/>
              <a:ea typeface="Arial Unicode MS" pitchFamily="2"/>
              <a:cs typeface="Tahoma" pitchFamily="2"/>
            </a:endParaRPr>
          </a:p>
          <a:p>
            <a:pPr marL="0" indent="0" hangingPunct="1">
              <a:spcBef>
                <a:spcPts val="0"/>
              </a:spcBef>
              <a:tabLst/>
              <a:defRPr sz="1800" b="0" i="0" u="none" strike="noStrike" kern="0" cap="none" spc="0" baseline="0">
                <a:solidFill>
                  <a:srgbClr val="000000"/>
                </a:solidFill>
                <a:uFillTx/>
              </a:defRPr>
            </a:pPr>
            <a:r>
              <a:rPr lang="en-US" sz="2000" dirty="0">
                <a:solidFill>
                  <a:schemeClr val="bg1"/>
                </a:solidFill>
                <a:latin typeface="Comic Sans MS" pitchFamily="66"/>
              </a:rPr>
              <a:t>Multiple Criteria Form (cumulative picture of scores, RTI, SST process, years in EIP, data from previous year, parent request, etc)</a:t>
            </a:r>
            <a:endParaRPr lang="en-US" sz="2000" kern="1200" dirty="0">
              <a:solidFill>
                <a:schemeClr val="bg1"/>
              </a:solidFill>
              <a:latin typeface="Comic Sans MS" pitchFamily="66"/>
            </a:endParaRPr>
          </a:p>
          <a:p>
            <a:pPr marL="0" lvl="0" indent="0" hangingPunct="1">
              <a:spcBef>
                <a:spcPts val="0"/>
              </a:spcBef>
              <a:tabLst/>
              <a:defRPr sz="1800" b="0" i="0" u="none" strike="noStrike" kern="0" cap="none" spc="0" baseline="0">
                <a:solidFill>
                  <a:srgbClr val="000000"/>
                </a:solidFill>
                <a:uFillTx/>
              </a:defRPr>
            </a:pPr>
            <a:endParaRPr lang="en-US" sz="2000" dirty="0">
              <a:solidFill>
                <a:schemeClr val="bg1"/>
              </a:solidFill>
              <a:latin typeface="Comic Sans MS" pitchFamily="66"/>
              <a:ea typeface="Arial Unicode MS" pitchFamily="2"/>
              <a:cs typeface="Tahoma" pitchFamily="2"/>
            </a:endParaRPr>
          </a:p>
          <a:p>
            <a:pPr marL="0" indent="0" hangingPunct="1">
              <a:spcBef>
                <a:spcPts val="0"/>
              </a:spcBef>
              <a:tabLst/>
              <a:defRPr sz="1800" b="0" i="0" u="none" strike="noStrike" kern="0" cap="none" spc="0" baseline="0">
                <a:solidFill>
                  <a:srgbClr val="000000"/>
                </a:solidFill>
                <a:uFillTx/>
              </a:defRPr>
            </a:pPr>
            <a:endParaRPr lang="en-US" sz="2000" kern="1200" dirty="0" smtClean="0">
              <a:solidFill>
                <a:schemeClr val="bg1"/>
              </a:solidFill>
              <a:latin typeface="Comic Sans MS" pitchFamily="66"/>
              <a:ea typeface="Arial Unicode MS" pitchFamily="2"/>
              <a:cs typeface="Tahoma" pitchFamily="2"/>
            </a:endParaRPr>
          </a:p>
          <a:p>
            <a:pPr marL="0" indent="0" hangingPunct="1">
              <a:spcBef>
                <a:spcPts val="0"/>
              </a:spcBef>
              <a:tabLst/>
              <a:defRPr sz="1800" b="0" i="0" u="none" strike="noStrike" kern="0" cap="none" spc="0" baseline="0">
                <a:solidFill>
                  <a:srgbClr val="000000"/>
                </a:solidFill>
                <a:uFillTx/>
              </a:defRPr>
            </a:pPr>
            <a:r>
              <a:rPr lang="en-US" sz="2000" kern="1200" dirty="0" smtClean="0">
                <a:solidFill>
                  <a:schemeClr val="bg1"/>
                </a:solidFill>
                <a:latin typeface="Comic Sans MS" pitchFamily="66"/>
                <a:ea typeface="Arial Unicode MS" pitchFamily="2"/>
                <a:cs typeface="Tahoma" pitchFamily="2"/>
              </a:rPr>
              <a:t>No </a:t>
            </a:r>
            <a:r>
              <a:rPr lang="en-US" sz="2000" kern="1200" dirty="0">
                <a:solidFill>
                  <a:schemeClr val="bg1"/>
                </a:solidFill>
                <a:latin typeface="Comic Sans MS" pitchFamily="66"/>
                <a:ea typeface="Arial Unicode MS" pitchFamily="2"/>
                <a:cs typeface="Tahoma" pitchFamily="2"/>
              </a:rPr>
              <a:t>CRCT Score available due to transfer from private school or out-of-state-Teacher Referral and/or </a:t>
            </a:r>
            <a:r>
              <a:rPr lang="en-US" sz="2000" kern="1200" dirty="0" err="1">
                <a:solidFill>
                  <a:schemeClr val="bg1"/>
                </a:solidFill>
                <a:latin typeface="Comic Sans MS" pitchFamily="66"/>
                <a:ea typeface="Arial Unicode MS" pitchFamily="2"/>
                <a:cs typeface="Tahoma" pitchFamily="2"/>
              </a:rPr>
              <a:t>AIMSweb</a:t>
            </a:r>
            <a:r>
              <a:rPr lang="en-US" sz="2000" kern="1200" dirty="0">
                <a:solidFill>
                  <a:schemeClr val="bg1"/>
                </a:solidFill>
                <a:latin typeface="Comic Sans MS" pitchFamily="66"/>
                <a:ea typeface="Arial Unicode MS" pitchFamily="2"/>
                <a:cs typeface="Tahoma" pitchFamily="2"/>
              </a:rPr>
              <a:t> or classroom </a:t>
            </a:r>
            <a:r>
              <a:rPr lang="en-US" sz="2000" kern="1200" dirty="0" smtClean="0">
                <a:solidFill>
                  <a:schemeClr val="bg1"/>
                </a:solidFill>
                <a:latin typeface="Comic Sans MS" pitchFamily="66"/>
                <a:ea typeface="Arial Unicode MS" pitchFamily="2"/>
                <a:cs typeface="Tahoma" pitchFamily="2"/>
              </a:rPr>
              <a:t>data</a:t>
            </a:r>
          </a:p>
          <a:p>
            <a:pPr marL="0" lvl="0" indent="0" hangingPunct="1">
              <a:spcBef>
                <a:spcPts val="0"/>
              </a:spcBef>
              <a:buNone/>
              <a:tabLst/>
              <a:defRPr sz="1800" b="0" i="0" u="none" strike="noStrike" kern="0" cap="none" spc="0" baseline="0">
                <a:solidFill>
                  <a:srgbClr val="000000"/>
                </a:solidFill>
                <a:uFillTx/>
              </a:defRPr>
            </a:pPr>
            <a:endParaRPr lang="en-US" sz="2000" kern="1200" dirty="0">
              <a:solidFill>
                <a:schemeClr val="bg1"/>
              </a:solidFill>
              <a:latin typeface="Comic Sans MS" pitchFamily="66"/>
              <a:ea typeface="Arial Unicode MS" pitchFamily="2"/>
              <a:cs typeface="Tahoma" pitchFamily="2"/>
            </a:endParaRPr>
          </a:p>
          <a:p>
            <a:pPr marL="0" indent="0" hangingPunct="1">
              <a:spcBef>
                <a:spcPts val="0"/>
              </a:spcBef>
              <a:tabLst/>
              <a:defRPr sz="1800" b="0" i="0" u="none" strike="noStrike" kern="0" cap="none" spc="0" baseline="0">
                <a:solidFill>
                  <a:srgbClr val="000000"/>
                </a:solidFill>
                <a:uFillTx/>
              </a:defRPr>
            </a:pPr>
            <a:r>
              <a:rPr lang="en-US" sz="2000" kern="1200" dirty="0" smtClean="0">
                <a:solidFill>
                  <a:schemeClr val="bg1"/>
                </a:solidFill>
                <a:latin typeface="Comic Sans MS" pitchFamily="66"/>
                <a:ea typeface="Arial Unicode MS" pitchFamily="2"/>
                <a:cs typeface="Tahoma" pitchFamily="2"/>
              </a:rPr>
              <a:t>MV </a:t>
            </a:r>
            <a:r>
              <a:rPr lang="en-US" sz="2000" kern="1200" dirty="0">
                <a:solidFill>
                  <a:schemeClr val="bg1"/>
                </a:solidFill>
                <a:latin typeface="Comic Sans MS" pitchFamily="66"/>
                <a:ea typeface="Arial Unicode MS" pitchFamily="2"/>
                <a:cs typeface="Tahoma" pitchFamily="2"/>
              </a:rPr>
              <a:t>(McKinney-Vento Act) students enter automatically.</a:t>
            </a:r>
          </a:p>
          <a:p>
            <a:endParaRPr lang="en-US" dirty="0">
              <a:latin typeface="Comic Sans MS" pitchFamily="66"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Freeform 1"/>
          <p:cNvSpPr/>
          <p:nvPr/>
        </p:nvSpPr>
        <p:spPr>
          <a:xfrm>
            <a:off x="685800" y="609484"/>
            <a:ext cx="7772400" cy="11430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0" i="0" u="none" strike="noStrike" kern="1200" cap="none" spc="0" baseline="0">
                <a:solidFill>
                  <a:srgbClr val="33CCCC"/>
                </a:solidFill>
                <a:uFillTx/>
                <a:latin typeface="Comic Sans MS" pitchFamily="66"/>
                <a:ea typeface="Arial Unicode MS" pitchFamily="2"/>
                <a:cs typeface="Tahoma" pitchFamily="2"/>
              </a:rPr>
              <a:t>EIP Committee</a:t>
            </a:r>
          </a:p>
        </p:txBody>
      </p:sp>
      <p:sp>
        <p:nvSpPr>
          <p:cNvPr id="3" name="Freeform 2"/>
          <p:cNvSpPr/>
          <p:nvPr/>
        </p:nvSpPr>
        <p:spPr>
          <a:xfrm>
            <a:off x="685800" y="1676515"/>
            <a:ext cx="7772400" cy="5086075"/>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t" anchorCtr="0" compatLnSpc="0"/>
          <a:lstStyle/>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3200" b="0" i="0" u="none" strike="noStrike" kern="1200" cap="none" spc="0" baseline="0">
                <a:solidFill>
                  <a:srgbClr val="FFFFFF"/>
                </a:solidFill>
                <a:uFillTx/>
                <a:latin typeface="Comic Sans MS" pitchFamily="66"/>
                <a:ea typeface="Arial Unicode MS" pitchFamily="2"/>
                <a:cs typeface="Tahoma" pitchFamily="2"/>
              </a:rPr>
              <a:t>Each school must have a committee to develop the EIP Implementation Plan for the school.  </a:t>
            </a:r>
          </a:p>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3200" b="0" i="0" u="none" strike="noStrike" kern="1200" cap="none" spc="0" baseline="0">
                <a:solidFill>
                  <a:srgbClr val="FFFFFF"/>
                </a:solidFill>
                <a:uFillTx/>
                <a:latin typeface="Comic Sans MS" pitchFamily="66"/>
                <a:ea typeface="Arial Unicode MS" pitchFamily="2"/>
                <a:cs typeface="Tahoma" pitchFamily="2"/>
              </a:rPr>
              <a:t>The committee consists of :</a:t>
            </a:r>
          </a:p>
          <a:p>
            <a:pPr marL="339480" marR="0" lvl="0" indent="-339480" algn="l" defTabSz="914400" rtl="0" fontAlgn="auto" hangingPunct="1">
              <a:lnSpc>
                <a:spcPct val="90000"/>
              </a:lnSpc>
              <a:spcBef>
                <a:spcPts val="800"/>
              </a:spcBef>
              <a:spcAft>
                <a:spcPts val="0"/>
              </a:spcAft>
              <a:buNone/>
              <a:tabLst>
                <a:tab pos="339480" algn="l"/>
                <a:tab pos="796680" algn="l"/>
                <a:tab pos="1253880" algn="l"/>
                <a:tab pos="1711080" algn="l"/>
                <a:tab pos="2168280" algn="l"/>
                <a:tab pos="2625480" algn="l"/>
                <a:tab pos="3082680" algn="l"/>
                <a:tab pos="3539880" algn="l"/>
                <a:tab pos="3997080" algn="l"/>
                <a:tab pos="4454280" algn="l"/>
                <a:tab pos="4911480" algn="l"/>
                <a:tab pos="5368680" algn="l"/>
                <a:tab pos="5825880" algn="l"/>
                <a:tab pos="6283080" algn="l"/>
                <a:tab pos="6740280" algn="l"/>
                <a:tab pos="7197480" algn="l"/>
                <a:tab pos="7654680" algn="l"/>
                <a:tab pos="8111880" algn="l"/>
                <a:tab pos="8569080" algn="l"/>
                <a:tab pos="9026280" algn="l"/>
                <a:tab pos="9483480" algn="l"/>
                <a:tab pos="9600843" algn="l"/>
                <a:tab pos="10058043" algn="l"/>
                <a:tab pos="10515243" algn="l"/>
              </a:tabLst>
              <a:defRPr sz="1800" b="0" i="0" u="none" strike="noStrike" kern="0" cap="none" spc="0" baseline="0">
                <a:solidFill>
                  <a:srgbClr val="000000"/>
                </a:solidFill>
                <a:uFillTx/>
              </a:defRPr>
            </a:pPr>
            <a:r>
              <a:rPr lang="en-US" sz="3200" b="0" i="0" u="none" strike="noStrike" kern="1200" cap="none" spc="0" baseline="0">
                <a:solidFill>
                  <a:srgbClr val="FFFFFF"/>
                </a:solidFill>
                <a:uFillTx/>
                <a:latin typeface="Comic Sans MS" pitchFamily="66"/>
                <a:ea typeface="Arial Unicode MS" pitchFamily="2"/>
                <a:cs typeface="Tahoma" pitchFamily="2"/>
              </a:rPr>
              <a:t>		a.   Administrator</a:t>
            </a:r>
          </a:p>
          <a:p>
            <a:pPr marL="339480" marR="0" lvl="0" indent="-339480" algn="l" defTabSz="914400" rtl="0" fontAlgn="auto" hangingPunct="1">
              <a:lnSpc>
                <a:spcPct val="90000"/>
              </a:lnSpc>
              <a:spcBef>
                <a:spcPts val="800"/>
              </a:spcBef>
              <a:spcAft>
                <a:spcPts val="0"/>
              </a:spcAft>
              <a:buNone/>
              <a:tabLst>
                <a:tab pos="339480" algn="l"/>
                <a:tab pos="796680" algn="l"/>
                <a:tab pos="1253880" algn="l"/>
                <a:tab pos="1711080" algn="l"/>
                <a:tab pos="2168280" algn="l"/>
                <a:tab pos="2625480" algn="l"/>
                <a:tab pos="3082680" algn="l"/>
                <a:tab pos="3539880" algn="l"/>
                <a:tab pos="3997080" algn="l"/>
                <a:tab pos="4454280" algn="l"/>
                <a:tab pos="4911480" algn="l"/>
                <a:tab pos="5368680" algn="l"/>
                <a:tab pos="5825880" algn="l"/>
                <a:tab pos="6283080" algn="l"/>
                <a:tab pos="6740280" algn="l"/>
                <a:tab pos="7197480" algn="l"/>
                <a:tab pos="7654680" algn="l"/>
                <a:tab pos="8111880" algn="l"/>
                <a:tab pos="8569080" algn="l"/>
                <a:tab pos="9026280" algn="l"/>
                <a:tab pos="9483480" algn="l"/>
                <a:tab pos="9600843" algn="l"/>
                <a:tab pos="10058043" algn="l"/>
                <a:tab pos="10515243" algn="l"/>
              </a:tabLst>
              <a:defRPr sz="1800" b="0" i="0" u="none" strike="noStrike" kern="0" cap="none" spc="0" baseline="0">
                <a:solidFill>
                  <a:srgbClr val="000000"/>
                </a:solidFill>
                <a:uFillTx/>
              </a:defRPr>
            </a:pPr>
            <a:r>
              <a:rPr lang="en-US" sz="3200" b="0" i="0" u="none" strike="noStrike" kern="1200" cap="none" spc="0" baseline="0">
                <a:solidFill>
                  <a:srgbClr val="FFFFFF"/>
                </a:solidFill>
                <a:uFillTx/>
                <a:latin typeface="Comic Sans MS" pitchFamily="66"/>
                <a:ea typeface="Arial Unicode MS" pitchFamily="2"/>
                <a:cs typeface="Tahoma" pitchFamily="2"/>
              </a:rPr>
              <a:t>		b.   EIP teacher</a:t>
            </a:r>
          </a:p>
          <a:p>
            <a:pPr marL="339480" marR="0" lvl="0" indent="-339480" algn="l" defTabSz="914400" rtl="0" fontAlgn="auto" hangingPunct="1">
              <a:lnSpc>
                <a:spcPct val="90000"/>
              </a:lnSpc>
              <a:spcBef>
                <a:spcPts val="800"/>
              </a:spcBef>
              <a:spcAft>
                <a:spcPts val="0"/>
              </a:spcAft>
              <a:buNone/>
              <a:tabLst>
                <a:tab pos="339480" algn="l"/>
                <a:tab pos="796680" algn="l"/>
                <a:tab pos="1253880" algn="l"/>
                <a:tab pos="1711080" algn="l"/>
                <a:tab pos="2168280" algn="l"/>
                <a:tab pos="2625480" algn="l"/>
                <a:tab pos="3082680" algn="l"/>
                <a:tab pos="3539880" algn="l"/>
                <a:tab pos="3997080" algn="l"/>
                <a:tab pos="4454280" algn="l"/>
                <a:tab pos="4911480" algn="l"/>
                <a:tab pos="5368680" algn="l"/>
                <a:tab pos="5825880" algn="l"/>
                <a:tab pos="6283080" algn="l"/>
                <a:tab pos="6740280" algn="l"/>
                <a:tab pos="7197480" algn="l"/>
                <a:tab pos="7654680" algn="l"/>
                <a:tab pos="8111880" algn="l"/>
                <a:tab pos="8569080" algn="l"/>
                <a:tab pos="9026280" algn="l"/>
                <a:tab pos="9483480" algn="l"/>
                <a:tab pos="9600843" algn="l"/>
                <a:tab pos="10058043" algn="l"/>
                <a:tab pos="10515243" algn="l"/>
              </a:tabLst>
              <a:defRPr sz="1800" b="0" i="0" u="none" strike="noStrike" kern="0" cap="none" spc="0" baseline="0">
                <a:solidFill>
                  <a:srgbClr val="000000"/>
                </a:solidFill>
                <a:uFillTx/>
              </a:defRPr>
            </a:pPr>
            <a:r>
              <a:rPr lang="en-US" sz="3200" b="0" i="0" u="none" strike="noStrike" kern="1200" cap="none" spc="0" baseline="0">
                <a:solidFill>
                  <a:srgbClr val="FFFFFF"/>
                </a:solidFill>
                <a:uFillTx/>
                <a:latin typeface="Comic Sans MS" pitchFamily="66"/>
                <a:ea typeface="Arial Unicode MS" pitchFamily="2"/>
                <a:cs typeface="Tahoma" pitchFamily="2"/>
              </a:rPr>
              <a:t>		c. Quality Work Facilitator</a:t>
            </a:r>
          </a:p>
          <a:p>
            <a:pPr marL="339480" marR="0" lvl="0" indent="-339480" algn="l"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000000"/>
              </a:solidFill>
              <a:uFillTx/>
              <a:latin typeface="Comic Sans MS" pitchFamily="66"/>
              <a:ea typeface="Arial Unicode MS" pitchFamily="2"/>
              <a:cs typeface="Tahoma" pitchFamily="2"/>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z="2800" b="1" u="sng" dirty="0" smtClean="0">
                <a:latin typeface="Comic Sans MS" pitchFamily="66" charset="0"/>
              </a:rPr>
              <a:t>What Does EIP Look Like at HCE this year?</a:t>
            </a:r>
            <a:endParaRPr lang="en-US" sz="2800" b="1" u="sng" dirty="0">
              <a:latin typeface="Comic Sans MS" pitchFamily="66" charset="0"/>
            </a:endParaRPr>
          </a:p>
        </p:txBody>
      </p:sp>
      <p:sp>
        <p:nvSpPr>
          <p:cNvPr id="3" name="Text Placeholder 2"/>
          <p:cNvSpPr>
            <a:spLocks noGrp="1"/>
          </p:cNvSpPr>
          <p:nvPr>
            <p:ph type="body" idx="1"/>
          </p:nvPr>
        </p:nvSpPr>
        <p:spPr>
          <a:xfrm>
            <a:off x="457200" y="762001"/>
            <a:ext cx="4040184" cy="533399"/>
          </a:xfrm>
        </p:spPr>
        <p:txBody>
          <a:bodyPr/>
          <a:lstStyle/>
          <a:p>
            <a:r>
              <a:rPr lang="en-US" dirty="0" smtClean="0">
                <a:latin typeface="Comic Sans MS" pitchFamily="66" charset="0"/>
              </a:rPr>
              <a:t>READING	</a:t>
            </a:r>
            <a:endParaRPr lang="en-US" dirty="0">
              <a:latin typeface="Comic Sans MS" pitchFamily="66" charset="0"/>
            </a:endParaRPr>
          </a:p>
        </p:txBody>
      </p:sp>
      <p:sp>
        <p:nvSpPr>
          <p:cNvPr id="4" name="Content Placeholder 3"/>
          <p:cNvSpPr>
            <a:spLocks noGrp="1"/>
          </p:cNvSpPr>
          <p:nvPr>
            <p:ph idx="2"/>
          </p:nvPr>
        </p:nvSpPr>
        <p:spPr>
          <a:xfrm>
            <a:off x="457200" y="1295400"/>
            <a:ext cx="4040184" cy="4830758"/>
          </a:xfrm>
        </p:spPr>
        <p:txBody>
          <a:bodyPr/>
          <a:lstStyle/>
          <a:p>
            <a:r>
              <a:rPr lang="en-US" sz="2000" dirty="0" smtClean="0">
                <a:latin typeface="Comic Sans MS" pitchFamily="66" charset="0"/>
              </a:rPr>
              <a:t>Serving Grade K-3 only. Due to such INCREDIBLE scores in reading on CRCT last spring, students in grade 4</a:t>
            </a:r>
            <a:r>
              <a:rPr lang="en-US" sz="2000" baseline="30000" dirty="0" smtClean="0">
                <a:latin typeface="Comic Sans MS" pitchFamily="66" charset="0"/>
              </a:rPr>
              <a:t>th</a:t>
            </a:r>
            <a:r>
              <a:rPr lang="en-US" sz="2000" dirty="0" smtClean="0">
                <a:latin typeface="Comic Sans MS" pitchFamily="66" charset="0"/>
              </a:rPr>
              <a:t> and 5</a:t>
            </a:r>
            <a:r>
              <a:rPr lang="en-US" sz="2000" baseline="30000" dirty="0" smtClean="0">
                <a:latin typeface="Comic Sans MS" pitchFamily="66" charset="0"/>
              </a:rPr>
              <a:t>th</a:t>
            </a:r>
            <a:r>
              <a:rPr lang="en-US" sz="2000" dirty="0" smtClean="0">
                <a:latin typeface="Comic Sans MS" pitchFamily="66" charset="0"/>
              </a:rPr>
              <a:t> did NOT qualify!</a:t>
            </a:r>
          </a:p>
          <a:p>
            <a:r>
              <a:rPr lang="en-US" sz="2000" dirty="0" smtClean="0">
                <a:latin typeface="Comic Sans MS" pitchFamily="66" charset="0"/>
              </a:rPr>
              <a:t>Grade K- 45 min</a:t>
            </a:r>
          </a:p>
          <a:p>
            <a:r>
              <a:rPr lang="en-US" sz="2000" dirty="0" smtClean="0">
                <a:latin typeface="Comic Sans MS" pitchFamily="66" charset="0"/>
              </a:rPr>
              <a:t>Grade 1- 45 min</a:t>
            </a:r>
          </a:p>
          <a:p>
            <a:r>
              <a:rPr lang="en-US" sz="2000" dirty="0" smtClean="0">
                <a:latin typeface="Comic Sans MS" pitchFamily="66" charset="0"/>
              </a:rPr>
              <a:t>Grade 2-Mon &amp; Tues 60 min; 30 min on W</a:t>
            </a:r>
          </a:p>
          <a:p>
            <a:r>
              <a:rPr lang="en-US" sz="2000" dirty="0" smtClean="0">
                <a:latin typeface="Comic Sans MS" pitchFamily="66" charset="0"/>
              </a:rPr>
              <a:t>Grade 3- 45 min</a:t>
            </a:r>
          </a:p>
          <a:p>
            <a:endParaRPr lang="en-US" sz="2000" dirty="0">
              <a:latin typeface="Comic Sans MS" pitchFamily="66" charset="0"/>
            </a:endParaRPr>
          </a:p>
          <a:p>
            <a:r>
              <a:rPr lang="en-US" sz="2000" dirty="0" smtClean="0">
                <a:latin typeface="Comic Sans MS" pitchFamily="66" charset="0"/>
              </a:rPr>
              <a:t>HOWEVER, parents in Grade 4 &amp; 5, please feel free to use me as a resources for strategies!</a:t>
            </a:r>
            <a:endParaRPr lang="en-US" sz="2000" dirty="0">
              <a:latin typeface="Comic Sans MS" pitchFamily="66" charset="0"/>
            </a:endParaRPr>
          </a:p>
        </p:txBody>
      </p:sp>
      <p:sp>
        <p:nvSpPr>
          <p:cNvPr id="5" name="Text Placeholder 4"/>
          <p:cNvSpPr>
            <a:spLocks noGrp="1"/>
          </p:cNvSpPr>
          <p:nvPr>
            <p:ph type="body" idx="3"/>
          </p:nvPr>
        </p:nvSpPr>
        <p:spPr>
          <a:xfrm>
            <a:off x="4645023" y="685801"/>
            <a:ext cx="4041776" cy="609599"/>
          </a:xfrm>
        </p:spPr>
        <p:txBody>
          <a:bodyPr/>
          <a:lstStyle/>
          <a:p>
            <a:r>
              <a:rPr lang="en-US" dirty="0" smtClean="0">
                <a:latin typeface="Comic Sans MS" pitchFamily="66" charset="0"/>
              </a:rPr>
              <a:t>MATH</a:t>
            </a:r>
            <a:endParaRPr lang="en-US" dirty="0">
              <a:latin typeface="Comic Sans MS" pitchFamily="66" charset="0"/>
            </a:endParaRPr>
          </a:p>
        </p:txBody>
      </p:sp>
      <p:sp>
        <p:nvSpPr>
          <p:cNvPr id="6" name="Content Placeholder 5"/>
          <p:cNvSpPr>
            <a:spLocks noGrp="1"/>
          </p:cNvSpPr>
          <p:nvPr>
            <p:ph idx="4"/>
          </p:nvPr>
        </p:nvSpPr>
        <p:spPr>
          <a:xfrm>
            <a:off x="4645023" y="1295400"/>
            <a:ext cx="4041776" cy="4830758"/>
          </a:xfrm>
        </p:spPr>
        <p:txBody>
          <a:bodyPr/>
          <a:lstStyle/>
          <a:p>
            <a:r>
              <a:rPr lang="en-US" sz="2000" dirty="0" smtClean="0">
                <a:latin typeface="Comic Sans MS" pitchFamily="66" charset="0"/>
              </a:rPr>
              <a:t>Serving students in grades 2-5, with additional service options for 5</a:t>
            </a:r>
            <a:r>
              <a:rPr lang="en-US" sz="2000" baseline="30000" dirty="0" smtClean="0">
                <a:latin typeface="Comic Sans MS" pitchFamily="66" charset="0"/>
              </a:rPr>
              <a:t>th</a:t>
            </a:r>
            <a:r>
              <a:rPr lang="en-US" sz="2000" dirty="0" smtClean="0">
                <a:latin typeface="Comic Sans MS" pitchFamily="66" charset="0"/>
              </a:rPr>
              <a:t> graders due to high-stakes year in math!</a:t>
            </a:r>
          </a:p>
          <a:p>
            <a:r>
              <a:rPr lang="en-US" sz="2000" dirty="0" smtClean="0">
                <a:latin typeface="Comic Sans MS" pitchFamily="66" charset="0"/>
              </a:rPr>
              <a:t>Grade 2-</a:t>
            </a:r>
            <a:r>
              <a:rPr lang="en-US" sz="2000" dirty="0" smtClean="0">
                <a:latin typeface="Comic Sans MS" pitchFamily="66" charset="0"/>
              </a:rPr>
              <a:t> 30 min on W; 60 min on Thurs &amp; Fri</a:t>
            </a:r>
            <a:endParaRPr lang="en-US" sz="2000" dirty="0" smtClean="0">
              <a:latin typeface="Comic Sans MS" pitchFamily="66" charset="0"/>
            </a:endParaRPr>
          </a:p>
          <a:p>
            <a:r>
              <a:rPr lang="en-US" sz="2000" dirty="0" smtClean="0">
                <a:latin typeface="Comic Sans MS" pitchFamily="66" charset="0"/>
              </a:rPr>
              <a:t>Grade 3- 35-40min</a:t>
            </a:r>
          </a:p>
          <a:p>
            <a:r>
              <a:rPr lang="en-US" sz="2000" dirty="0" smtClean="0">
                <a:latin typeface="Comic Sans MS" pitchFamily="66" charset="0"/>
              </a:rPr>
              <a:t>Grade 4- 40 min</a:t>
            </a:r>
          </a:p>
          <a:p>
            <a:r>
              <a:rPr lang="en-US" sz="2000" dirty="0" smtClean="0">
                <a:latin typeface="Comic Sans MS" pitchFamily="66" charset="0"/>
              </a:rPr>
              <a:t>Grade 5- 45 min PLUS additional time for those attending Math Lab and ‘optional’ afternoon sessions, if offered again</a:t>
            </a:r>
            <a:endParaRPr lang="en-US" sz="2000" dirty="0">
              <a:latin typeface="Comic Sans MS" pitchFamily="66"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Freeform 1"/>
          <p:cNvSpPr/>
          <p:nvPr/>
        </p:nvSpPr>
        <p:spPr>
          <a:xfrm>
            <a:off x="685800" y="152403"/>
            <a:ext cx="7772400" cy="106680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dirty="0" smtClean="0">
                <a:solidFill>
                  <a:srgbClr val="33CCCC"/>
                </a:solidFill>
                <a:latin typeface="Comic Sans MS" pitchFamily="66"/>
                <a:ea typeface="Arial Unicode MS" pitchFamily="2"/>
                <a:cs typeface="Tahoma" pitchFamily="2"/>
              </a:rPr>
              <a:t>PROGRAM BENEFITS</a:t>
            </a:r>
            <a:endParaRPr lang="en-US" sz="4400" b="0" i="0" u="none" strike="noStrike" kern="1200" cap="none" spc="0" baseline="0" dirty="0">
              <a:solidFill>
                <a:srgbClr val="33CCCC"/>
              </a:solidFill>
              <a:uFillTx/>
              <a:latin typeface="Comic Sans MS" pitchFamily="66"/>
              <a:ea typeface="Arial Unicode MS" pitchFamily="2"/>
              <a:cs typeface="Tahoma" pitchFamily="2"/>
            </a:endParaRPr>
          </a:p>
        </p:txBody>
      </p:sp>
      <p:sp>
        <p:nvSpPr>
          <p:cNvPr id="3" name="Freeform 2"/>
          <p:cNvSpPr/>
          <p:nvPr/>
        </p:nvSpPr>
        <p:spPr>
          <a:xfrm>
            <a:off x="685800" y="1066803"/>
            <a:ext cx="7772400" cy="5791196"/>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t" anchorCtr="0" compatLnSpc="0"/>
          <a:lstStyle/>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Instruction-  Reading and/or Math</a:t>
            </a:r>
          </a:p>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Ongoing Progress Monitoring to track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progress </a:t>
            </a:r>
          </a:p>
          <a:p>
            <a:pPr lvl="1">
              <a:lnSpc>
                <a:spcPct val="90000"/>
              </a:lnSpc>
              <a:spcBef>
                <a:spcPts val="800"/>
              </a:spcBef>
              <a:buClr>
                <a:srgbClr val="FFFFFF"/>
              </a:buClr>
              <a:buSzPct val="100000"/>
              <a:buFont typeface="Times New Roman" pitchFamily="18"/>
              <a:buChar char="•"/>
              <a:defRPr sz="1800" b="0" i="0" u="none" strike="noStrike" kern="0" cap="none" spc="0" baseline="0">
                <a:solidFill>
                  <a:srgbClr val="000000"/>
                </a:solidFill>
                <a:uFillTx/>
              </a:defRPr>
            </a:pPr>
            <a:r>
              <a:rPr lang="en-US" b="0" i="0" u="none" strike="noStrike" kern="1200" cap="none" spc="0" baseline="0" dirty="0" smtClean="0">
                <a:solidFill>
                  <a:srgbClr val="FFFFFF"/>
                </a:solidFill>
                <a:uFillTx/>
                <a:latin typeface="Comic Sans MS" pitchFamily="66"/>
                <a:ea typeface="Arial Unicode MS" pitchFamily="2"/>
                <a:cs typeface="Tahoma" pitchFamily="2"/>
              </a:rPr>
              <a:t>(administered by classroom teacher, Ms. </a:t>
            </a:r>
            <a:r>
              <a:rPr lang="en-US" b="0" i="0" u="none" strike="noStrike" kern="1200" cap="none" spc="0" baseline="0" dirty="0" err="1" smtClean="0">
                <a:solidFill>
                  <a:srgbClr val="FFFFFF"/>
                </a:solidFill>
                <a:uFillTx/>
                <a:latin typeface="Comic Sans MS" pitchFamily="66"/>
                <a:ea typeface="Arial Unicode MS" pitchFamily="2"/>
                <a:cs typeface="Tahoma" pitchFamily="2"/>
              </a:rPr>
              <a:t>Hemsley</a:t>
            </a:r>
            <a:r>
              <a:rPr lang="en-US" b="0" i="0" u="none" strike="noStrike" kern="1200" cap="none" spc="0" baseline="0" dirty="0" smtClean="0">
                <a:solidFill>
                  <a:srgbClr val="FFFFFF"/>
                </a:solidFill>
                <a:uFillTx/>
                <a:latin typeface="Comic Sans MS" pitchFamily="66"/>
                <a:ea typeface="Arial Unicode MS" pitchFamily="2"/>
                <a:cs typeface="Tahoma" pitchFamily="2"/>
              </a:rPr>
              <a:t>, or myself)</a:t>
            </a:r>
          </a:p>
          <a:p>
            <a:pPr lvl="1">
              <a:lnSpc>
                <a:spcPct val="90000"/>
              </a:lnSpc>
              <a:spcBef>
                <a:spcPts val="800"/>
              </a:spcBef>
              <a:buClr>
                <a:srgbClr val="FFFFFF"/>
              </a:buClr>
              <a:buSzPct val="100000"/>
              <a:buFont typeface="Times New Roman" pitchFamily="18"/>
              <a:buChar char="•"/>
              <a:defRPr sz="1800" b="0" i="0" u="none" strike="noStrike" kern="0" cap="none" spc="0" baseline="0">
                <a:solidFill>
                  <a:srgbClr val="000000"/>
                </a:solidFill>
                <a:uFillTx/>
              </a:defRPr>
            </a:pPr>
            <a:r>
              <a:rPr lang="en-US" dirty="0" smtClean="0">
                <a:solidFill>
                  <a:srgbClr val="FFFFFF"/>
                </a:solidFill>
                <a:latin typeface="Comic Sans MS" pitchFamily="66"/>
                <a:ea typeface="Arial Unicode MS" pitchFamily="2"/>
                <a:cs typeface="Tahoma" pitchFamily="2"/>
              </a:rPr>
              <a:t>RTI students are monitored once a month</a:t>
            </a:r>
          </a:p>
          <a:p>
            <a:pPr lvl="1">
              <a:lnSpc>
                <a:spcPct val="90000"/>
              </a:lnSpc>
              <a:spcBef>
                <a:spcPts val="800"/>
              </a:spcBef>
              <a:buClr>
                <a:srgbClr val="FFFFFF"/>
              </a:buClr>
              <a:buSzPct val="100000"/>
              <a:buFont typeface="Times New Roman" pitchFamily="18"/>
              <a:buChar char="•"/>
              <a:defRPr sz="1800" b="0" i="0" u="none" strike="noStrike" kern="0" cap="none" spc="0" baseline="0">
                <a:solidFill>
                  <a:srgbClr val="000000"/>
                </a:solidFill>
                <a:uFillTx/>
              </a:defRPr>
            </a:pPr>
            <a:r>
              <a:rPr lang="en-US" b="0" i="0" u="none" strike="noStrike" kern="1200" cap="none" spc="0" baseline="0" dirty="0" smtClean="0">
                <a:solidFill>
                  <a:srgbClr val="FFFFFF"/>
                </a:solidFill>
                <a:uFillTx/>
                <a:latin typeface="Comic Sans MS" pitchFamily="66"/>
                <a:ea typeface="Arial Unicode MS" pitchFamily="2"/>
                <a:cs typeface="Tahoma" pitchFamily="2"/>
              </a:rPr>
              <a:t>SST</a:t>
            </a:r>
            <a:r>
              <a:rPr lang="en-US" b="0" i="0" u="none" strike="noStrike" kern="1200" cap="none" spc="0" dirty="0" smtClean="0">
                <a:solidFill>
                  <a:srgbClr val="FFFFFF"/>
                </a:solidFill>
                <a:uFillTx/>
                <a:latin typeface="Comic Sans MS" pitchFamily="66"/>
                <a:ea typeface="Arial Unicode MS" pitchFamily="2"/>
                <a:cs typeface="Tahoma" pitchFamily="2"/>
              </a:rPr>
              <a:t> students are monitored every TWO weeks</a:t>
            </a:r>
            <a:endParaRPr lang="en-US" b="0" i="0" u="none" strike="noStrike" kern="1200" cap="none" spc="0" baseline="0" dirty="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Morning Math Lab only offered to 5</a:t>
            </a:r>
            <a:r>
              <a:rPr lang="en-US" sz="2000" b="0" i="0" u="none" strike="noStrike" kern="1200" cap="none" spc="0" baseline="30000" dirty="0">
                <a:solidFill>
                  <a:srgbClr val="FFFFFF"/>
                </a:solidFill>
                <a:uFillTx/>
                <a:latin typeface="Comic Sans MS" pitchFamily="66"/>
                <a:ea typeface="Arial Unicode MS" pitchFamily="2"/>
                <a:cs typeface="Tahoma" pitchFamily="2"/>
              </a:rPr>
              <a:t>th</a:t>
            </a:r>
            <a:r>
              <a:rPr lang="en-US" sz="2000" b="0" i="0" u="none" strike="noStrike" kern="1200" cap="none" spc="0" baseline="0" dirty="0">
                <a:solidFill>
                  <a:srgbClr val="FFFFFF"/>
                </a:solidFill>
                <a:uFillTx/>
                <a:latin typeface="Comic Sans MS" pitchFamily="66"/>
                <a:ea typeface="Arial Unicode MS" pitchFamily="2"/>
                <a:cs typeface="Tahoma" pitchFamily="2"/>
              </a:rPr>
              <a:t> grade due to 'high stakes'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year</a:t>
            </a:r>
            <a:r>
              <a:rPr lang="en-US" sz="2400" b="0" i="0" u="none" strike="noStrike" kern="1200" cap="none" spc="0" baseline="0" dirty="0" smtClean="0">
                <a:solidFill>
                  <a:srgbClr val="FFFFFF"/>
                </a:solidFill>
                <a:uFillTx/>
                <a:latin typeface="Comic Sans MS" pitchFamily="66"/>
                <a:ea typeface="Arial Unicode MS" pitchFamily="2"/>
                <a:cs typeface="Tahoma" pitchFamily="2"/>
              </a:rPr>
              <a:t> (</a:t>
            </a:r>
            <a:r>
              <a:rPr lang="en-US" sz="2000" dirty="0" smtClean="0">
                <a:solidFill>
                  <a:srgbClr val="FFFFFF"/>
                </a:solidFill>
                <a:latin typeface="Comic Sans MS" pitchFamily="66"/>
                <a:ea typeface="Arial Unicode MS" pitchFamily="2"/>
                <a:cs typeface="Tahoma" pitchFamily="2"/>
              </a:rPr>
              <a:t>I run this lab.)</a:t>
            </a:r>
          </a:p>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err="1" smtClean="0">
                <a:solidFill>
                  <a:srgbClr val="FFFFFF"/>
                </a:solidFill>
                <a:uFillTx/>
                <a:latin typeface="Comic Sans MS" pitchFamily="66"/>
                <a:ea typeface="Arial Unicode MS" pitchFamily="2"/>
                <a:cs typeface="Tahoma" pitchFamily="2"/>
              </a:rPr>
              <a:t>Lindamood</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 Bell,</a:t>
            </a:r>
            <a:r>
              <a:rPr lang="en-US" sz="2000" b="0" i="0" u="none" strike="noStrike" kern="1200" cap="none" spc="0" dirty="0" smtClean="0">
                <a:solidFill>
                  <a:srgbClr val="FFFFFF"/>
                </a:solidFill>
                <a:uFillTx/>
                <a:latin typeface="Comic Sans MS" pitchFamily="66"/>
                <a:ea typeface="Arial Unicode MS" pitchFamily="2"/>
                <a:cs typeface="Tahoma" pitchFamily="2"/>
              </a:rPr>
              <a:t> Orton </a:t>
            </a:r>
            <a:r>
              <a:rPr lang="en-US" sz="2000" b="0" i="0" u="none" strike="noStrike" kern="1200" cap="none" spc="0" dirty="0" err="1" smtClean="0">
                <a:solidFill>
                  <a:srgbClr val="FFFFFF"/>
                </a:solidFill>
                <a:uFillTx/>
                <a:latin typeface="Comic Sans MS" pitchFamily="66"/>
                <a:ea typeface="Arial Unicode MS" pitchFamily="2"/>
                <a:cs typeface="Tahoma" pitchFamily="2"/>
              </a:rPr>
              <a:t>Gillingham</a:t>
            </a:r>
            <a:r>
              <a:rPr lang="en-US" sz="2000" b="0" i="0" u="none" strike="noStrike" kern="1200" cap="none" spc="0" dirty="0" smtClean="0">
                <a:solidFill>
                  <a:srgbClr val="FFFFFF"/>
                </a:solidFill>
                <a:uFillTx/>
                <a:latin typeface="Comic Sans MS" pitchFamily="66"/>
                <a:ea typeface="Arial Unicode MS" pitchFamily="2"/>
                <a:cs typeface="Tahoma" pitchFamily="2"/>
              </a:rPr>
              <a:t>, and Read Naturally Labs are also taking place </a:t>
            </a:r>
            <a:r>
              <a:rPr lang="en-US" sz="2000" dirty="0" smtClean="0">
                <a:solidFill>
                  <a:srgbClr val="FFFFFF"/>
                </a:solidFill>
                <a:latin typeface="Comic Sans MS" pitchFamily="66"/>
                <a:ea typeface="Arial Unicode MS" pitchFamily="2"/>
                <a:cs typeface="Tahoma" pitchFamily="2"/>
              </a:rPr>
              <a:t>each morning with other qualified staff members running each lab</a:t>
            </a:r>
            <a:endParaRPr lang="en-US" sz="2000" b="0" i="0" u="none" strike="noStrike" kern="1200" cap="none" spc="0" baseline="0" dirty="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Parental Involvement -attend conferences, correspond with EIP teacher as needed</a:t>
            </a:r>
          </a:p>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smtClean="0">
                <a:solidFill>
                  <a:srgbClr val="FFFFFF"/>
                </a:solidFill>
                <a:uFillTx/>
                <a:latin typeface="Comic Sans MS" pitchFamily="66"/>
                <a:ea typeface="Arial Unicode MS" pitchFamily="2"/>
                <a:cs typeface="Tahoma" pitchFamily="2"/>
              </a:rPr>
              <a:t>Program </a:t>
            </a:r>
            <a:r>
              <a:rPr lang="en-US" sz="2000" b="0" i="0" u="none" strike="noStrike" kern="1200" cap="none" spc="0" baseline="0" dirty="0">
                <a:solidFill>
                  <a:srgbClr val="FFFFFF"/>
                </a:solidFill>
                <a:uFillTx/>
                <a:latin typeface="Comic Sans MS" pitchFamily="66"/>
                <a:ea typeface="Arial Unicode MS" pitchFamily="2"/>
                <a:cs typeface="Tahoma" pitchFamily="2"/>
              </a:rPr>
              <a:t>Accountability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using Research Based programs and strategies with fidelity</a:t>
            </a:r>
            <a:endParaRPr lang="en-US" sz="2000" b="0" i="0" u="none" strike="noStrike" kern="1200" cap="none" spc="0" baseline="0" dirty="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endParaRPr lang="en-US" sz="3200" b="0" i="0" u="none" strike="noStrike" kern="1200" cap="none" spc="0" baseline="0" dirty="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endParaRPr lang="en-US" sz="3200" b="0" i="0" u="none" strike="noStrike" kern="1200" cap="none" spc="0" baseline="0" dirty="0">
              <a:solidFill>
                <a:srgbClr val="FFFFFF"/>
              </a:solidFill>
              <a:uFillTx/>
              <a:latin typeface="Comic Sans MS" pitchFamily="66"/>
              <a:ea typeface="Arial Unicode MS" pitchFamily="2"/>
              <a:cs typeface="Tahoma" pitchFamily="2"/>
            </a:endParaRPr>
          </a:p>
        </p:txBody>
      </p:sp>
      <p:pic>
        <p:nvPicPr>
          <p:cNvPr id="4" name="Picture 3"/>
          <p:cNvPicPr>
            <a:picLocks noChangeAspect="1"/>
          </p:cNvPicPr>
          <p:nvPr/>
        </p:nvPicPr>
        <p:blipFill>
          <a:blip r:embed="rId3" cstate="print">
            <a:alphaModFix/>
            <a:lum/>
          </a:blip>
          <a:srcRect/>
          <a:stretch>
            <a:fillRect/>
          </a:stretch>
        </p:blipFill>
        <p:spPr>
          <a:xfrm>
            <a:off x="7315200" y="457200"/>
            <a:ext cx="1600200" cy="1316159"/>
          </a:xfrm>
          <a:prstGeom prst="rect">
            <a:avLst/>
          </a:prstGeom>
          <a:noFill/>
          <a:ln>
            <a:noFill/>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Freeform 1"/>
          <p:cNvSpPr/>
          <p:nvPr/>
        </p:nvSpPr>
        <p:spPr>
          <a:xfrm>
            <a:off x="609603" y="152403"/>
            <a:ext cx="7772400" cy="11430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000" b="0" i="0" u="none" strike="noStrike" kern="1200" cap="none" spc="0" baseline="0">
                <a:solidFill>
                  <a:srgbClr val="33CCCC"/>
                </a:solidFill>
                <a:uFillTx/>
                <a:latin typeface="Comic Sans MS" pitchFamily="66"/>
                <a:ea typeface="Arial Unicode MS" pitchFamily="2"/>
                <a:cs typeface="Tahoma" pitchFamily="2"/>
              </a:rPr>
              <a:t>The Delivery Models</a:t>
            </a:r>
          </a:p>
        </p:txBody>
      </p:sp>
      <p:sp>
        <p:nvSpPr>
          <p:cNvPr id="3" name="Freeform 2"/>
          <p:cNvSpPr/>
          <p:nvPr/>
        </p:nvSpPr>
        <p:spPr>
          <a:xfrm>
            <a:off x="609603" y="1219196"/>
            <a:ext cx="7772400" cy="43434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t" anchorCtr="0" compatLnSpc="0"/>
          <a:lstStyle/>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3200" b="0" i="0" u="sng" strike="noStrike" kern="1200" cap="none" spc="0" baseline="0" dirty="0">
                <a:solidFill>
                  <a:srgbClr val="FFFFFF"/>
                </a:solidFill>
                <a:uFillTx/>
                <a:latin typeface="Comic Sans MS" pitchFamily="66"/>
                <a:ea typeface="Arial Unicode MS" pitchFamily="2"/>
                <a:cs typeface="Tahoma" pitchFamily="2"/>
              </a:rPr>
              <a:t>Pull-Out</a:t>
            </a:r>
            <a:r>
              <a:rPr lang="en-US" sz="3200" b="0" i="0" u="none" strike="noStrike" kern="1200" cap="none" spc="0" baseline="0" dirty="0">
                <a:solidFill>
                  <a:srgbClr val="FFFFFF"/>
                </a:solidFill>
                <a:uFillTx/>
                <a:latin typeface="Comic Sans MS" pitchFamily="66"/>
                <a:ea typeface="Arial Unicode MS" pitchFamily="2"/>
                <a:cs typeface="Tahoma" pitchFamily="2"/>
              </a:rPr>
              <a:t>:  a </a:t>
            </a:r>
            <a:r>
              <a:rPr lang="en-US" sz="3200" b="1" i="0" u="none" strike="noStrike" kern="1200" cap="none" spc="0" baseline="0" dirty="0">
                <a:solidFill>
                  <a:srgbClr val="FFFFFF"/>
                </a:solidFill>
                <a:uFillTx/>
                <a:latin typeface="Comic Sans MS" pitchFamily="66"/>
                <a:ea typeface="Arial Unicode MS" pitchFamily="2"/>
                <a:cs typeface="Tahoma" pitchFamily="2"/>
              </a:rPr>
              <a:t>maximum</a:t>
            </a:r>
            <a:r>
              <a:rPr lang="en-US" sz="3200" b="0" i="0" u="none" strike="noStrike" kern="1200" cap="none" spc="0" baseline="0" dirty="0">
                <a:solidFill>
                  <a:srgbClr val="FFFFFF"/>
                </a:solidFill>
                <a:uFillTx/>
                <a:latin typeface="Comic Sans MS" pitchFamily="66"/>
                <a:ea typeface="Arial Unicode MS" pitchFamily="2"/>
                <a:cs typeface="Tahoma" pitchFamily="2"/>
              </a:rPr>
              <a:t> of 14 students in a session (ideally between 10-12)</a:t>
            </a:r>
          </a:p>
          <a:p>
            <a:pPr marL="0" marR="0" lvl="0" indent="0" algn="l" defTabSz="914400" rtl="0" fontAlgn="auto" hangingPunct="1">
              <a:lnSpc>
                <a:spcPct val="9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3200" b="0" i="0" u="sng" strike="noStrike" kern="1200" cap="none" spc="0" baseline="0" dirty="0">
                <a:solidFill>
                  <a:srgbClr val="FFFFFF"/>
                </a:solidFill>
                <a:uFillTx/>
                <a:latin typeface="Comic Sans MS" pitchFamily="66"/>
                <a:ea typeface="Arial Unicode MS" pitchFamily="2"/>
                <a:cs typeface="Tahoma" pitchFamily="2"/>
              </a:rPr>
              <a:t>Augmented</a:t>
            </a:r>
            <a:r>
              <a:rPr lang="en-US" sz="3200" b="0" i="0" u="none" strike="noStrike" kern="1200" cap="none" spc="0" baseline="0" dirty="0">
                <a:solidFill>
                  <a:srgbClr val="FFFFFF"/>
                </a:solidFill>
                <a:uFillTx/>
                <a:latin typeface="Comic Sans MS" pitchFamily="66"/>
                <a:ea typeface="Arial Unicode MS" pitchFamily="2"/>
                <a:cs typeface="Tahoma" pitchFamily="2"/>
              </a:rPr>
              <a:t>:  team teaching or co-teaching (inclusion) in </a:t>
            </a:r>
            <a:r>
              <a:rPr lang="en-US" sz="3200" b="0" i="0" u="none" strike="noStrike" kern="1200" cap="none" spc="0" baseline="0" dirty="0" smtClean="0">
                <a:solidFill>
                  <a:srgbClr val="FFFFFF"/>
                </a:solidFill>
                <a:uFillTx/>
                <a:latin typeface="Comic Sans MS" pitchFamily="66"/>
                <a:ea typeface="Arial Unicode MS" pitchFamily="2"/>
                <a:cs typeface="Tahoma" pitchFamily="2"/>
              </a:rPr>
              <a:t>Mrs. Bishop’s 3</a:t>
            </a:r>
            <a:r>
              <a:rPr lang="en-US" sz="3200" b="0" i="0" u="none" strike="noStrike" kern="1200" cap="none" spc="0" baseline="30000" dirty="0" smtClean="0">
                <a:solidFill>
                  <a:srgbClr val="FFFFFF"/>
                </a:solidFill>
                <a:uFillTx/>
                <a:latin typeface="Comic Sans MS" pitchFamily="66"/>
                <a:ea typeface="Arial Unicode MS" pitchFamily="2"/>
                <a:cs typeface="Tahoma" pitchFamily="2"/>
              </a:rPr>
              <a:t>rd</a:t>
            </a:r>
            <a:r>
              <a:rPr lang="en-US" sz="3200" b="0" i="0" u="none" strike="noStrike" kern="1200" cap="none" spc="0" baseline="0" dirty="0" smtClean="0">
                <a:solidFill>
                  <a:srgbClr val="FFFFFF"/>
                </a:solidFill>
                <a:uFillTx/>
                <a:latin typeface="Comic Sans MS" pitchFamily="66"/>
                <a:ea typeface="Arial Unicode MS" pitchFamily="2"/>
                <a:cs typeface="Tahoma" pitchFamily="2"/>
              </a:rPr>
              <a:t> grade math class </a:t>
            </a:r>
            <a:r>
              <a:rPr lang="en-US" sz="3200" b="0" i="0" u="none" strike="noStrike" kern="1200" cap="none" spc="0" baseline="0" dirty="0">
                <a:solidFill>
                  <a:srgbClr val="FFFFFF"/>
                </a:solidFill>
                <a:uFillTx/>
                <a:latin typeface="Comic Sans MS" pitchFamily="66"/>
                <a:ea typeface="Arial Unicode MS" pitchFamily="2"/>
                <a:cs typeface="Tahoma" pitchFamily="2"/>
              </a:rPr>
              <a:t>only</a:t>
            </a:r>
          </a:p>
          <a:p>
            <a:pPr marL="0" marR="0" lvl="0" indent="0" algn="l" defTabSz="914400" rtl="0" fontAlgn="auto" hangingPunct="1">
              <a:lnSpc>
                <a:spcPct val="90000"/>
              </a:lnSpc>
              <a:spcBef>
                <a:spcPts val="800"/>
              </a:spcBef>
              <a:spcAft>
                <a:spcPts val="0"/>
              </a:spcAft>
              <a:buClr>
                <a:srgbClr val="0066FF"/>
              </a:buClr>
              <a:buSzPct val="100000"/>
              <a:buFont typeface="Times New Roman" pitchFamily="18"/>
              <a:buChar char="•"/>
              <a:tabLst/>
              <a:defRPr sz="1800" b="0" i="0" u="none" strike="noStrike" kern="0" cap="none" spc="0" baseline="0">
                <a:solidFill>
                  <a:srgbClr val="000000"/>
                </a:solidFill>
                <a:uFillTx/>
              </a:defRPr>
            </a:pPr>
            <a:r>
              <a:rPr lang="en-US" sz="2000" b="0" i="0" u="sng" strike="noStrike" kern="1200" cap="none" spc="0" baseline="0" dirty="0" smtClean="0">
                <a:solidFill>
                  <a:srgbClr val="FF00FF"/>
                </a:solidFill>
                <a:uFillTx/>
                <a:latin typeface="Comic Sans MS" pitchFamily="66"/>
                <a:ea typeface="Arial Unicode MS" pitchFamily="2"/>
                <a:cs typeface="Tahoma" pitchFamily="2"/>
              </a:rPr>
              <a:t>OTHER OPTIONS</a:t>
            </a:r>
            <a:r>
              <a:rPr lang="en-US" sz="2000" b="0" i="0" u="sng" strike="noStrike" kern="1200" cap="none" spc="0" dirty="0" smtClean="0">
                <a:solidFill>
                  <a:srgbClr val="FF00FF"/>
                </a:solidFill>
                <a:uFillTx/>
                <a:latin typeface="Comic Sans MS" pitchFamily="66"/>
                <a:ea typeface="Arial Unicode MS" pitchFamily="2"/>
                <a:cs typeface="Tahoma" pitchFamily="2"/>
              </a:rPr>
              <a:t> , BUT NOT HCES DOES NOT USE THESE MODELS:</a:t>
            </a:r>
            <a:endParaRPr lang="en-US" sz="2000" b="0" i="0" u="sng" strike="noStrike" kern="1200" cap="none" spc="0" baseline="0" dirty="0" smtClean="0">
              <a:solidFill>
                <a:srgbClr val="FF00FF"/>
              </a:solidFill>
              <a:uFillTx/>
              <a:latin typeface="Comic Sans MS" pitchFamily="66"/>
              <a:ea typeface="Arial Unicode MS" pitchFamily="2"/>
              <a:cs typeface="Tahoma" pitchFamily="2"/>
            </a:endParaRPr>
          </a:p>
          <a:p>
            <a:pPr marL="0" marR="0" lvl="0" indent="0" algn="l" defTabSz="914400" rtl="0" fontAlgn="auto" hangingPunct="1">
              <a:lnSpc>
                <a:spcPct val="90000"/>
              </a:lnSpc>
              <a:spcBef>
                <a:spcPts val="800"/>
              </a:spcBef>
              <a:spcAft>
                <a:spcPts val="0"/>
              </a:spcAft>
              <a:buClr>
                <a:srgbClr val="0066FF"/>
              </a:buClr>
              <a:buSzPct val="100000"/>
              <a:buFont typeface="Times New Roman" pitchFamily="18"/>
              <a:buChar char="•"/>
              <a:tabLst/>
              <a:defRPr sz="1800" b="0" i="0" u="none" strike="noStrike" kern="0" cap="none" spc="0" baseline="0">
                <a:solidFill>
                  <a:srgbClr val="000000"/>
                </a:solidFill>
                <a:uFillTx/>
              </a:defRPr>
            </a:pPr>
            <a:r>
              <a:rPr lang="en-US" sz="2000" b="0" i="0" u="sng" strike="noStrike" kern="1200" cap="none" spc="0" baseline="0" dirty="0" smtClean="0">
                <a:solidFill>
                  <a:srgbClr val="FF00FF"/>
                </a:solidFill>
                <a:uFillTx/>
                <a:latin typeface="Comic Sans MS" pitchFamily="66"/>
                <a:ea typeface="Arial Unicode MS" pitchFamily="2"/>
                <a:cs typeface="Tahoma" pitchFamily="2"/>
              </a:rPr>
              <a:t>Self-contained</a:t>
            </a:r>
            <a:r>
              <a:rPr lang="en-US" sz="2000" b="0" i="0" u="none" strike="noStrike" kern="1200" cap="none" spc="0" baseline="0" dirty="0">
                <a:solidFill>
                  <a:srgbClr val="FF00FF"/>
                </a:solidFill>
                <a:uFillTx/>
                <a:latin typeface="Comic Sans MS" pitchFamily="66"/>
                <a:ea typeface="Arial Unicode MS" pitchFamily="2"/>
                <a:cs typeface="Tahoma" pitchFamily="2"/>
              </a:rPr>
              <a:t>:  a maximum of 14 students in the class (ex. transition)</a:t>
            </a:r>
          </a:p>
          <a:p>
            <a:pPr marL="0" marR="0" lvl="0" indent="0" algn="l" defTabSz="914400" rtl="0" fontAlgn="auto" hangingPunct="1">
              <a:lnSpc>
                <a:spcPct val="90000"/>
              </a:lnSpc>
              <a:spcBef>
                <a:spcPts val="800"/>
              </a:spcBef>
              <a:spcAft>
                <a:spcPts val="0"/>
              </a:spcAft>
              <a:buClr>
                <a:srgbClr val="0066FF"/>
              </a:buClr>
              <a:buSzPct val="100000"/>
              <a:buFont typeface="Times New Roman" pitchFamily="18"/>
              <a:buChar char="•"/>
              <a:tabLst/>
              <a:defRPr sz="1800" b="0" i="0" u="none" strike="noStrike" kern="0" cap="none" spc="0" baseline="0">
                <a:solidFill>
                  <a:srgbClr val="000000"/>
                </a:solidFill>
                <a:uFillTx/>
              </a:defRPr>
            </a:pPr>
            <a:r>
              <a:rPr lang="en-US" sz="2000" b="0" i="0" u="sng" strike="noStrike" kern="1200" cap="none" spc="0" baseline="0" dirty="0">
                <a:solidFill>
                  <a:srgbClr val="FF00FF"/>
                </a:solidFill>
                <a:uFillTx/>
                <a:latin typeface="Comic Sans MS" pitchFamily="66"/>
                <a:ea typeface="Arial Unicode MS" pitchFamily="2"/>
                <a:cs typeface="Tahoma" pitchFamily="2"/>
              </a:rPr>
              <a:t>Reduced</a:t>
            </a:r>
            <a:r>
              <a:rPr lang="en-US" sz="2000" b="0" i="0" u="none" strike="noStrike" kern="1200" cap="none" spc="0" baseline="0" dirty="0">
                <a:solidFill>
                  <a:srgbClr val="FF00FF"/>
                </a:solidFill>
                <a:uFillTx/>
                <a:latin typeface="Comic Sans MS" pitchFamily="66"/>
                <a:ea typeface="Arial Unicode MS" pitchFamily="2"/>
                <a:cs typeface="Tahoma" pitchFamily="2"/>
              </a:rPr>
              <a:t>:  number of students in class based on a ratio of EIP to non-EIP students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Freeform 1"/>
          <p:cNvSpPr/>
          <p:nvPr/>
        </p:nvSpPr>
        <p:spPr>
          <a:xfrm>
            <a:off x="761996" y="381003"/>
            <a:ext cx="7772400" cy="11430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sz="1800" b="0" i="0" u="none" strike="noStrike" kern="0" cap="none" spc="0" baseline="0">
                <a:solidFill>
                  <a:srgbClr val="000000"/>
                </a:solidFill>
                <a:uFillTx/>
              </a:defRPr>
            </a:pPr>
            <a:r>
              <a:rPr lang="en-US" sz="4400" b="0" i="0" u="none" strike="noStrike" kern="1200" cap="none" spc="0" baseline="0" dirty="0">
                <a:solidFill>
                  <a:srgbClr val="33CCCC"/>
                </a:solidFill>
                <a:uFillTx/>
                <a:latin typeface="Times New Roman" pitchFamily="18"/>
                <a:ea typeface="Arial Unicode MS" pitchFamily="2"/>
                <a:cs typeface="Tahoma" pitchFamily="2"/>
              </a:rPr>
              <a:t>			</a:t>
            </a:r>
            <a:r>
              <a:rPr lang="en-US" sz="4400" b="0" i="0" u="none" strike="noStrike" kern="1200" cap="none" spc="0" baseline="0" dirty="0" smtClean="0">
                <a:solidFill>
                  <a:srgbClr val="33CCCC"/>
                </a:solidFill>
                <a:uFillTx/>
                <a:latin typeface="Comic Sans MS" pitchFamily="66"/>
                <a:ea typeface="Arial Unicode MS" pitchFamily="2"/>
                <a:cs typeface="Tahoma" pitchFamily="2"/>
              </a:rPr>
              <a:t>Curriculum-MATH</a:t>
            </a:r>
            <a:endParaRPr lang="en-US" sz="4400" b="0" i="0" u="none" strike="noStrike" kern="1200" cap="none" spc="0" baseline="0" dirty="0">
              <a:solidFill>
                <a:srgbClr val="33CCCC"/>
              </a:solidFill>
              <a:uFillTx/>
              <a:latin typeface="Comic Sans MS" pitchFamily="66"/>
              <a:ea typeface="Arial Unicode MS" pitchFamily="2"/>
              <a:cs typeface="Tahoma" pitchFamily="2"/>
            </a:endParaRPr>
          </a:p>
        </p:txBody>
      </p:sp>
      <p:sp>
        <p:nvSpPr>
          <p:cNvPr id="3" name="Freeform 2"/>
          <p:cNvSpPr/>
          <p:nvPr/>
        </p:nvSpPr>
        <p:spPr>
          <a:xfrm>
            <a:off x="381003" y="1371600"/>
            <a:ext cx="8382240" cy="48006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t" anchorCtr="0" compatLnSpc="0"/>
          <a:lstStyle/>
          <a:p>
            <a:pPr marL="0" marR="0" lvl="0" indent="0" algn="l" defTabSz="914400" rtl="0" fontAlgn="auto" hangingPunct="1">
              <a:lnSpc>
                <a:spcPct val="8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1" i="0" u="none" strike="noStrike" kern="1200" cap="none" spc="0" baseline="0" dirty="0">
                <a:solidFill>
                  <a:srgbClr val="FFFFFF"/>
                </a:solidFill>
                <a:uFillTx/>
                <a:latin typeface="Comic Sans MS" pitchFamily="66"/>
                <a:ea typeface="Arial Unicode MS" pitchFamily="2"/>
                <a:cs typeface="Tahoma" pitchFamily="2"/>
              </a:rPr>
              <a:t>Math</a:t>
            </a:r>
            <a:r>
              <a:rPr lang="en-US" sz="2000" b="0" i="0" u="none" strike="noStrike" kern="1200" cap="none" spc="0" baseline="0" dirty="0">
                <a:solidFill>
                  <a:srgbClr val="FFFFFF"/>
                </a:solidFill>
                <a:uFillTx/>
                <a:latin typeface="Comic Sans MS" pitchFamily="66"/>
                <a:ea typeface="Arial Unicode MS" pitchFamily="2"/>
                <a:cs typeface="Tahoma" pitchFamily="2"/>
              </a:rPr>
              <a:t>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a:t>
            </a:r>
          </a:p>
          <a:p>
            <a:pPr marL="0" marR="0" lvl="0" indent="0" algn="l" defTabSz="914400" rtl="0" fontAlgn="auto" hangingPunct="1">
              <a:lnSpc>
                <a:spcPct val="8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dirty="0" smtClean="0">
                <a:solidFill>
                  <a:srgbClr val="FFFFFF"/>
                </a:solidFill>
                <a:latin typeface="Comic Sans MS" pitchFamily="66"/>
                <a:ea typeface="Arial Unicode MS" pitchFamily="2"/>
                <a:cs typeface="Tahoma" pitchFamily="2"/>
              </a:rPr>
              <a:t>Students will be using a Strategy Binder to help learn organization.  This binder should be used in EIP, his/her math class, and taken home daily.</a:t>
            </a:r>
            <a:endParaRPr lang="en-US" b="0" i="0" u="none" strike="noStrike" kern="1200" cap="none" spc="0" baseline="0" dirty="0" smtClean="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8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b="0" i="0" u="none" strike="noStrike" kern="1200" cap="none" spc="0" baseline="0" dirty="0" smtClean="0">
                <a:solidFill>
                  <a:srgbClr val="FFFFFF"/>
                </a:solidFill>
                <a:uFillTx/>
                <a:latin typeface="Comic Sans MS" pitchFamily="66"/>
                <a:ea typeface="Arial Unicode MS" pitchFamily="2"/>
                <a:cs typeface="Tahoma" pitchFamily="2"/>
              </a:rPr>
              <a:t> Research </a:t>
            </a:r>
            <a:r>
              <a:rPr lang="en-US" b="0" i="0" u="none" strike="noStrike" kern="1200" cap="none" spc="0" baseline="0" dirty="0">
                <a:solidFill>
                  <a:srgbClr val="FFFFFF"/>
                </a:solidFill>
                <a:uFillTx/>
                <a:latin typeface="Comic Sans MS" pitchFamily="66"/>
                <a:ea typeface="Arial Unicode MS" pitchFamily="2"/>
                <a:cs typeface="Tahoma" pitchFamily="2"/>
              </a:rPr>
              <a:t>Based Program being implemented </a:t>
            </a:r>
            <a:r>
              <a:rPr lang="en-US" b="0" i="0" u="none" strike="noStrike" kern="1200" cap="none" spc="0" baseline="0" dirty="0" smtClean="0">
                <a:solidFill>
                  <a:srgbClr val="FFFFFF"/>
                </a:solidFill>
                <a:uFillTx/>
                <a:latin typeface="Comic Sans MS" pitchFamily="66"/>
                <a:ea typeface="Arial Unicode MS" pitchFamily="2"/>
                <a:cs typeface="Tahoma" pitchFamily="2"/>
              </a:rPr>
              <a:t>again this </a:t>
            </a:r>
            <a:r>
              <a:rPr lang="en-US" b="0" i="0" u="none" strike="noStrike" kern="1200" cap="none" spc="0" baseline="0" dirty="0">
                <a:solidFill>
                  <a:srgbClr val="FFFFFF"/>
                </a:solidFill>
                <a:uFillTx/>
                <a:latin typeface="Comic Sans MS" pitchFamily="66"/>
                <a:ea typeface="Arial Unicode MS" pitchFamily="2"/>
                <a:cs typeface="Tahoma" pitchFamily="2"/>
              </a:rPr>
              <a:t>year is PALS (Peer Assisted Learning </a:t>
            </a:r>
            <a:r>
              <a:rPr lang="en-US" b="0" i="0" u="none" strike="noStrike" kern="1200" cap="none" spc="0" baseline="0" dirty="0" smtClean="0">
                <a:solidFill>
                  <a:srgbClr val="FFFFFF"/>
                </a:solidFill>
                <a:uFillTx/>
                <a:latin typeface="Comic Sans MS" pitchFamily="66"/>
                <a:ea typeface="Arial Unicode MS" pitchFamily="2"/>
                <a:cs typeface="Tahoma" pitchFamily="2"/>
              </a:rPr>
              <a:t>Strategies). PALS t</a:t>
            </a:r>
            <a:r>
              <a:rPr lang="en-US" b="0" i="0" u="none" strike="noStrike" kern="1200" cap="none" spc="0" dirty="0" smtClean="0">
                <a:solidFill>
                  <a:srgbClr val="FFFFFF"/>
                </a:solidFill>
                <a:uFillTx/>
                <a:latin typeface="Comic Sans MS" pitchFamily="66"/>
                <a:ea typeface="Arial Unicode MS" pitchFamily="2"/>
                <a:cs typeface="Tahoma" pitchFamily="2"/>
              </a:rPr>
              <a:t>akes place 2 days a week. Strategy lessons take place the other 3 days.</a:t>
            </a:r>
            <a:endParaRPr lang="en-US" b="0" i="0" u="none" strike="noStrike" kern="1200" cap="none" spc="0" baseline="0" dirty="0" smtClean="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8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b="0" i="0" u="none" strike="noStrike" kern="1200" cap="none" spc="0" baseline="0" dirty="0" smtClean="0">
                <a:solidFill>
                  <a:srgbClr val="FFFFFF"/>
                </a:solidFill>
                <a:uFillTx/>
                <a:latin typeface="Comic Sans MS" pitchFamily="66"/>
                <a:ea typeface="Arial Unicode MS" pitchFamily="2"/>
                <a:cs typeface="Tahoma" pitchFamily="2"/>
              </a:rPr>
              <a:t>Versa </a:t>
            </a:r>
            <a:r>
              <a:rPr lang="en-US" b="0" i="0" u="none" strike="noStrike" kern="1200" cap="none" spc="0" baseline="0" dirty="0">
                <a:solidFill>
                  <a:srgbClr val="FFFFFF"/>
                </a:solidFill>
                <a:uFillTx/>
                <a:latin typeface="Comic Sans MS" pitchFamily="66"/>
                <a:ea typeface="Arial Unicode MS" pitchFamily="2"/>
                <a:cs typeface="Tahoma" pitchFamily="2"/>
              </a:rPr>
              <a:t>Tiles, Math Frameworks, Math </a:t>
            </a:r>
            <a:r>
              <a:rPr lang="en-US" b="0" i="0" u="none" strike="noStrike" kern="1200" cap="none" spc="0" baseline="0" dirty="0" smtClean="0">
                <a:solidFill>
                  <a:srgbClr val="FFFFFF"/>
                </a:solidFill>
                <a:uFillTx/>
                <a:latin typeface="Comic Sans MS" pitchFamily="66"/>
                <a:ea typeface="Arial Unicode MS" pitchFamily="2"/>
                <a:cs typeface="Tahoma" pitchFamily="2"/>
              </a:rPr>
              <a:t>Mammoth, UNRAAVEL word problem strategy,  </a:t>
            </a:r>
            <a:r>
              <a:rPr lang="en-US" b="0" i="0" u="none" strike="noStrike" kern="1200" cap="none" spc="0" baseline="0" dirty="0">
                <a:solidFill>
                  <a:srgbClr val="FFFFFF"/>
                </a:solidFill>
                <a:uFillTx/>
                <a:latin typeface="Comic Sans MS" pitchFamily="66"/>
                <a:ea typeface="Arial Unicode MS" pitchFamily="2"/>
                <a:cs typeface="Tahoma" pitchFamily="2"/>
              </a:rPr>
              <a:t>Problem Solving strategies, and other resources </a:t>
            </a:r>
            <a:r>
              <a:rPr lang="en-US" b="0" i="0" u="none" strike="noStrike" kern="1200" cap="none" spc="0" baseline="0" dirty="0" smtClean="0">
                <a:solidFill>
                  <a:srgbClr val="FFFFFF"/>
                </a:solidFill>
                <a:uFillTx/>
                <a:latin typeface="Comic Sans MS" pitchFamily="66"/>
                <a:ea typeface="Arial Unicode MS" pitchFamily="2"/>
                <a:cs typeface="Tahoma" pitchFamily="2"/>
              </a:rPr>
              <a:t>will be implemented needed </a:t>
            </a:r>
            <a:r>
              <a:rPr lang="en-US" b="0" i="0" u="none" strike="noStrike" kern="1200" cap="none" spc="0" baseline="0" dirty="0">
                <a:solidFill>
                  <a:srgbClr val="FFFFFF"/>
                </a:solidFill>
                <a:uFillTx/>
                <a:latin typeface="Comic Sans MS" pitchFamily="66"/>
                <a:ea typeface="Arial Unicode MS" pitchFamily="2"/>
                <a:cs typeface="Tahoma" pitchFamily="2"/>
              </a:rPr>
              <a:t>to develop the individual skills of </a:t>
            </a:r>
            <a:r>
              <a:rPr lang="en-US" b="0" i="0" u="none" strike="noStrike" kern="1200" cap="none" spc="0" baseline="0" dirty="0" smtClean="0">
                <a:solidFill>
                  <a:srgbClr val="FFFFFF"/>
                </a:solidFill>
                <a:uFillTx/>
                <a:latin typeface="Comic Sans MS" pitchFamily="66"/>
                <a:ea typeface="Arial Unicode MS" pitchFamily="2"/>
                <a:cs typeface="Tahoma" pitchFamily="2"/>
              </a:rPr>
              <a:t>students.</a:t>
            </a:r>
          </a:p>
          <a:p>
            <a:pPr marL="0" marR="0" lvl="0" indent="0" algn="l" defTabSz="914400" rtl="0" fontAlgn="auto" hangingPunct="1">
              <a:lnSpc>
                <a:spcPct val="8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b="0" i="0" u="none" strike="noStrike" kern="1200" cap="none" spc="0" baseline="0" dirty="0" smtClean="0">
                <a:solidFill>
                  <a:srgbClr val="FFFFFF"/>
                </a:solidFill>
                <a:uFillTx/>
                <a:latin typeface="Comic Sans MS" pitchFamily="66"/>
                <a:ea typeface="Arial Unicode MS" pitchFamily="2"/>
                <a:cs typeface="Tahoma" pitchFamily="2"/>
              </a:rPr>
              <a:t>Students </a:t>
            </a:r>
            <a:r>
              <a:rPr lang="en-US" b="0" i="0" u="none" strike="noStrike" kern="1200" cap="none" spc="0" baseline="0" dirty="0">
                <a:solidFill>
                  <a:srgbClr val="FFFFFF"/>
                </a:solidFill>
                <a:uFillTx/>
                <a:latin typeface="Comic Sans MS" pitchFamily="66"/>
                <a:ea typeface="Arial Unicode MS" pitchFamily="2"/>
                <a:cs typeface="Tahoma" pitchFamily="2"/>
              </a:rPr>
              <a:t>will have access to IXL Math and Study Island, both at home and at </a:t>
            </a:r>
            <a:r>
              <a:rPr lang="en-US" b="0" i="0" u="none" strike="noStrike" kern="1200" cap="none" spc="0" baseline="0" dirty="0" smtClean="0">
                <a:solidFill>
                  <a:srgbClr val="FFFFFF"/>
                </a:solidFill>
                <a:uFillTx/>
                <a:latin typeface="Comic Sans MS" pitchFamily="66"/>
                <a:ea typeface="Arial Unicode MS" pitchFamily="2"/>
                <a:cs typeface="Tahoma" pitchFamily="2"/>
              </a:rPr>
              <a:t>school.  PLEASE UTILIZE THESE VALUABLE RESOURCES!</a:t>
            </a:r>
          </a:p>
          <a:p>
            <a:pPr marL="0" marR="0" lvl="0" indent="0" algn="l" defTabSz="914400" rtl="0" fontAlgn="auto" hangingPunct="1">
              <a:lnSpc>
                <a:spcPct val="8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b="0" i="0" u="none" strike="noStrike" kern="1200" cap="none" spc="0" baseline="0" dirty="0" smtClean="0">
                <a:solidFill>
                  <a:srgbClr val="FFFFFF"/>
                </a:solidFill>
                <a:uFillTx/>
                <a:latin typeface="Comic Sans MS" pitchFamily="66"/>
                <a:ea typeface="Arial Unicode MS" pitchFamily="2"/>
                <a:cs typeface="Tahoma" pitchFamily="2"/>
              </a:rPr>
              <a:t>Fifth </a:t>
            </a:r>
            <a:r>
              <a:rPr lang="en-US" b="0" i="0" u="none" strike="noStrike" kern="1200" cap="none" spc="0" baseline="0" dirty="0">
                <a:solidFill>
                  <a:srgbClr val="FFFFFF"/>
                </a:solidFill>
                <a:uFillTx/>
                <a:latin typeface="Comic Sans MS" pitchFamily="66"/>
                <a:ea typeface="Arial Unicode MS" pitchFamily="2"/>
                <a:cs typeface="Tahoma" pitchFamily="2"/>
              </a:rPr>
              <a:t>Graders may attend an optional Math Lab before school each morning beginning at </a:t>
            </a:r>
            <a:r>
              <a:rPr lang="en-US" b="0" i="0" u="none" strike="noStrike" kern="1200" cap="none" spc="0" baseline="0" dirty="0" smtClean="0">
                <a:solidFill>
                  <a:srgbClr val="FFFFFF"/>
                </a:solidFill>
                <a:uFillTx/>
                <a:latin typeface="Comic Sans MS" pitchFamily="66"/>
                <a:ea typeface="Arial Unicode MS" pitchFamily="2"/>
                <a:cs typeface="Tahoma" pitchFamily="2"/>
              </a:rPr>
              <a:t>7:10.</a:t>
            </a:r>
          </a:p>
          <a:p>
            <a:pPr marL="0" marR="0" lvl="0" indent="0" algn="l" defTabSz="914400" rtl="0" fontAlgn="auto" hangingPunct="1">
              <a:lnSpc>
                <a:spcPct val="8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dirty="0" smtClean="0">
                <a:solidFill>
                  <a:srgbClr val="FFFFFF"/>
                </a:solidFill>
                <a:latin typeface="Comic Sans MS" pitchFamily="66"/>
                <a:ea typeface="Arial Unicode MS" pitchFamily="2"/>
                <a:cs typeface="Tahoma" pitchFamily="2"/>
              </a:rPr>
              <a:t>Power points and other resources can be found on my website.  In addition, I will be setting up accounts in ANGEL with valuable resources.</a:t>
            </a:r>
            <a:endParaRPr lang="en-US" b="0" i="0" u="none" strike="noStrike" kern="1200" cap="none" spc="0" baseline="0" dirty="0">
              <a:solidFill>
                <a:srgbClr val="FFFFFF"/>
              </a:solidFill>
              <a:uFillTx/>
              <a:latin typeface="Comic Sans MS" pitchFamily="66"/>
              <a:ea typeface="Arial Unicode MS" pitchFamily="2"/>
              <a:cs typeface="Tahoma" pitchFamily="2"/>
            </a:endParaRPr>
          </a:p>
        </p:txBody>
      </p:sp>
      <p:pic>
        <p:nvPicPr>
          <p:cNvPr id="4" name="Picture 3"/>
          <p:cNvPicPr>
            <a:picLocks noChangeAspect="1"/>
          </p:cNvPicPr>
          <p:nvPr/>
        </p:nvPicPr>
        <p:blipFill>
          <a:blip r:embed="rId3" cstate="print">
            <a:alphaModFix/>
            <a:lum/>
          </a:blip>
          <a:srcRect/>
          <a:stretch>
            <a:fillRect/>
          </a:stretch>
        </p:blipFill>
        <p:spPr>
          <a:xfrm>
            <a:off x="838085" y="304915"/>
            <a:ext cx="2133716" cy="1120159"/>
          </a:xfrm>
          <a:prstGeom prst="rect">
            <a:avLst/>
          </a:prstGeom>
          <a:noFill/>
          <a:ln>
            <a:noFill/>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Freeform 1"/>
          <p:cNvSpPr/>
          <p:nvPr/>
        </p:nvSpPr>
        <p:spPr>
          <a:xfrm>
            <a:off x="761996" y="304796"/>
            <a:ext cx="7772400" cy="11430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defRPr sz="1800" b="0" i="0" u="none" strike="noStrike" kern="0" cap="none" spc="0" baseline="0">
                <a:solidFill>
                  <a:srgbClr val="000000"/>
                </a:solidFill>
                <a:uFillTx/>
              </a:defRPr>
            </a:pPr>
            <a:r>
              <a:rPr lang="en-US" sz="4400" b="0" i="0" u="none" strike="noStrike" kern="1200" cap="none" spc="0" baseline="0" dirty="0">
                <a:solidFill>
                  <a:srgbClr val="33CCCC"/>
                </a:solidFill>
                <a:uFillTx/>
                <a:latin typeface="Times New Roman" pitchFamily="18"/>
                <a:ea typeface="Arial Unicode MS" pitchFamily="2"/>
                <a:cs typeface="Tahoma" pitchFamily="2"/>
              </a:rPr>
              <a:t>			</a:t>
            </a:r>
            <a:r>
              <a:rPr lang="en-US" sz="4400" b="0" i="0" u="none" strike="noStrike" kern="1200" cap="none" spc="0" baseline="0" dirty="0" smtClean="0">
                <a:solidFill>
                  <a:srgbClr val="33CCCC"/>
                </a:solidFill>
                <a:uFillTx/>
                <a:latin typeface="Comic Sans MS" pitchFamily="66"/>
                <a:ea typeface="Arial Unicode MS" pitchFamily="2"/>
                <a:cs typeface="Tahoma" pitchFamily="2"/>
              </a:rPr>
              <a:t>Curriculum-Reading</a:t>
            </a:r>
            <a:endParaRPr lang="en-US" sz="4400" b="0" i="0" u="none" strike="noStrike" kern="1200" cap="none" spc="0" baseline="0" dirty="0">
              <a:solidFill>
                <a:srgbClr val="33CCCC"/>
              </a:solidFill>
              <a:uFillTx/>
              <a:latin typeface="Comic Sans MS" pitchFamily="66"/>
              <a:ea typeface="Arial Unicode MS" pitchFamily="2"/>
              <a:cs typeface="Tahoma" pitchFamily="2"/>
            </a:endParaRPr>
          </a:p>
        </p:txBody>
      </p:sp>
      <p:sp>
        <p:nvSpPr>
          <p:cNvPr id="3" name="Freeform 2"/>
          <p:cNvSpPr/>
          <p:nvPr/>
        </p:nvSpPr>
        <p:spPr>
          <a:xfrm>
            <a:off x="381003" y="1143000"/>
            <a:ext cx="8382240" cy="50292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t" anchorCtr="0" compatLnSpc="0"/>
          <a:lstStyle/>
          <a:p>
            <a:pPr marL="0" marR="0" lvl="0" indent="0" algn="l" defTabSz="914400" rtl="0" fontAlgn="auto" hangingPunct="1">
              <a:lnSpc>
                <a:spcPct val="8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1" i="0" u="none" strike="noStrike" kern="1200" cap="none" spc="0" baseline="0" dirty="0">
                <a:solidFill>
                  <a:srgbClr val="FFFFFF"/>
                </a:solidFill>
                <a:uFillTx/>
                <a:latin typeface="Comic Sans MS" pitchFamily="66"/>
                <a:ea typeface="Arial Unicode MS" pitchFamily="2"/>
                <a:cs typeface="Tahoma" pitchFamily="2"/>
              </a:rPr>
              <a:t>Reading</a:t>
            </a:r>
            <a:r>
              <a:rPr lang="en-US" sz="2000" b="0" i="0" u="none" strike="noStrike" kern="1200" cap="none" spc="0" baseline="0" dirty="0">
                <a:solidFill>
                  <a:srgbClr val="FFFFFF"/>
                </a:solidFill>
                <a:uFillTx/>
                <a:latin typeface="Comic Sans MS" pitchFamily="66"/>
                <a:ea typeface="Arial Unicode MS" pitchFamily="2"/>
                <a:cs typeface="Tahoma" pitchFamily="2"/>
              </a:rPr>
              <a:t>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a:t>
            </a:r>
          </a:p>
          <a:p>
            <a:pPr lvl="0">
              <a:lnSpc>
                <a:spcPct val="80000"/>
              </a:lnSpc>
              <a:spcBef>
                <a:spcPts val="695"/>
              </a:spcBef>
              <a:buClr>
                <a:srgbClr val="FFFFFF"/>
              </a:buClr>
              <a:buSzPct val="100000"/>
              <a:buFont typeface="Times New Roman" pitchFamily="18"/>
              <a:buChar char="•"/>
              <a:defRPr sz="1800" b="0" i="0" u="none" strike="noStrike" kern="0" cap="none" spc="0" baseline="0">
                <a:solidFill>
                  <a:srgbClr val="000000"/>
                </a:solidFill>
                <a:uFillTx/>
              </a:defRPr>
            </a:pPr>
            <a:r>
              <a:rPr lang="en-US" sz="2000" b="0" i="0" u="none" strike="noStrike" kern="1200" cap="none" spc="0" baseline="0" dirty="0" smtClean="0">
                <a:solidFill>
                  <a:srgbClr val="FFFFFF"/>
                </a:solidFill>
                <a:uFillTx/>
                <a:latin typeface="Comic Sans MS" pitchFamily="66"/>
                <a:ea typeface="Arial Unicode MS" pitchFamily="2"/>
                <a:cs typeface="Tahoma" pitchFamily="2"/>
              </a:rPr>
              <a:t>Researched </a:t>
            </a:r>
            <a:r>
              <a:rPr lang="en-US" sz="2000" b="0" i="0" u="none" strike="noStrike" kern="1200" cap="none" spc="0" baseline="0" dirty="0">
                <a:solidFill>
                  <a:srgbClr val="FFFFFF"/>
                </a:solidFill>
                <a:uFillTx/>
                <a:latin typeface="Comic Sans MS" pitchFamily="66"/>
                <a:ea typeface="Arial Unicode MS" pitchFamily="2"/>
                <a:cs typeface="Tahoma" pitchFamily="2"/>
              </a:rPr>
              <a:t>Based Programs being implemented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again this </a:t>
            </a:r>
            <a:r>
              <a:rPr lang="en-US" sz="2000" b="0" i="0" u="none" strike="noStrike" kern="1200" cap="none" spc="0" baseline="0" dirty="0">
                <a:solidFill>
                  <a:srgbClr val="FFFFFF"/>
                </a:solidFill>
                <a:uFillTx/>
                <a:latin typeface="Comic Sans MS" pitchFamily="66"/>
                <a:ea typeface="Arial Unicode MS" pitchFamily="2"/>
                <a:cs typeface="Tahoma" pitchFamily="2"/>
              </a:rPr>
              <a:t>year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are </a:t>
            </a:r>
            <a:r>
              <a:rPr lang="en-US" sz="2000" dirty="0">
                <a:solidFill>
                  <a:srgbClr val="FFFFFF"/>
                </a:solidFill>
                <a:latin typeface="Comic Sans MS" pitchFamily="66"/>
                <a:ea typeface="Arial Unicode MS" pitchFamily="2"/>
                <a:cs typeface="Tahoma" pitchFamily="2"/>
              </a:rPr>
              <a:t>Orton-</a:t>
            </a:r>
            <a:r>
              <a:rPr lang="en-US" sz="2000" dirty="0" err="1">
                <a:solidFill>
                  <a:srgbClr val="FFFFFF"/>
                </a:solidFill>
                <a:latin typeface="Comic Sans MS" pitchFamily="66"/>
                <a:ea typeface="Arial Unicode MS" pitchFamily="2"/>
                <a:cs typeface="Tahoma" pitchFamily="2"/>
              </a:rPr>
              <a:t>Gillingham</a:t>
            </a:r>
            <a:r>
              <a:rPr lang="en-US" sz="2000" dirty="0">
                <a:solidFill>
                  <a:srgbClr val="FFFFFF"/>
                </a:solidFill>
                <a:latin typeface="Comic Sans MS" pitchFamily="66"/>
                <a:ea typeface="Arial Unicode MS" pitchFamily="2"/>
                <a:cs typeface="Tahoma" pitchFamily="2"/>
              </a:rPr>
              <a:t> Multi-sensory </a:t>
            </a:r>
            <a:r>
              <a:rPr lang="en-US" sz="2000" dirty="0" smtClean="0">
                <a:solidFill>
                  <a:srgbClr val="FFFFFF"/>
                </a:solidFill>
                <a:latin typeface="Comic Sans MS" pitchFamily="66"/>
                <a:ea typeface="Arial Unicode MS" pitchFamily="2"/>
                <a:cs typeface="Tahoma" pitchFamily="2"/>
              </a:rPr>
              <a:t>Program(for K-2);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 </a:t>
            </a:r>
            <a:r>
              <a:rPr lang="en-US" sz="2000" b="0" i="0" u="none" strike="noStrike" kern="1200" cap="none" spc="0" baseline="0" dirty="0">
                <a:solidFill>
                  <a:srgbClr val="FFFFFF"/>
                </a:solidFill>
                <a:uFillTx/>
                <a:latin typeface="Comic Sans MS" pitchFamily="66"/>
                <a:ea typeface="Arial Unicode MS" pitchFamily="2"/>
                <a:cs typeface="Tahoma" pitchFamily="2"/>
              </a:rPr>
              <a:t>PALS (Peer Assisted Learning Strategies</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 for 3</a:t>
            </a:r>
            <a:r>
              <a:rPr lang="en-US" sz="2000" b="0" i="0" u="none" strike="noStrike" kern="1200" cap="none" spc="0" baseline="30000" dirty="0" smtClean="0">
                <a:solidFill>
                  <a:srgbClr val="FFFFFF"/>
                </a:solidFill>
                <a:uFillTx/>
                <a:latin typeface="Comic Sans MS" pitchFamily="66"/>
                <a:ea typeface="Arial Unicode MS" pitchFamily="2"/>
                <a:cs typeface="Tahoma" pitchFamily="2"/>
              </a:rPr>
              <a:t>rd</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 UNRAAVEL strategies; </a:t>
            </a:r>
            <a:r>
              <a:rPr lang="en-US" sz="2000" b="0" i="0" u="none" strike="noStrike" kern="1200" cap="none" spc="0" baseline="0" dirty="0">
                <a:solidFill>
                  <a:srgbClr val="FFFFFF"/>
                </a:solidFill>
                <a:uFillTx/>
                <a:latin typeface="Comic Sans MS" pitchFamily="66"/>
                <a:ea typeface="Arial Unicode MS" pitchFamily="2"/>
                <a:cs typeface="Tahoma" pitchFamily="2"/>
              </a:rPr>
              <a:t>and WORDS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Program</a:t>
            </a:r>
          </a:p>
          <a:p>
            <a:pPr lvl="0">
              <a:lnSpc>
                <a:spcPct val="80000"/>
              </a:lnSpc>
              <a:spcBef>
                <a:spcPts val="695"/>
              </a:spcBef>
              <a:buClr>
                <a:srgbClr val="FFFFFF"/>
              </a:buClr>
              <a:buSzPct val="100000"/>
              <a:buFont typeface="Times New Roman" pitchFamily="18"/>
              <a:buChar char="•"/>
              <a:defRPr sz="1800" b="0" i="0" u="none" strike="noStrike" kern="0" cap="none" spc="0" baseline="0">
                <a:solidFill>
                  <a:srgbClr val="000000"/>
                </a:solidFill>
                <a:uFillTx/>
              </a:defRPr>
            </a:pPr>
            <a:r>
              <a:rPr lang="en-US" sz="2000" b="0" i="0" u="none" strike="noStrike" kern="1200" cap="none" spc="0" baseline="0" dirty="0" smtClean="0">
                <a:solidFill>
                  <a:srgbClr val="FFFFFF"/>
                </a:solidFill>
                <a:uFillTx/>
                <a:latin typeface="Comic Sans MS" pitchFamily="66"/>
                <a:ea typeface="Arial Unicode MS" pitchFamily="2"/>
                <a:cs typeface="Tahoma" pitchFamily="2"/>
              </a:rPr>
              <a:t>  </a:t>
            </a:r>
            <a:r>
              <a:rPr lang="en-US" sz="2000" b="0" i="0" u="none" strike="noStrike" kern="1200" cap="none" spc="0" baseline="0" dirty="0">
                <a:solidFill>
                  <a:srgbClr val="FFFFFF"/>
                </a:solidFill>
                <a:uFillTx/>
                <a:latin typeface="Comic Sans MS" pitchFamily="66"/>
                <a:ea typeface="Arial Unicode MS" pitchFamily="2"/>
                <a:cs typeface="Tahoma" pitchFamily="2"/>
              </a:rPr>
              <a:t>Reciprocal Reading Strategies, Versa Tiles, and other resources will be used as  needed to develop the individual skills of a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student</a:t>
            </a:r>
          </a:p>
          <a:p>
            <a:pPr lvl="0">
              <a:lnSpc>
                <a:spcPct val="80000"/>
              </a:lnSpc>
              <a:spcBef>
                <a:spcPts val="695"/>
              </a:spcBef>
              <a:buClr>
                <a:srgbClr val="FFFFFF"/>
              </a:buClr>
              <a:buSzPct val="100000"/>
              <a:buFont typeface="Times New Roman" pitchFamily="18"/>
              <a:buChar char="•"/>
              <a:defRPr sz="1800" b="0" i="0" u="none" strike="noStrike" kern="0" cap="none" spc="0" baseline="0">
                <a:solidFill>
                  <a:srgbClr val="000000"/>
                </a:solidFill>
                <a:uFillTx/>
              </a:defRPr>
            </a:pPr>
            <a:r>
              <a:rPr lang="en-US" sz="2000" b="0" i="0" u="none" strike="noStrike" kern="1200" cap="none" spc="0" baseline="0" dirty="0" smtClean="0">
                <a:solidFill>
                  <a:srgbClr val="FFFFFF"/>
                </a:solidFill>
                <a:uFillTx/>
                <a:latin typeface="Comic Sans MS" pitchFamily="66"/>
                <a:ea typeface="Arial Unicode MS" pitchFamily="2"/>
                <a:cs typeface="Tahoma" pitchFamily="2"/>
              </a:rPr>
              <a:t>For </a:t>
            </a:r>
            <a:r>
              <a:rPr lang="en-US" sz="2000" b="0" i="0" u="none" strike="noStrike" kern="1200" cap="none" spc="0" baseline="0" dirty="0">
                <a:solidFill>
                  <a:srgbClr val="FFFFFF"/>
                </a:solidFill>
                <a:uFillTx/>
                <a:latin typeface="Comic Sans MS" pitchFamily="66"/>
                <a:ea typeface="Arial Unicode MS" pitchFamily="2"/>
                <a:cs typeface="Tahoma" pitchFamily="2"/>
              </a:rPr>
              <a:t>home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use, ALL </a:t>
            </a:r>
            <a:r>
              <a:rPr lang="en-US" sz="2000" b="0" i="0" u="none" strike="noStrike" kern="1200" cap="none" spc="0" baseline="0" dirty="0">
                <a:solidFill>
                  <a:srgbClr val="FFFFFF"/>
                </a:solidFill>
                <a:uFillTx/>
                <a:latin typeface="Comic Sans MS" pitchFamily="66"/>
                <a:ea typeface="Arial Unicode MS" pitchFamily="2"/>
                <a:cs typeface="Tahoma" pitchFamily="2"/>
              </a:rPr>
              <a:t>students will have access to RAZ KIDS (Reading A to Z), and Study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Island. Please be sure you receive the usernam</a:t>
            </a:r>
            <a:r>
              <a:rPr lang="en-US" sz="2000" dirty="0" smtClean="0">
                <a:solidFill>
                  <a:srgbClr val="FFFFFF"/>
                </a:solidFill>
                <a:latin typeface="Comic Sans MS" pitchFamily="66"/>
                <a:ea typeface="Arial Unicode MS" pitchFamily="2"/>
                <a:cs typeface="Tahoma" pitchFamily="2"/>
              </a:rPr>
              <a:t>e and password from your child’s classroom teacher.</a:t>
            </a:r>
            <a:endParaRPr lang="en-US" sz="2000" b="0" i="0" u="none" strike="noStrike" kern="1200" cap="none" spc="0" baseline="0" dirty="0" smtClean="0">
              <a:solidFill>
                <a:srgbClr val="FFFFFF"/>
              </a:solidFill>
              <a:uFillTx/>
              <a:latin typeface="Comic Sans MS" pitchFamily="66"/>
              <a:ea typeface="Arial Unicode MS" pitchFamily="2"/>
              <a:cs typeface="Tahoma" pitchFamily="2"/>
            </a:endParaRPr>
          </a:p>
          <a:p>
            <a:pPr lvl="0">
              <a:lnSpc>
                <a:spcPct val="80000"/>
              </a:lnSpc>
              <a:spcBef>
                <a:spcPts val="695"/>
              </a:spcBef>
              <a:buClr>
                <a:srgbClr val="FFFFFF"/>
              </a:buClr>
              <a:buSzPct val="100000"/>
              <a:buFont typeface="Times New Roman" pitchFamily="18"/>
              <a:buChar char="•"/>
              <a:defRPr sz="1800" b="0" i="0" u="none" strike="noStrike" kern="0" cap="none" spc="0" baseline="0">
                <a:solidFill>
                  <a:srgbClr val="000000"/>
                </a:solidFill>
                <a:uFillTx/>
              </a:defRPr>
            </a:pPr>
            <a:r>
              <a:rPr lang="en-US" sz="2000" b="0" i="0" u="none" strike="noStrike" kern="1200" cap="none" spc="0" baseline="0" dirty="0" smtClean="0">
                <a:solidFill>
                  <a:srgbClr val="FFFFFF"/>
                </a:solidFill>
                <a:uFillTx/>
                <a:latin typeface="Comic Sans MS" pitchFamily="66"/>
                <a:ea typeface="Arial Unicode MS" pitchFamily="2"/>
                <a:cs typeface="Tahoma" pitchFamily="2"/>
              </a:rPr>
              <a:t>Some </a:t>
            </a:r>
            <a:r>
              <a:rPr lang="en-US" sz="2000" b="0" i="0" u="none" strike="noStrike" kern="1200" cap="none" spc="0" baseline="0" dirty="0">
                <a:solidFill>
                  <a:srgbClr val="FFFFFF"/>
                </a:solidFill>
                <a:uFillTx/>
                <a:latin typeface="Comic Sans MS" pitchFamily="66"/>
                <a:ea typeface="Arial Unicode MS" pitchFamily="2"/>
                <a:cs typeface="Tahoma" pitchFamily="2"/>
              </a:rPr>
              <a:t>students may be referred to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either the </a:t>
            </a:r>
            <a:r>
              <a:rPr lang="en-US" sz="2000" b="0" i="0" u="none" strike="noStrike" kern="1200" cap="none" spc="0" baseline="0" dirty="0" err="1" smtClean="0">
                <a:solidFill>
                  <a:srgbClr val="FFFFFF"/>
                </a:solidFill>
                <a:uFillTx/>
                <a:latin typeface="Comic Sans MS" pitchFamily="66"/>
                <a:ea typeface="Arial Unicode MS" pitchFamily="2"/>
                <a:cs typeface="Tahoma" pitchFamily="2"/>
              </a:rPr>
              <a:t>Lindamood</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 Bell, Orton </a:t>
            </a:r>
            <a:r>
              <a:rPr lang="en-US" sz="2000" b="0" i="0" u="none" strike="noStrike" kern="1200" cap="none" spc="0" baseline="0" dirty="0" err="1" smtClean="0">
                <a:solidFill>
                  <a:srgbClr val="FFFFFF"/>
                </a:solidFill>
                <a:uFillTx/>
                <a:latin typeface="Comic Sans MS" pitchFamily="66"/>
                <a:ea typeface="Arial Unicode MS" pitchFamily="2"/>
                <a:cs typeface="Tahoma" pitchFamily="2"/>
              </a:rPr>
              <a:t>Gillingham</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 </a:t>
            </a:r>
            <a:r>
              <a:rPr lang="en-US" sz="2000" kern="0" dirty="0" smtClean="0">
                <a:solidFill>
                  <a:srgbClr val="FFFFFF"/>
                </a:solidFill>
                <a:latin typeface="Comic Sans MS" pitchFamily="66"/>
                <a:ea typeface="Arial Unicode MS" pitchFamily="2"/>
                <a:cs typeface="Tahoma" pitchFamily="2"/>
              </a:rPr>
              <a:t>or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Read </a:t>
            </a:r>
            <a:r>
              <a:rPr lang="en-US" sz="2000" b="0" i="0" u="none" strike="noStrike" kern="1200" cap="none" spc="0" baseline="0" dirty="0">
                <a:solidFill>
                  <a:srgbClr val="FFFFFF"/>
                </a:solidFill>
                <a:uFillTx/>
                <a:latin typeface="Comic Sans MS" pitchFamily="66"/>
                <a:ea typeface="Arial Unicode MS" pitchFamily="2"/>
                <a:cs typeface="Tahoma" pitchFamily="2"/>
              </a:rPr>
              <a:t>Naturally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Lab for extra support.</a:t>
            </a:r>
          </a:p>
          <a:p>
            <a:pPr>
              <a:lnSpc>
                <a:spcPct val="80000"/>
              </a:lnSpc>
              <a:spcBef>
                <a:spcPts val="695"/>
              </a:spcBef>
              <a:buClr>
                <a:srgbClr val="FFFFFF"/>
              </a:buClr>
              <a:buSzPct val="100000"/>
              <a:buFont typeface="Times New Roman" pitchFamily="18"/>
              <a:buChar char="•"/>
              <a:defRPr sz="1800" b="0" i="0" u="none" strike="noStrike" kern="0" cap="none" spc="0" baseline="0">
                <a:solidFill>
                  <a:srgbClr val="000000"/>
                </a:solidFill>
                <a:uFillTx/>
              </a:defRPr>
            </a:pPr>
            <a:r>
              <a:rPr lang="en-US" sz="2000" dirty="0" smtClean="0">
                <a:solidFill>
                  <a:srgbClr val="FFFFFF"/>
                </a:solidFill>
                <a:latin typeface="Comic Sans MS" pitchFamily="66"/>
                <a:ea typeface="Arial Unicode MS" pitchFamily="2"/>
                <a:cs typeface="Tahoma" pitchFamily="2"/>
              </a:rPr>
              <a:t>Power points and other resources can be found on my website.  In addition, I will be setting up accounts in ANGEL with valuable resources.</a:t>
            </a:r>
            <a:endParaRPr lang="en-US" sz="2000" dirty="0">
              <a:solidFill>
                <a:srgbClr val="FFFFFF"/>
              </a:solidFill>
              <a:latin typeface="Comic Sans MS" pitchFamily="66"/>
              <a:ea typeface="Arial Unicode MS" pitchFamily="2"/>
              <a:cs typeface="Tahoma" pitchFamily="2"/>
            </a:endParaRPr>
          </a:p>
          <a:p>
            <a:pPr lvl="0">
              <a:lnSpc>
                <a:spcPct val="80000"/>
              </a:lnSpc>
              <a:spcBef>
                <a:spcPts val="695"/>
              </a:spcBef>
              <a:buClr>
                <a:srgbClr val="FFFFFF"/>
              </a:buClr>
              <a:buSzPct val="100000"/>
              <a:buFont typeface="Times New Roman" pitchFamily="18"/>
              <a:buChar char="•"/>
              <a:defRPr sz="1800" b="0" i="0" u="none" strike="noStrike" kern="0" cap="none" spc="0" baseline="0">
                <a:solidFill>
                  <a:srgbClr val="000000"/>
                </a:solidFill>
                <a:uFillTx/>
              </a:defRPr>
            </a:pPr>
            <a:endParaRPr lang="en-US" sz="2000" b="0" i="0" u="none" strike="noStrike" kern="1200" cap="none" spc="0" baseline="0" dirty="0">
              <a:solidFill>
                <a:srgbClr val="FFFFFF"/>
              </a:solidFill>
              <a:uFillTx/>
              <a:latin typeface="Comic Sans MS" pitchFamily="66"/>
              <a:ea typeface="Arial Unicode MS" pitchFamily="2"/>
              <a:cs typeface="Tahoma" pitchFamily="2"/>
            </a:endParaRPr>
          </a:p>
          <a:p>
            <a:pPr marL="339480" marR="0" lvl="0" indent="-339480" algn="l" defTabSz="914400" rtl="0" fontAlgn="auto" hangingPunct="1">
              <a:lnSpc>
                <a:spcPct val="80000"/>
              </a:lnSpc>
              <a:spcBef>
                <a:spcPts val="695"/>
              </a:spcBef>
              <a:spcAft>
                <a:spcPts val="0"/>
              </a:spcAft>
              <a:buNone/>
              <a:tabLst/>
              <a:defRPr sz="1800" b="0" i="0" u="none" strike="noStrike" kern="0" cap="none" spc="0" baseline="0">
                <a:solidFill>
                  <a:srgbClr val="000000"/>
                </a:solidFill>
                <a:uFillTx/>
              </a:defRPr>
            </a:pPr>
            <a:endParaRPr lang="en-US" sz="2600" b="0" i="0" u="none" strike="noStrike" kern="1200" cap="none" spc="0" baseline="0" dirty="0">
              <a:solidFill>
                <a:srgbClr val="FFFFFF"/>
              </a:solidFill>
              <a:uFillTx/>
              <a:latin typeface="Comic Sans MS" pitchFamily="66"/>
              <a:ea typeface="Arial Unicode MS" pitchFamily="2"/>
              <a:cs typeface="Tahoma" pitchFamily="2"/>
            </a:endParaRPr>
          </a:p>
        </p:txBody>
      </p:sp>
      <p:pic>
        <p:nvPicPr>
          <p:cNvPr id="4" name="Picture 3"/>
          <p:cNvPicPr>
            <a:picLocks noChangeAspect="1"/>
          </p:cNvPicPr>
          <p:nvPr/>
        </p:nvPicPr>
        <p:blipFill>
          <a:blip r:embed="rId3" cstate="print">
            <a:alphaModFix/>
            <a:lum/>
          </a:blip>
          <a:srcRect/>
          <a:stretch>
            <a:fillRect/>
          </a:stretch>
        </p:blipFill>
        <p:spPr>
          <a:xfrm>
            <a:off x="152400" y="152400"/>
            <a:ext cx="1828915" cy="960144"/>
          </a:xfrm>
          <a:prstGeom prst="rect">
            <a:avLst/>
          </a:prstGeom>
          <a:noFill/>
          <a:ln>
            <a:noFill/>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Freeform 1"/>
          <p:cNvSpPr/>
          <p:nvPr/>
        </p:nvSpPr>
        <p:spPr>
          <a:xfrm>
            <a:off x="609603" y="0"/>
            <a:ext cx="7772400" cy="83844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600" b="0" i="0" u="none" strike="noStrike" kern="1200" cap="none" spc="0" baseline="0">
                <a:solidFill>
                  <a:srgbClr val="33CCCC"/>
                </a:solidFill>
                <a:uFillTx/>
                <a:latin typeface="Comic Sans MS" pitchFamily="66"/>
                <a:ea typeface="Arial Unicode MS" pitchFamily="2"/>
                <a:cs typeface="Tahoma" pitchFamily="2"/>
              </a:rPr>
              <a:t>Student Assessment</a:t>
            </a:r>
          </a:p>
        </p:txBody>
      </p:sp>
      <p:sp>
        <p:nvSpPr>
          <p:cNvPr id="3" name="Freeform 2"/>
          <p:cNvSpPr/>
          <p:nvPr/>
        </p:nvSpPr>
        <p:spPr>
          <a:xfrm>
            <a:off x="457200" y="761996"/>
            <a:ext cx="8229600" cy="5203795"/>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t" anchorCtr="0" compatLnSpc="0"/>
          <a:lstStyle/>
          <a:p>
            <a:pPr marL="0" marR="0" lvl="0" indent="0" algn="l" defTabSz="914400" rtl="0" fontAlgn="auto" hangingPunct="1">
              <a:lnSpc>
                <a:spcPct val="80000"/>
              </a:lnSpc>
              <a:spcBef>
                <a:spcPts val="6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1600" b="1" i="0" u="sng" strike="noStrike" kern="1200" cap="none" spc="0" baseline="0" dirty="0">
                <a:solidFill>
                  <a:srgbClr val="FFFFFF"/>
                </a:solidFill>
                <a:uFillTx/>
                <a:latin typeface="Comic Sans MS" pitchFamily="66"/>
                <a:ea typeface="Arial Unicode MS" pitchFamily="2"/>
                <a:cs typeface="Tahoma" pitchFamily="2"/>
              </a:rPr>
              <a:t>CRCT</a:t>
            </a:r>
            <a:r>
              <a:rPr lang="en-US" sz="1600" b="0" i="0" u="none" strike="noStrike" kern="1200" cap="none" spc="0" baseline="0" dirty="0">
                <a:solidFill>
                  <a:srgbClr val="FFFFFF"/>
                </a:solidFill>
                <a:uFillTx/>
                <a:latin typeface="Comic Sans MS" pitchFamily="66"/>
                <a:ea typeface="Arial Unicode MS" pitchFamily="2"/>
                <a:cs typeface="Tahoma" pitchFamily="2"/>
              </a:rPr>
              <a:t> (Criterion-Referenced Competency Tests)-GA standardized test administered in the spring</a:t>
            </a:r>
          </a:p>
          <a:p>
            <a:pPr marL="0" marR="0" lvl="0" indent="0" algn="l" defTabSz="914400" rtl="0" fontAlgn="auto" hangingPunct="1">
              <a:lnSpc>
                <a:spcPct val="80000"/>
              </a:lnSpc>
              <a:spcBef>
                <a:spcPts val="6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1600" b="1" i="0" u="sng" strike="noStrike" kern="1200" cap="none" spc="0" baseline="0" dirty="0" err="1">
                <a:solidFill>
                  <a:srgbClr val="FFFFFF"/>
                </a:solidFill>
                <a:uFillTx/>
                <a:latin typeface="Comic Sans MS" pitchFamily="66"/>
                <a:ea typeface="Arial Unicode MS" pitchFamily="2"/>
                <a:cs typeface="Tahoma" pitchFamily="2"/>
              </a:rPr>
              <a:t>AIMSweb</a:t>
            </a:r>
            <a:r>
              <a:rPr lang="en-US" sz="1600" b="1" i="0" u="sng" strike="noStrike" kern="1200" cap="none" spc="0" baseline="0" dirty="0">
                <a:solidFill>
                  <a:srgbClr val="FFFFFF"/>
                </a:solidFill>
                <a:uFillTx/>
                <a:latin typeface="Comic Sans MS" pitchFamily="66"/>
                <a:ea typeface="Arial Unicode MS" pitchFamily="2"/>
                <a:cs typeface="Tahoma" pitchFamily="2"/>
              </a:rPr>
              <a:t>®</a:t>
            </a:r>
            <a:r>
              <a:rPr lang="en-US" sz="1600" b="1" i="0" u="none" strike="noStrike" kern="1200" cap="none" spc="0" baseline="0" dirty="0">
                <a:solidFill>
                  <a:srgbClr val="FFFFFF"/>
                </a:solidFill>
                <a:uFillTx/>
                <a:latin typeface="Comic Sans MS" pitchFamily="66"/>
                <a:ea typeface="Arial Unicode MS" pitchFamily="2"/>
                <a:cs typeface="Tahoma" pitchFamily="2"/>
              </a:rPr>
              <a:t>- </a:t>
            </a:r>
            <a:r>
              <a:rPr lang="en-US" sz="1600" b="0" i="0" u="none" strike="noStrike" kern="1200" cap="none" spc="0" baseline="0" dirty="0">
                <a:solidFill>
                  <a:srgbClr val="FFFFFF"/>
                </a:solidFill>
                <a:uFillTx/>
                <a:latin typeface="Comic Sans MS" pitchFamily="66"/>
                <a:ea typeface="Arial Unicode MS" pitchFamily="2"/>
                <a:cs typeface="Tahoma" pitchFamily="2"/>
              </a:rPr>
              <a:t>A scientifically based, formative assessment system that 'informs' the teaching and learning process by providing continuous student performance data and reporting improvement to parents, teachers, and administrators to enable evidence-based evaluation and data-driven instruction. ALL students in K-2 are administered Universal Screening probes 3 times a year.  Other students may be progress monitored using </a:t>
            </a:r>
            <a:r>
              <a:rPr lang="en-US" sz="1600" b="0" i="0" u="none" strike="noStrike" kern="1200" cap="none" spc="0" baseline="0" dirty="0" err="1">
                <a:solidFill>
                  <a:srgbClr val="FFFFFF"/>
                </a:solidFill>
                <a:uFillTx/>
                <a:latin typeface="Comic Sans MS" pitchFamily="66"/>
                <a:ea typeface="Arial Unicode MS" pitchFamily="2"/>
                <a:cs typeface="Tahoma" pitchFamily="2"/>
              </a:rPr>
              <a:t>AIMSweb</a:t>
            </a:r>
            <a:r>
              <a:rPr lang="en-US" sz="1600" b="0" i="0" u="none" strike="noStrike" kern="1200" cap="none" spc="0" baseline="0" dirty="0">
                <a:solidFill>
                  <a:srgbClr val="FFFFFF"/>
                </a:solidFill>
                <a:uFillTx/>
                <a:latin typeface="Comic Sans MS" pitchFamily="66"/>
                <a:ea typeface="Arial Unicode MS" pitchFamily="2"/>
                <a:cs typeface="Tahoma" pitchFamily="2"/>
              </a:rPr>
              <a:t> </a:t>
            </a:r>
            <a:r>
              <a:rPr lang="en-US" sz="1600" b="0" i="0" u="sng" strike="noStrike" kern="1200" cap="none" spc="0" baseline="0" dirty="0">
                <a:solidFill>
                  <a:srgbClr val="FFFFFF"/>
                </a:solidFill>
                <a:uFillTx/>
                <a:latin typeface="Comic Sans MS" pitchFamily="66"/>
                <a:ea typeface="Arial Unicode MS" pitchFamily="2"/>
                <a:cs typeface="Tahoma" pitchFamily="2"/>
              </a:rPr>
              <a:t>throughout</a:t>
            </a:r>
            <a:r>
              <a:rPr lang="en-US" sz="1600" b="0" i="0" u="none" strike="noStrike" kern="1200" cap="none" spc="0" baseline="0" dirty="0">
                <a:solidFill>
                  <a:srgbClr val="FFFFFF"/>
                </a:solidFill>
                <a:uFillTx/>
                <a:latin typeface="Comic Sans MS" pitchFamily="66"/>
                <a:ea typeface="Arial Unicode MS" pitchFamily="2"/>
                <a:cs typeface="Tahoma" pitchFamily="2"/>
              </a:rPr>
              <a:t> the year.</a:t>
            </a:r>
          </a:p>
          <a:p>
            <a:pPr marL="0" marR="0" lvl="0" indent="0" algn="l" defTabSz="914400" rtl="0" fontAlgn="auto" hangingPunct="1">
              <a:lnSpc>
                <a:spcPct val="80000"/>
              </a:lnSpc>
              <a:spcBef>
                <a:spcPts val="5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1600" b="1" i="0" u="sng" strike="noStrike" kern="1200" cap="none" spc="0" baseline="0" dirty="0">
                <a:solidFill>
                  <a:srgbClr val="FFFFFF"/>
                </a:solidFill>
                <a:uFillTx/>
                <a:latin typeface="Comic Sans MS" pitchFamily="66"/>
                <a:ea typeface="Arial Unicode MS" pitchFamily="2"/>
                <a:cs typeface="Tahoma" pitchFamily="2"/>
              </a:rPr>
              <a:t>READ NATURALLY</a:t>
            </a:r>
            <a:r>
              <a:rPr lang="en-US" sz="1600" b="1" i="0" u="none" strike="noStrike" kern="1200" cap="none" spc="0" baseline="0" dirty="0">
                <a:solidFill>
                  <a:srgbClr val="FFFFFF"/>
                </a:solidFill>
                <a:uFillTx/>
                <a:latin typeface="Comic Sans MS" pitchFamily="66"/>
                <a:ea typeface="Arial Unicode MS" pitchFamily="2"/>
                <a:cs typeface="Tahoma" pitchFamily="2"/>
              </a:rPr>
              <a:t>-</a:t>
            </a:r>
            <a:r>
              <a:rPr lang="en-US" sz="1600" b="0" i="0" u="none" strike="noStrike" kern="1200" cap="none" spc="0" baseline="0" dirty="0">
                <a:solidFill>
                  <a:srgbClr val="FFFFFF"/>
                </a:solidFill>
                <a:uFillTx/>
                <a:latin typeface="Comic Sans MS" pitchFamily="66"/>
                <a:ea typeface="Arial Unicode MS" pitchFamily="2"/>
                <a:cs typeface="Tahoma" pitchFamily="2"/>
              </a:rPr>
              <a:t>Fluency assessment with vocabulary and comprehension components</a:t>
            </a:r>
          </a:p>
          <a:p>
            <a:pPr marL="0" marR="0" lvl="0" indent="0" algn="l" defTabSz="914400" rtl="0" fontAlgn="auto" hangingPunct="1">
              <a:lnSpc>
                <a:spcPct val="80000"/>
              </a:lnSpc>
              <a:spcBef>
                <a:spcPts val="5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1600" b="1" i="0" u="sng" strike="noStrike" kern="1200" cap="none" spc="0" baseline="0" dirty="0">
                <a:solidFill>
                  <a:srgbClr val="FFFFFF"/>
                </a:solidFill>
                <a:uFillTx/>
                <a:latin typeface="Comic Sans MS" pitchFamily="66"/>
                <a:ea typeface="Arial Unicode MS" pitchFamily="2"/>
                <a:cs typeface="Tahoma" pitchFamily="2"/>
              </a:rPr>
              <a:t>RAZ KIDS REPORTS</a:t>
            </a:r>
            <a:r>
              <a:rPr lang="en-US" sz="1600" b="0" i="0" u="none" strike="noStrike" kern="1200" cap="none" spc="0" baseline="0" dirty="0">
                <a:solidFill>
                  <a:srgbClr val="FFFFFF"/>
                </a:solidFill>
                <a:uFillTx/>
                <a:latin typeface="Comic Sans MS" pitchFamily="66"/>
                <a:ea typeface="Arial Unicode MS" pitchFamily="2"/>
                <a:cs typeface="Tahoma" pitchFamily="2"/>
              </a:rPr>
              <a:t>- computer printouts personalized for each student denoting when the book was read, level of book, whether the book was read or listened to, comprehension score, and which questions were missed based on skill</a:t>
            </a:r>
          </a:p>
          <a:p>
            <a:pPr marL="0" marR="0" lvl="0" indent="0" algn="l" defTabSz="914400" rtl="0" fontAlgn="auto" hangingPunct="1">
              <a:lnSpc>
                <a:spcPct val="80000"/>
              </a:lnSpc>
              <a:spcBef>
                <a:spcPts val="5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1600" b="1" i="0" u="sng" strike="noStrike" kern="1200" cap="none" spc="0" baseline="0" dirty="0" smtClean="0">
                <a:solidFill>
                  <a:srgbClr val="FFFFFF"/>
                </a:solidFill>
                <a:uFillTx/>
                <a:latin typeface="Comic Sans MS" pitchFamily="66"/>
                <a:ea typeface="Arial Unicode MS" pitchFamily="2"/>
                <a:cs typeface="Tahoma" pitchFamily="2"/>
              </a:rPr>
              <a:t>CARS (Comprehensive</a:t>
            </a:r>
            <a:r>
              <a:rPr lang="en-US" sz="1600" b="1" i="0" u="sng" strike="noStrike" kern="1200" cap="none" spc="0" dirty="0" smtClean="0">
                <a:solidFill>
                  <a:srgbClr val="FFFFFF"/>
                </a:solidFill>
                <a:uFillTx/>
                <a:latin typeface="Comic Sans MS" pitchFamily="66"/>
                <a:ea typeface="Arial Unicode MS" pitchFamily="2"/>
                <a:cs typeface="Tahoma" pitchFamily="2"/>
              </a:rPr>
              <a:t> Assessment for Reading Strategies)</a:t>
            </a:r>
            <a:endParaRPr lang="en-US" sz="1600" b="0" i="0" u="none" strike="noStrike" kern="1200" cap="none" spc="0" baseline="0" dirty="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80000"/>
              </a:lnSpc>
              <a:spcBef>
                <a:spcPts val="5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1600" b="1" i="0" u="sng" strike="noStrike" kern="1200" cap="none" spc="0" baseline="0" dirty="0">
                <a:solidFill>
                  <a:srgbClr val="FFFFFF"/>
                </a:solidFill>
                <a:uFillTx/>
                <a:latin typeface="Comic Sans MS" pitchFamily="66"/>
                <a:ea typeface="Arial Unicode MS" pitchFamily="2"/>
                <a:cs typeface="Tahoma" pitchFamily="2"/>
              </a:rPr>
              <a:t>STUDY ISLAND</a:t>
            </a:r>
            <a:r>
              <a:rPr lang="en-US" sz="1600" b="0" i="0" u="none" strike="noStrike" kern="1200" cap="none" spc="0" baseline="0" dirty="0">
                <a:solidFill>
                  <a:srgbClr val="FFFFFF"/>
                </a:solidFill>
                <a:uFillTx/>
                <a:latin typeface="Comic Sans MS" pitchFamily="66"/>
                <a:ea typeface="Arial Unicode MS" pitchFamily="2"/>
                <a:cs typeface="Tahoma" pitchFamily="2"/>
              </a:rPr>
              <a:t>-reports are emailed to teachers weekly and parents providing their email address to Mrs. G will also receive notifications and alerts.</a:t>
            </a:r>
          </a:p>
          <a:p>
            <a:pPr marL="0" marR="0" lvl="0" indent="0" algn="l" defTabSz="914400" rtl="0" fontAlgn="auto" hangingPunct="1">
              <a:lnSpc>
                <a:spcPct val="80000"/>
              </a:lnSpc>
              <a:spcBef>
                <a:spcPts val="5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1600" b="1" i="0" u="sng" strike="noStrike" kern="1200" cap="none" spc="0" baseline="0" dirty="0">
                <a:solidFill>
                  <a:srgbClr val="FFFFFF"/>
                </a:solidFill>
                <a:uFillTx/>
                <a:latin typeface="Comic Sans MS" pitchFamily="66"/>
                <a:ea typeface="Arial Unicode MS" pitchFamily="2"/>
                <a:cs typeface="Tahoma" pitchFamily="2"/>
              </a:rPr>
              <a:t>IXL MATH</a:t>
            </a:r>
            <a:r>
              <a:rPr lang="en-US" sz="1600" b="0" i="0" u="none" strike="noStrike" kern="1200" cap="none" spc="0" baseline="0" dirty="0">
                <a:solidFill>
                  <a:srgbClr val="FFFFFF"/>
                </a:solidFill>
                <a:uFillTx/>
                <a:latin typeface="Comic Sans MS" pitchFamily="66"/>
                <a:ea typeface="Arial Unicode MS" pitchFamily="2"/>
                <a:cs typeface="Tahoma" pitchFamily="2"/>
              </a:rPr>
              <a:t>-immediate reports accessible </a:t>
            </a:r>
            <a:r>
              <a:rPr lang="en-US" sz="1600" b="0" i="0" u="none" strike="noStrike" kern="1200" cap="none" spc="0" baseline="0" dirty="0" smtClean="0">
                <a:solidFill>
                  <a:srgbClr val="FFFFFF"/>
                </a:solidFill>
                <a:uFillTx/>
                <a:latin typeface="Comic Sans MS" pitchFamily="66"/>
                <a:ea typeface="Arial Unicode MS" pitchFamily="2"/>
                <a:cs typeface="Tahoma" pitchFamily="2"/>
              </a:rPr>
              <a:t>from </a:t>
            </a:r>
            <a:r>
              <a:rPr lang="en-US" sz="1600" b="0" i="0" u="none" strike="noStrike" kern="1200" cap="none" spc="0" baseline="0" dirty="0">
                <a:solidFill>
                  <a:srgbClr val="FFFFFF"/>
                </a:solidFill>
                <a:uFillTx/>
                <a:latin typeface="Comic Sans MS" pitchFamily="66"/>
                <a:ea typeface="Arial Unicode MS" pitchFamily="2"/>
                <a:cs typeface="Tahoma" pitchFamily="2"/>
              </a:rPr>
              <a:t>your computer</a:t>
            </a:r>
          </a:p>
          <a:p>
            <a:pPr marL="0" marR="0" lvl="0" indent="0" algn="l" defTabSz="914400" rtl="0" fontAlgn="auto" hangingPunct="1">
              <a:lnSpc>
                <a:spcPct val="80000"/>
              </a:lnSpc>
              <a:spcBef>
                <a:spcPts val="5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1600" b="1" i="0" u="sng" strike="noStrike" kern="1200" cap="none" spc="0" baseline="0" dirty="0">
                <a:solidFill>
                  <a:srgbClr val="FFFFFF"/>
                </a:solidFill>
                <a:uFillTx/>
                <a:latin typeface="Comic Sans MS" pitchFamily="66"/>
                <a:ea typeface="Arial Unicode MS" pitchFamily="2"/>
                <a:cs typeface="Tahoma" pitchFamily="2"/>
              </a:rPr>
              <a:t>Teacher </a:t>
            </a:r>
            <a:r>
              <a:rPr lang="en-US" sz="1600" b="1" i="0" u="sng" strike="noStrike" kern="1200" cap="none" spc="0" baseline="0" dirty="0" smtClean="0">
                <a:solidFill>
                  <a:srgbClr val="FFFFFF"/>
                </a:solidFill>
                <a:uFillTx/>
                <a:latin typeface="Comic Sans MS" pitchFamily="66"/>
                <a:ea typeface="Arial Unicode MS" pitchFamily="2"/>
                <a:cs typeface="Tahoma" pitchFamily="2"/>
              </a:rPr>
              <a:t>Observations</a:t>
            </a:r>
          </a:p>
          <a:p>
            <a:pPr marL="0" marR="0" lvl="0" indent="0" algn="l" defTabSz="914400" rtl="0" fontAlgn="auto" hangingPunct="1">
              <a:lnSpc>
                <a:spcPct val="80000"/>
              </a:lnSpc>
              <a:spcBef>
                <a:spcPts val="5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1600" b="1" u="sng" dirty="0" smtClean="0">
                <a:solidFill>
                  <a:srgbClr val="FFFFFF"/>
                </a:solidFill>
                <a:latin typeface="Comic Sans MS" pitchFamily="66"/>
                <a:ea typeface="Arial Unicode MS" pitchFamily="2"/>
                <a:cs typeface="Tahoma" pitchFamily="2"/>
              </a:rPr>
              <a:t>PALS Coaching Lessons Videoed</a:t>
            </a:r>
            <a:r>
              <a:rPr lang="en-US" sz="1600" b="1" dirty="0" smtClean="0">
                <a:solidFill>
                  <a:srgbClr val="FFFFFF"/>
                </a:solidFill>
                <a:latin typeface="Comic Sans MS" pitchFamily="66"/>
                <a:ea typeface="Arial Unicode MS" pitchFamily="2"/>
                <a:cs typeface="Tahoma" pitchFamily="2"/>
              </a:rPr>
              <a:t> and shared with you periodically</a:t>
            </a:r>
            <a:endParaRPr lang="en-US" sz="1600" b="1" i="0" u="sng" strike="noStrike" kern="1200" cap="none" spc="0" baseline="0" dirty="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80000"/>
              </a:lnSpc>
              <a:spcBef>
                <a:spcPts val="5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omic Sans MS" pitchFamily="66"/>
              <a:ea typeface="Arial Unicode MS" pitchFamily="2"/>
              <a:cs typeface="Tahoma" pitchFamily="2"/>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Freeform 1"/>
          <p:cNvSpPr/>
          <p:nvPr/>
        </p:nvSpPr>
        <p:spPr>
          <a:xfrm>
            <a:off x="609603" y="228600"/>
            <a:ext cx="7772400" cy="1432078"/>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0" i="0" u="none" strike="noStrike" kern="1200" cap="none" spc="0" baseline="0">
                <a:solidFill>
                  <a:srgbClr val="33CCCC"/>
                </a:solidFill>
                <a:uFillTx/>
                <a:latin typeface="Comic Sans MS" pitchFamily="66"/>
                <a:ea typeface="Arial Unicode MS" pitchFamily="2"/>
                <a:cs typeface="Tahoma" pitchFamily="2"/>
              </a:rPr>
              <a:t>Homework</a:t>
            </a:r>
            <a:br>
              <a:rPr lang="en-US" sz="4400" b="0" i="0" u="none" strike="noStrike" kern="1200" cap="none" spc="0" baseline="0">
                <a:solidFill>
                  <a:srgbClr val="33CCCC"/>
                </a:solidFill>
                <a:uFillTx/>
                <a:latin typeface="Comic Sans MS" pitchFamily="66"/>
                <a:ea typeface="Arial Unicode MS" pitchFamily="2"/>
                <a:cs typeface="Tahoma" pitchFamily="2"/>
              </a:rPr>
            </a:br>
            <a:endParaRPr lang="en-US" sz="4400" b="0" i="0" u="none" strike="noStrike" kern="1200" cap="none" spc="0" baseline="0">
              <a:solidFill>
                <a:srgbClr val="33CCCC"/>
              </a:solidFill>
              <a:uFillTx/>
              <a:latin typeface="Comic Sans MS" pitchFamily="66"/>
              <a:ea typeface="Arial Unicode MS" pitchFamily="2"/>
              <a:cs typeface="Tahoma" pitchFamily="2"/>
            </a:endParaRPr>
          </a:p>
        </p:txBody>
      </p:sp>
      <p:sp>
        <p:nvSpPr>
          <p:cNvPr id="3" name="Freeform 2"/>
          <p:cNvSpPr/>
          <p:nvPr/>
        </p:nvSpPr>
        <p:spPr>
          <a:xfrm>
            <a:off x="533396" y="914400"/>
            <a:ext cx="8153403" cy="4038475"/>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t" anchorCtr="0" compatLnSpc="0"/>
          <a:lstStyle/>
          <a:p>
            <a:pPr marL="0" marR="0" lvl="0" indent="0" algn="l" defTabSz="914400" rtl="0" fontAlgn="auto" hangingPunct="1">
              <a:lnSpc>
                <a:spcPct val="10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omic Sans MS" pitchFamily="66"/>
                <a:ea typeface="Arial Unicode MS" pitchFamily="2"/>
                <a:cs typeface="Tahoma" pitchFamily="2"/>
              </a:rPr>
              <a:t> </a:t>
            </a:r>
            <a:r>
              <a:rPr lang="en-US" sz="2000" b="0" i="0" u="none" strike="noStrike" kern="1200" cap="none" spc="0" baseline="0" dirty="0">
                <a:solidFill>
                  <a:srgbClr val="FFFFFF"/>
                </a:solidFill>
                <a:uFillTx/>
                <a:latin typeface="Comic Sans MS" pitchFamily="66"/>
                <a:ea typeface="Arial Unicode MS" pitchFamily="2"/>
                <a:cs typeface="Tahoma" pitchFamily="2"/>
              </a:rPr>
              <a:t>Read, read, read every night! Students still need to ‘hear’ and ‘see’ what good readers ‘look’ and ‘sound’ like</a:t>
            </a:r>
          </a:p>
          <a:p>
            <a:pPr marL="339480" marR="0" lvl="0" indent="-339480" algn="l" defTabSz="914400" rtl="0" fontAlgn="auto" hangingPunct="1">
              <a:lnSpc>
                <a:spcPct val="100000"/>
              </a:lnSpc>
              <a:spcBef>
                <a:spcPts val="800"/>
              </a:spcBef>
              <a:spcAft>
                <a:spcPts val="0"/>
              </a:spcAft>
              <a:buNone/>
              <a:tabLst>
                <a:tab pos="339480" algn="l"/>
                <a:tab pos="796680" algn="l"/>
                <a:tab pos="1253880" algn="l"/>
                <a:tab pos="1711080" algn="l"/>
                <a:tab pos="2168280" algn="l"/>
                <a:tab pos="2625480" algn="l"/>
                <a:tab pos="3082680" algn="l"/>
                <a:tab pos="3539880" algn="l"/>
                <a:tab pos="3997080" algn="l"/>
                <a:tab pos="4454280" algn="l"/>
                <a:tab pos="4911480" algn="l"/>
                <a:tab pos="5368680" algn="l"/>
                <a:tab pos="5825880" algn="l"/>
                <a:tab pos="6283080" algn="l"/>
                <a:tab pos="6740280" algn="l"/>
                <a:tab pos="7197480" algn="l"/>
                <a:tab pos="7654680" algn="l"/>
                <a:tab pos="8111880" algn="l"/>
                <a:tab pos="8569080" algn="l"/>
                <a:tab pos="9026280" algn="l"/>
                <a:tab pos="9483480" algn="l"/>
                <a:tab pos="9600843" algn="l"/>
                <a:tab pos="10058043" algn="l"/>
                <a:tab pos="10515243" algn="l"/>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		* 15 minutes K-2</a:t>
            </a:r>
          </a:p>
          <a:p>
            <a:pPr marL="339480" marR="0" lvl="0" indent="-339480" algn="l" defTabSz="914400" rtl="0" fontAlgn="auto" hangingPunct="1">
              <a:lnSpc>
                <a:spcPct val="100000"/>
              </a:lnSpc>
              <a:spcBef>
                <a:spcPts val="800"/>
              </a:spcBef>
              <a:spcAft>
                <a:spcPts val="0"/>
              </a:spcAft>
              <a:buNone/>
              <a:tabLst>
                <a:tab pos="339480" algn="l"/>
                <a:tab pos="796680" algn="l"/>
                <a:tab pos="1253880" algn="l"/>
                <a:tab pos="1711080" algn="l"/>
                <a:tab pos="2168280" algn="l"/>
                <a:tab pos="2625480" algn="l"/>
                <a:tab pos="3082680" algn="l"/>
                <a:tab pos="3539880" algn="l"/>
                <a:tab pos="3997080" algn="l"/>
                <a:tab pos="4454280" algn="l"/>
                <a:tab pos="4911480" algn="l"/>
                <a:tab pos="5368680" algn="l"/>
                <a:tab pos="5825880" algn="l"/>
                <a:tab pos="6283080" algn="l"/>
                <a:tab pos="6740280" algn="l"/>
                <a:tab pos="7197480" algn="l"/>
                <a:tab pos="7654680" algn="l"/>
                <a:tab pos="8111880" algn="l"/>
                <a:tab pos="8569080" algn="l"/>
                <a:tab pos="9026280" algn="l"/>
                <a:tab pos="9483480" algn="l"/>
                <a:tab pos="9600843" algn="l"/>
                <a:tab pos="10058043" algn="l"/>
                <a:tab pos="10515243" algn="l"/>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		* 20 minutes 3-5</a:t>
            </a:r>
          </a:p>
          <a:p>
            <a:pPr marL="339480" marR="0" lvl="0" indent="-339480" algn="l" defTabSz="914400" rtl="0" fontAlgn="auto" hangingPunct="1">
              <a:lnSpc>
                <a:spcPct val="100000"/>
              </a:lnSpc>
              <a:spcBef>
                <a:spcPts val="800"/>
              </a:spcBef>
              <a:spcAft>
                <a:spcPts val="0"/>
              </a:spcAft>
              <a:buSzPct val="100000"/>
              <a:buFont typeface="Arial" pitchFamily="34"/>
              <a:buChar char="•"/>
              <a:tabLst>
                <a:tab pos="339480" algn="l"/>
                <a:tab pos="796680" algn="l"/>
                <a:tab pos="1253880" algn="l"/>
                <a:tab pos="1711080" algn="l"/>
                <a:tab pos="2168280" algn="l"/>
                <a:tab pos="2625480" algn="l"/>
                <a:tab pos="3082680" algn="l"/>
                <a:tab pos="3539880" algn="l"/>
                <a:tab pos="3997080" algn="l"/>
                <a:tab pos="4454280" algn="l"/>
                <a:tab pos="4911480" algn="l"/>
                <a:tab pos="5368680" algn="l"/>
                <a:tab pos="5825880" algn="l"/>
                <a:tab pos="6283080" algn="l"/>
                <a:tab pos="6740280" algn="l"/>
                <a:tab pos="7197480" algn="l"/>
                <a:tab pos="7654680" algn="l"/>
                <a:tab pos="8111880" algn="l"/>
                <a:tab pos="8569080" algn="l"/>
                <a:tab pos="9026280" algn="l"/>
                <a:tab pos="9483480" algn="l"/>
                <a:tab pos="9600843" algn="l"/>
                <a:tab pos="10058043" algn="l"/>
                <a:tab pos="10515243" algn="l"/>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Implement strategies learned through PALS in reading and math at home and in the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classroom </a:t>
            </a:r>
          </a:p>
          <a:p>
            <a:pPr marL="796680" lvl="1" indent="-339480">
              <a:spcBef>
                <a:spcPts val="800"/>
              </a:spcBef>
              <a:buSzPct val="100000"/>
              <a:buFont typeface="Arial" pitchFamily="34"/>
              <a:buChar char="•"/>
              <a:tabLst>
                <a:tab pos="339480" algn="l"/>
                <a:tab pos="796680" algn="l"/>
                <a:tab pos="1253880" algn="l"/>
                <a:tab pos="1711080" algn="l"/>
                <a:tab pos="2168280" algn="l"/>
                <a:tab pos="2625480" algn="l"/>
                <a:tab pos="3082680" algn="l"/>
                <a:tab pos="3539880" algn="l"/>
                <a:tab pos="3997080" algn="l"/>
                <a:tab pos="4454280" algn="l"/>
                <a:tab pos="4911480" algn="l"/>
                <a:tab pos="5368680" algn="l"/>
                <a:tab pos="5825880" algn="l"/>
                <a:tab pos="6283080" algn="l"/>
                <a:tab pos="6740280" algn="l"/>
                <a:tab pos="7197480" algn="l"/>
                <a:tab pos="7654680" algn="l"/>
                <a:tab pos="8111880" algn="l"/>
                <a:tab pos="8569080" algn="l"/>
                <a:tab pos="9026280" algn="l"/>
                <a:tab pos="9483480" algn="l"/>
                <a:tab pos="9600843" algn="l"/>
                <a:tab pos="10058043" algn="l"/>
                <a:tab pos="10515243" algn="l"/>
              </a:tabLst>
              <a:defRPr sz="1800" b="0" i="0" u="none" strike="noStrike" kern="0" cap="none" spc="0" baseline="0">
                <a:solidFill>
                  <a:srgbClr val="000000"/>
                </a:solidFill>
                <a:uFillTx/>
              </a:defRPr>
            </a:pPr>
            <a:r>
              <a:rPr lang="en-US" sz="2000" dirty="0" smtClean="0">
                <a:solidFill>
                  <a:srgbClr val="FFFFFF"/>
                </a:solidFill>
                <a:latin typeface="Comic Sans MS" pitchFamily="66"/>
                <a:ea typeface="Arial Unicode MS" pitchFamily="2"/>
                <a:cs typeface="Tahoma" pitchFamily="2"/>
              </a:rPr>
              <a:t>Parents will be shown HOW to be a player and coach to help reinforce strategies and lessons taking place in the classroom</a:t>
            </a:r>
            <a:endParaRPr lang="en-US" sz="2000" b="0" i="0" u="none" strike="noStrike" kern="1200" cap="none" spc="0" baseline="0" dirty="0">
              <a:solidFill>
                <a:srgbClr val="FFFFFF"/>
              </a:solidFill>
              <a:uFillTx/>
              <a:latin typeface="Comic Sans MS" pitchFamily="66"/>
              <a:ea typeface="Arial Unicode MS" pitchFamily="2"/>
              <a:cs typeface="Tahoma" pitchFamily="2"/>
            </a:endParaRPr>
          </a:p>
          <a:p>
            <a:pPr marL="0" marR="0" lvl="0" indent="0" algn="l" defTabSz="914400" rtl="0" fontAlgn="auto" hangingPunct="1">
              <a:lnSpc>
                <a:spcPct val="10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  Practice Basic Sight Words with fluency</a:t>
            </a:r>
          </a:p>
          <a:p>
            <a:pPr marL="0" marR="0" lvl="0" indent="0" algn="l" defTabSz="914400" rtl="0" fontAlgn="auto" hangingPunct="1">
              <a:lnSpc>
                <a:spcPct val="10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  Practice Basic Math Facts with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automaticity (See power points)</a:t>
            </a:r>
          </a:p>
          <a:p>
            <a:pPr marL="0" marR="0" lvl="0" indent="0" algn="l" defTabSz="914400" rtl="0" fontAlgn="auto" hangingPunct="1">
              <a:lnSpc>
                <a:spcPct val="100000"/>
              </a:lnSpc>
              <a:spcBef>
                <a:spcPts val="800"/>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dirty="0" smtClean="0">
                <a:solidFill>
                  <a:srgbClr val="FFFFFF"/>
                </a:solidFill>
                <a:latin typeface="Comic Sans MS" pitchFamily="66"/>
                <a:ea typeface="Arial Unicode MS" pitchFamily="2"/>
                <a:cs typeface="Tahoma" pitchFamily="2"/>
              </a:rPr>
              <a:t>Utilize MATH Strategy Binder!!!</a:t>
            </a:r>
            <a:endParaRPr lang="en-US" sz="2000" b="0" i="0" u="none" strike="noStrike" kern="1200" cap="none" spc="0" baseline="0" dirty="0">
              <a:solidFill>
                <a:srgbClr val="FFFFFF"/>
              </a:solidFill>
              <a:uFillTx/>
              <a:latin typeface="Comic Sans MS" pitchFamily="66"/>
              <a:ea typeface="Arial Unicode MS" pitchFamily="2"/>
              <a:cs typeface="Tahoma" pitchFamily="2"/>
            </a:endParaRPr>
          </a:p>
          <a:p>
            <a:pPr marL="339480" marR="0" lvl="0" indent="-339480" algn="l"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2000" b="0" i="0" u="none" strike="noStrike" kern="1200" cap="none" spc="0" baseline="0" dirty="0">
              <a:solidFill>
                <a:srgbClr val="000000"/>
              </a:solidFill>
              <a:uFillTx/>
              <a:latin typeface="Comic Sans MS" pitchFamily="66"/>
              <a:ea typeface="Arial Unicode MS" pitchFamily="2"/>
              <a:cs typeface="Tahoma" pitchFamily="2"/>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Freeform 1"/>
          <p:cNvSpPr/>
          <p:nvPr/>
        </p:nvSpPr>
        <p:spPr>
          <a:xfrm>
            <a:off x="685800" y="0"/>
            <a:ext cx="7772400" cy="761996"/>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0" i="0" u="none" strike="noStrike" kern="1200" cap="none" spc="0" baseline="0">
                <a:solidFill>
                  <a:srgbClr val="33CCCC"/>
                </a:solidFill>
                <a:uFillTx/>
                <a:latin typeface="Comic Sans MS" pitchFamily="66"/>
                <a:ea typeface="Arial Unicode MS" pitchFamily="2"/>
                <a:cs typeface="Tahoma" pitchFamily="2"/>
              </a:rPr>
              <a:t>Exiting EIP</a:t>
            </a:r>
          </a:p>
        </p:txBody>
      </p:sp>
      <p:sp>
        <p:nvSpPr>
          <p:cNvPr id="3" name="Freeform 2"/>
          <p:cNvSpPr/>
          <p:nvPr/>
        </p:nvSpPr>
        <p:spPr>
          <a:xfrm>
            <a:off x="457200" y="685800"/>
            <a:ext cx="8001000" cy="5638684"/>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t" anchorCtr="0" compatLnSpc="0"/>
          <a:lstStyle/>
          <a:p>
            <a:pPr marL="0" marR="0" lvl="0" indent="0" algn="l" defTabSz="914400" rtl="0" fontAlgn="auto" hangingPunct="1">
              <a:lnSpc>
                <a:spcPct val="9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When the student is ready for dismissal consideration, an EIP committee meeting must be held.</a:t>
            </a:r>
          </a:p>
          <a:p>
            <a:pPr marL="0" marR="0" lvl="0" indent="0" algn="l" defTabSz="914400" rtl="0" fontAlgn="auto" hangingPunct="1">
              <a:lnSpc>
                <a:spcPct val="9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The EIP committee will look at a “body of evidence”  to determine if the student has made satisfactory improvement and is ready to return to regular classroom instruction.  This committee will then sign off on the dismissal and the parent(s) will be informed of the change if the student is successfully maintaining ‘on grade level performance.’  Data used are the students' report card, benchmark scores, </a:t>
            </a:r>
            <a:r>
              <a:rPr lang="en-US" sz="2000" b="0" i="0" u="none" strike="noStrike" kern="1200" cap="none" spc="0" baseline="0" dirty="0" smtClean="0">
                <a:solidFill>
                  <a:srgbClr val="FFFFFF"/>
                </a:solidFill>
                <a:uFillTx/>
                <a:latin typeface="Comic Sans MS" pitchFamily="66"/>
                <a:ea typeface="Arial Unicode MS" pitchFamily="2"/>
                <a:cs typeface="Tahoma" pitchFamily="2"/>
              </a:rPr>
              <a:t>progress monitoring, class </a:t>
            </a:r>
            <a:r>
              <a:rPr lang="en-US" sz="2000" b="0" i="0" u="none" strike="noStrike" kern="1200" cap="none" spc="0" baseline="0" dirty="0">
                <a:solidFill>
                  <a:srgbClr val="FFFFFF"/>
                </a:solidFill>
                <a:uFillTx/>
                <a:latin typeface="Comic Sans MS" pitchFamily="66"/>
                <a:ea typeface="Arial Unicode MS" pitchFamily="2"/>
                <a:cs typeface="Tahoma" pitchFamily="2"/>
              </a:rPr>
              <a:t>work, extra support progress, and teacher input.</a:t>
            </a:r>
          </a:p>
          <a:p>
            <a:pPr marL="0" marR="0" lvl="0" indent="0" algn="l" defTabSz="914400" rtl="0" fontAlgn="auto" hangingPunct="1">
              <a:lnSpc>
                <a:spcPct val="9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ALL STUDENTS are exited from EIP at the end of the school year.</a:t>
            </a:r>
          </a:p>
          <a:p>
            <a:pPr marL="0" marR="0" lvl="0" indent="0" algn="l" defTabSz="914400" rtl="0" fontAlgn="auto" hangingPunct="1">
              <a:lnSpc>
                <a:spcPct val="90000"/>
              </a:lnSpc>
              <a:spcBef>
                <a:spcPts val="695"/>
              </a:spcBef>
              <a:spcAft>
                <a:spcPts val="0"/>
              </a:spcAft>
              <a:buClr>
                <a:srgbClr val="FFFFFF"/>
              </a:buClr>
              <a:buSzPct val="100000"/>
              <a:buFont typeface="Times New Roman" pitchFamily="18"/>
              <a:buChar char="•"/>
              <a:tabLst/>
              <a:defRPr sz="1800" b="0" i="0" u="none" strike="noStrike" kern="0" cap="none" spc="0" baseline="0">
                <a:solidFill>
                  <a:srgbClr val="000000"/>
                </a:solidFill>
                <a:uFillTx/>
              </a:defRPr>
            </a:pPr>
            <a:r>
              <a:rPr lang="en-US" sz="2000" b="0" i="0" u="none" strike="noStrike" kern="1200" cap="none" spc="0" baseline="0" dirty="0">
                <a:solidFill>
                  <a:srgbClr val="FFFFFF"/>
                </a:solidFill>
                <a:uFillTx/>
                <a:latin typeface="Comic Sans MS" pitchFamily="66"/>
                <a:ea typeface="Arial Unicode MS" pitchFamily="2"/>
                <a:cs typeface="Tahoma" pitchFamily="2"/>
              </a:rPr>
              <a:t>Parents may request that a child be exited from EIP during the school year </a:t>
            </a:r>
            <a:r>
              <a:rPr lang="en-US" sz="2000" b="0" i="0" u="sng" strike="noStrike" kern="1200" cap="none" spc="0" baseline="0" dirty="0">
                <a:solidFill>
                  <a:srgbClr val="FFFFFF"/>
                </a:solidFill>
                <a:uFillTx/>
                <a:latin typeface="Comic Sans MS" pitchFamily="66"/>
                <a:ea typeface="Arial Unicode MS" pitchFamily="2"/>
                <a:cs typeface="Tahoma" pitchFamily="2"/>
              </a:rPr>
              <a:t>without the committee’s approval</a:t>
            </a:r>
            <a:r>
              <a:rPr lang="en-US" sz="2000" b="0" i="0" u="none" strike="noStrike" kern="1200" cap="none" spc="0" baseline="0" dirty="0">
                <a:solidFill>
                  <a:srgbClr val="FFFFFF"/>
                </a:solidFill>
                <a:uFillTx/>
                <a:latin typeface="Comic Sans MS" pitchFamily="66"/>
                <a:ea typeface="Arial Unicode MS" pitchFamily="2"/>
                <a:cs typeface="Tahoma" pitchFamily="2"/>
              </a:rPr>
              <a:t>, but a </a:t>
            </a:r>
            <a:r>
              <a:rPr lang="en-US" sz="2000" b="0" i="0" u="sng" strike="noStrike" kern="1200" cap="none" spc="0" baseline="0" dirty="0">
                <a:solidFill>
                  <a:srgbClr val="FFFFFF"/>
                </a:solidFill>
                <a:uFillTx/>
                <a:latin typeface="Comic Sans MS" pitchFamily="66"/>
                <a:ea typeface="Arial Unicode MS" pitchFamily="2"/>
                <a:cs typeface="Tahoma" pitchFamily="2"/>
              </a:rPr>
              <a:t>denial letter </a:t>
            </a:r>
            <a:r>
              <a:rPr lang="en-US" sz="2000" b="0" i="0" u="none" strike="noStrike" kern="1200" cap="none" spc="0" baseline="0" dirty="0">
                <a:solidFill>
                  <a:srgbClr val="FFFFFF"/>
                </a:solidFill>
                <a:uFillTx/>
                <a:latin typeface="Comic Sans MS" pitchFamily="66"/>
                <a:ea typeface="Arial Unicode MS" pitchFamily="2"/>
                <a:cs typeface="Tahoma" pitchFamily="2"/>
              </a:rPr>
              <a:t>must be signed by the parent and placed in the child’s permanent record.</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Freeform 1"/>
          <p:cNvSpPr/>
          <p:nvPr/>
        </p:nvSpPr>
        <p:spPr>
          <a:xfrm>
            <a:off x="0" y="0"/>
            <a:ext cx="9144000" cy="1905115"/>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0" i="0" u="none" strike="noStrike" kern="1200" cap="none" spc="0" baseline="0">
                <a:solidFill>
                  <a:srgbClr val="33CCCC"/>
                </a:solidFill>
                <a:uFillTx/>
                <a:latin typeface="Comic Sans MS" pitchFamily="66"/>
                <a:ea typeface="Arial Unicode MS" pitchFamily="2"/>
                <a:cs typeface="Tahoma" pitchFamily="2"/>
              </a:rPr>
              <a:t>Contact me if you have any questions…</a:t>
            </a:r>
          </a:p>
        </p:txBody>
      </p:sp>
      <p:sp>
        <p:nvSpPr>
          <p:cNvPr id="3" name="Freeform 2"/>
          <p:cNvSpPr/>
          <p:nvPr/>
        </p:nvSpPr>
        <p:spPr>
          <a:xfrm>
            <a:off x="457200" y="1832036"/>
            <a:ext cx="7772400" cy="4927683"/>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t" anchorCtr="1" compatLnSpc="0"/>
          <a:lstStyle/>
          <a:p>
            <a:pPr marL="0" marR="0" lvl="0" indent="0" algn="ctr" defTabSz="914400" rtl="0" fontAlgn="auto" hangingPunct="1">
              <a:lnSpc>
                <a:spcPct val="80000"/>
              </a:lnSpc>
              <a:spcBef>
                <a:spcPts val="900"/>
              </a:spcBef>
              <a:spcAft>
                <a:spcPts val="0"/>
              </a:spcAft>
              <a:buNone/>
              <a:tabLst/>
              <a:defRPr sz="1800" b="0" i="0" u="none" strike="noStrike" kern="0" cap="none" spc="0" baseline="0">
                <a:solidFill>
                  <a:srgbClr val="000000"/>
                </a:solidFill>
                <a:uFillTx/>
              </a:defRPr>
            </a:pPr>
            <a:r>
              <a:rPr lang="en-US" sz="3600" b="0" i="0" u="none" strike="noStrike" kern="1200" cap="none" spc="0" baseline="0" dirty="0">
                <a:solidFill>
                  <a:srgbClr val="FFFF00"/>
                </a:solidFill>
                <a:uFillTx/>
                <a:latin typeface="Comic Sans MS" pitchFamily="66"/>
                <a:ea typeface="Arial Unicode MS" pitchFamily="2"/>
                <a:cs typeface="Tahoma" pitchFamily="2"/>
              </a:rPr>
              <a:t>Mrs. Gail </a:t>
            </a:r>
            <a:r>
              <a:rPr lang="en-US" sz="3600" b="0" i="0" u="none" strike="noStrike" kern="1200" cap="none" spc="0" baseline="0" dirty="0" err="1">
                <a:solidFill>
                  <a:srgbClr val="FFFF00"/>
                </a:solidFill>
                <a:uFillTx/>
                <a:latin typeface="Comic Sans MS" pitchFamily="66"/>
                <a:ea typeface="Arial Unicode MS" pitchFamily="2"/>
                <a:cs typeface="Tahoma" pitchFamily="2"/>
              </a:rPr>
              <a:t>Gilmartin</a:t>
            </a:r>
            <a:endParaRPr lang="en-US" sz="3600" b="0" i="0" u="none" strike="noStrike" kern="1200" cap="none" spc="0" baseline="0" dirty="0">
              <a:solidFill>
                <a:srgbClr val="FFFF00"/>
              </a:solidFill>
              <a:uFillTx/>
              <a:latin typeface="Comic Sans MS" pitchFamily="66"/>
              <a:ea typeface="Arial Unicode MS" pitchFamily="2"/>
              <a:cs typeface="Tahoma" pitchFamily="2"/>
            </a:endParaRPr>
          </a:p>
          <a:p>
            <a:pPr marL="0" marR="0" lvl="0" indent="0" algn="ctr" defTabSz="914400" rtl="0" fontAlgn="auto" hangingPunct="1">
              <a:lnSpc>
                <a:spcPct val="80000"/>
              </a:lnSpc>
              <a:spcBef>
                <a:spcPts val="900"/>
              </a:spcBef>
              <a:spcAft>
                <a:spcPts val="0"/>
              </a:spcAft>
              <a:buNone/>
              <a:tabLst/>
              <a:defRPr sz="1800" b="0" i="0" u="none" strike="noStrike" kern="0" cap="none" spc="0" baseline="0">
                <a:solidFill>
                  <a:srgbClr val="000000"/>
                </a:solidFill>
                <a:uFillTx/>
              </a:defRPr>
            </a:pPr>
            <a:r>
              <a:rPr lang="en-US" sz="3600" b="0" i="0" u="none" strike="noStrike" kern="1200" cap="none" spc="0" baseline="0" dirty="0">
                <a:solidFill>
                  <a:srgbClr val="FFFF00"/>
                </a:solidFill>
                <a:uFillTx/>
                <a:latin typeface="Comic Sans MS" pitchFamily="66"/>
                <a:ea typeface="Arial Unicode MS" pitchFamily="2"/>
                <a:cs typeface="Tahoma" pitchFamily="2"/>
              </a:rPr>
              <a:t>Haw Creek Elementary School</a:t>
            </a:r>
          </a:p>
          <a:p>
            <a:pPr marL="0" marR="0" lvl="0" indent="0" algn="ctr" defTabSz="914400" rtl="0" fontAlgn="auto" hangingPunct="1">
              <a:lnSpc>
                <a:spcPct val="80000"/>
              </a:lnSpc>
              <a:spcBef>
                <a:spcPts val="900"/>
              </a:spcBef>
              <a:spcAft>
                <a:spcPts val="0"/>
              </a:spcAft>
              <a:buNone/>
              <a:tabLst/>
              <a:defRPr sz="1800" b="0" i="0" u="none" strike="noStrike" kern="0" cap="none" spc="0" baseline="0">
                <a:solidFill>
                  <a:srgbClr val="000000"/>
                </a:solidFill>
                <a:uFillTx/>
              </a:defRPr>
            </a:pPr>
            <a:r>
              <a:rPr lang="en-US" sz="3600" b="0" i="0" u="none" strike="noStrike" kern="1200" cap="none" spc="0" baseline="0" dirty="0">
                <a:solidFill>
                  <a:srgbClr val="FFFF00"/>
                </a:solidFill>
                <a:uFillTx/>
                <a:latin typeface="Comic Sans MS" pitchFamily="66"/>
                <a:ea typeface="Arial Unicode MS" pitchFamily="2"/>
                <a:cs typeface="Tahoma" pitchFamily="2"/>
              </a:rPr>
              <a:t>EIP Reading </a:t>
            </a:r>
            <a:r>
              <a:rPr lang="en-US" sz="3600" b="0" i="0" u="none" strike="noStrike" kern="1200" cap="none" spc="0" baseline="0">
                <a:solidFill>
                  <a:srgbClr val="FFFF00"/>
                </a:solidFill>
                <a:uFillTx/>
                <a:latin typeface="Comic Sans MS" pitchFamily="66"/>
                <a:ea typeface="Arial Unicode MS" pitchFamily="2"/>
                <a:cs typeface="Tahoma" pitchFamily="2"/>
              </a:rPr>
              <a:t>Intervention </a:t>
            </a:r>
            <a:r>
              <a:rPr lang="en-US" sz="3600" b="0" i="0" u="none" strike="noStrike" kern="1200" cap="none" spc="0" baseline="0" smtClean="0">
                <a:solidFill>
                  <a:srgbClr val="FFFF00"/>
                </a:solidFill>
                <a:uFillTx/>
                <a:latin typeface="Comic Sans MS" pitchFamily="66"/>
                <a:ea typeface="Arial Unicode MS" pitchFamily="2"/>
                <a:cs typeface="Tahoma" pitchFamily="2"/>
              </a:rPr>
              <a:t>K-3</a:t>
            </a:r>
            <a:endParaRPr lang="en-US" sz="3600" b="0" i="0" u="none" strike="noStrike" kern="1200" cap="none" spc="0" baseline="0" dirty="0">
              <a:solidFill>
                <a:srgbClr val="FFFF00"/>
              </a:solidFill>
              <a:uFillTx/>
              <a:latin typeface="Comic Sans MS" pitchFamily="66"/>
              <a:ea typeface="Arial Unicode MS" pitchFamily="2"/>
              <a:cs typeface="Tahoma" pitchFamily="2"/>
            </a:endParaRPr>
          </a:p>
          <a:p>
            <a:pPr marL="0" marR="0" lvl="0" indent="0" algn="ctr" defTabSz="914400" rtl="0" fontAlgn="auto" hangingPunct="1">
              <a:lnSpc>
                <a:spcPct val="80000"/>
              </a:lnSpc>
              <a:spcBef>
                <a:spcPts val="900"/>
              </a:spcBef>
              <a:spcAft>
                <a:spcPts val="0"/>
              </a:spcAft>
              <a:buNone/>
              <a:tabLst/>
              <a:defRPr sz="1800" b="0" i="0" u="none" strike="noStrike" kern="0" cap="none" spc="0" baseline="0">
                <a:solidFill>
                  <a:srgbClr val="000000"/>
                </a:solidFill>
                <a:uFillTx/>
              </a:defRPr>
            </a:pPr>
            <a:r>
              <a:rPr lang="en-US" sz="3600" b="0" i="0" u="none" strike="noStrike" kern="1200" cap="none" spc="0" baseline="0" dirty="0">
                <a:solidFill>
                  <a:srgbClr val="FFFF00"/>
                </a:solidFill>
                <a:uFillTx/>
                <a:latin typeface="Comic Sans MS" pitchFamily="66"/>
                <a:ea typeface="Arial Unicode MS" pitchFamily="2"/>
                <a:cs typeface="Tahoma" pitchFamily="2"/>
              </a:rPr>
              <a:t>EIP Math Intervention 2-5</a:t>
            </a:r>
          </a:p>
          <a:p>
            <a:pPr marL="0" marR="0" lvl="0" indent="0" algn="ctr" defTabSz="914400" rtl="0" fontAlgn="auto" hangingPunct="1">
              <a:lnSpc>
                <a:spcPct val="80000"/>
              </a:lnSpc>
              <a:spcBef>
                <a:spcPts val="900"/>
              </a:spcBef>
              <a:spcAft>
                <a:spcPts val="0"/>
              </a:spcAft>
              <a:buNone/>
              <a:tabLst/>
              <a:defRPr sz="1800" b="0" i="0" u="none" strike="noStrike" kern="0" cap="none" spc="0" baseline="0">
                <a:solidFill>
                  <a:srgbClr val="000000"/>
                </a:solidFill>
                <a:uFillTx/>
              </a:defRPr>
            </a:pPr>
            <a:r>
              <a:rPr lang="en-US" sz="3600" b="0" i="0" u="none" strike="noStrike" kern="1200" cap="none" spc="0" baseline="0" dirty="0">
                <a:solidFill>
                  <a:srgbClr val="CCCCFF"/>
                </a:solidFill>
                <a:uFillTx/>
                <a:latin typeface="Comic Sans MS" pitchFamily="66"/>
                <a:ea typeface="Arial Unicode MS" pitchFamily="2"/>
                <a:cs typeface="Tahoma" pitchFamily="2"/>
                <a:hlinkClick r:id="rId3"/>
              </a:rPr>
              <a:t>ggilmartin@forsyth.k12.ga.us</a:t>
            </a:r>
          </a:p>
          <a:p>
            <a:pPr marL="0" marR="0" lvl="0" indent="0" algn="ctr" defTabSz="914400" rtl="0" fontAlgn="auto" hangingPunct="1">
              <a:lnSpc>
                <a:spcPct val="80000"/>
              </a:lnSpc>
              <a:spcBef>
                <a:spcPts val="900"/>
              </a:spcBef>
              <a:spcAft>
                <a:spcPts val="0"/>
              </a:spcAft>
              <a:buNone/>
              <a:tabLst/>
              <a:defRPr sz="1800" b="0" i="0" u="none" strike="noStrike" kern="0" cap="none" spc="0" baseline="0">
                <a:solidFill>
                  <a:srgbClr val="000000"/>
                </a:solidFill>
                <a:uFillTx/>
              </a:defRPr>
            </a:pPr>
            <a:r>
              <a:rPr lang="en-US" sz="2800" b="0" i="0" u="none" strike="noStrike" kern="1200" cap="none" spc="0" baseline="0" dirty="0">
                <a:solidFill>
                  <a:srgbClr val="FFFF00"/>
                </a:solidFill>
                <a:uFillTx/>
                <a:latin typeface="Comic Sans MS" pitchFamily="66"/>
                <a:ea typeface="Arial Unicode MS" pitchFamily="2"/>
                <a:cs typeface="Tahoma" pitchFamily="2"/>
              </a:rPr>
              <a:t>678-965-5070</a:t>
            </a:r>
          </a:p>
          <a:p>
            <a:pPr marL="0" marR="0" lvl="0" indent="0" algn="ctr" defTabSz="914400" rtl="0" fontAlgn="auto" hangingPunct="1">
              <a:lnSpc>
                <a:spcPct val="80000"/>
              </a:lnSpc>
              <a:spcBef>
                <a:spcPts val="900"/>
              </a:spcBef>
              <a:spcAft>
                <a:spcPts val="0"/>
              </a:spcAft>
              <a:buNone/>
              <a:tabLst/>
              <a:defRPr sz="1800" b="0" i="0" u="none" strike="noStrike" kern="0" cap="none" spc="0" baseline="0">
                <a:solidFill>
                  <a:srgbClr val="000000"/>
                </a:solidFill>
                <a:uFillTx/>
              </a:defRPr>
            </a:pPr>
            <a:r>
              <a:rPr lang="en-US" sz="2800" b="0" i="0" u="none" strike="noStrike" kern="1200" cap="none" spc="0" baseline="0" dirty="0">
                <a:solidFill>
                  <a:srgbClr val="FFFF00"/>
                </a:solidFill>
                <a:uFillTx/>
                <a:latin typeface="Comic Sans MS" pitchFamily="66"/>
                <a:ea typeface="Arial Unicode MS" pitchFamily="2"/>
                <a:cs typeface="Tahoma" pitchFamily="2"/>
              </a:rPr>
              <a:t>ext.  422314</a:t>
            </a:r>
          </a:p>
          <a:p>
            <a:pPr marL="0" marR="0" lvl="0" indent="0" algn="ctr" defTabSz="914400" rtl="0" fontAlgn="auto" hangingPunct="1">
              <a:lnSpc>
                <a:spcPct val="80000"/>
              </a:lnSpc>
              <a:spcBef>
                <a:spcPts val="900"/>
              </a:spcBef>
              <a:spcAft>
                <a:spcPts val="0"/>
              </a:spcAft>
              <a:buNone/>
              <a:tabLst/>
              <a:defRPr sz="1800" b="0" i="0" u="none" strike="noStrike" kern="0" cap="none" spc="0" baseline="0">
                <a:solidFill>
                  <a:srgbClr val="000000"/>
                </a:solidFill>
                <a:uFillTx/>
              </a:defRPr>
            </a:pPr>
            <a:r>
              <a:rPr lang="en-US" sz="2800" b="0" i="0" u="none" strike="noStrike" kern="1200" cap="none" spc="0" baseline="0" dirty="0" err="1">
                <a:solidFill>
                  <a:srgbClr val="FFFF00"/>
                </a:solidFill>
                <a:uFillTx/>
                <a:latin typeface="Comic Sans MS" pitchFamily="66"/>
                <a:ea typeface="Arial Unicode MS" pitchFamily="2"/>
                <a:cs typeface="Tahoma" pitchFamily="2"/>
              </a:rPr>
              <a:t>Rm</a:t>
            </a:r>
            <a:r>
              <a:rPr lang="en-US" sz="2800" b="0" i="0" u="none" strike="noStrike" kern="1200" cap="none" spc="0" baseline="0" dirty="0">
                <a:solidFill>
                  <a:srgbClr val="FFFF00"/>
                </a:solidFill>
                <a:uFillTx/>
                <a:latin typeface="Comic Sans MS" pitchFamily="66"/>
                <a:ea typeface="Arial Unicode MS" pitchFamily="2"/>
                <a:cs typeface="Tahoma" pitchFamily="2"/>
              </a:rPr>
              <a:t> # 2314</a:t>
            </a:r>
          </a:p>
          <a:p>
            <a:pPr marL="0" marR="0" lvl="0" indent="0" algn="ctr" defTabSz="914400" rtl="0" fontAlgn="auto" hangingPunct="1">
              <a:lnSpc>
                <a:spcPct val="80000"/>
              </a:lnSpc>
              <a:spcBef>
                <a:spcPts val="900"/>
              </a:spcBef>
              <a:spcAft>
                <a:spcPts val="0"/>
              </a:spcAft>
              <a:buNone/>
              <a:tabLst/>
              <a:defRPr sz="1800" b="0" i="0" u="none" strike="noStrike" kern="0" cap="none" spc="0" baseline="0">
                <a:solidFill>
                  <a:srgbClr val="000000"/>
                </a:solidFill>
                <a:uFillTx/>
              </a:defRPr>
            </a:pPr>
            <a:endParaRPr lang="en-US" sz="3600" b="0" i="0" u="none" strike="noStrike" kern="1200" cap="none" spc="0" baseline="0" dirty="0">
              <a:solidFill>
                <a:srgbClr val="FFFF00"/>
              </a:solidFill>
              <a:uFillTx/>
              <a:latin typeface="Times New Roman" pitchFamily="18"/>
              <a:ea typeface="Arial Unicode MS" pitchFamily="2"/>
              <a:cs typeface="Tahoma" pitchFamily="2"/>
            </a:endParaRPr>
          </a:p>
          <a:p>
            <a:pPr marL="0" marR="0" lvl="0" indent="0" algn="ctr" defTabSz="914400" rtl="0" fontAlgn="auto" hangingPunct="1">
              <a:lnSpc>
                <a:spcPct val="80000"/>
              </a:lnSpc>
              <a:spcBef>
                <a:spcPts val="900"/>
              </a:spcBef>
              <a:spcAft>
                <a:spcPts val="0"/>
              </a:spcAft>
              <a:buNone/>
              <a:tabLst/>
              <a:defRPr sz="1800" b="0" i="0" u="none" strike="noStrike" kern="0" cap="none" spc="0" baseline="0">
                <a:solidFill>
                  <a:srgbClr val="000000"/>
                </a:solidFill>
                <a:uFillTx/>
              </a:defRPr>
            </a:pPr>
            <a:endParaRPr lang="en-US" sz="3600" b="0" i="0" u="none" strike="noStrike" kern="1200" cap="none" spc="0" baseline="0" dirty="0">
              <a:solidFill>
                <a:srgbClr val="FFFF99"/>
              </a:solidFill>
              <a:uFillTx/>
              <a:latin typeface="Times New Roman" pitchFamily="18"/>
              <a:ea typeface="Arial Unicode MS" pitchFamily="2"/>
              <a:cs typeface="Tahoma" pitchFamily="2"/>
            </a:endParaRPr>
          </a:p>
          <a:p>
            <a:pPr marL="0" marR="0" lvl="0" indent="0" algn="ctr" defTabSz="914400" rtl="0" fontAlgn="auto" hangingPunct="1">
              <a:lnSpc>
                <a:spcPct val="80000"/>
              </a:lnSpc>
              <a:spcBef>
                <a:spcPts val="900"/>
              </a:spcBef>
              <a:spcAft>
                <a:spcPts val="0"/>
              </a:spcAft>
              <a:buNone/>
              <a:tabLst/>
              <a:defRPr sz="1800" b="0" i="0" u="none" strike="noStrike" kern="0" cap="none" spc="0" baseline="0">
                <a:solidFill>
                  <a:srgbClr val="000000"/>
                </a:solidFill>
                <a:uFillTx/>
              </a:defRPr>
            </a:pPr>
            <a:endParaRPr lang="en-US" sz="3600" b="0" i="0" u="none" strike="noStrike" kern="1200" cap="none" spc="0" baseline="0" dirty="0">
              <a:solidFill>
                <a:srgbClr val="FFFF99"/>
              </a:solidFill>
              <a:uFillTx/>
              <a:latin typeface="Times New Roman" pitchFamily="18"/>
              <a:ea typeface="Arial Unicode MS" pitchFamily="2"/>
              <a:cs typeface="Tahoma" pitchFamily="2"/>
            </a:endParaRPr>
          </a:p>
        </p:txBody>
      </p:sp>
      <p:pic>
        <p:nvPicPr>
          <p:cNvPr id="4" name="Picture 3"/>
          <p:cNvPicPr>
            <a:picLocks noChangeAspect="1"/>
          </p:cNvPicPr>
          <p:nvPr/>
        </p:nvPicPr>
        <p:blipFill>
          <a:blip r:embed="rId4" cstate="print">
            <a:alphaModFix/>
            <a:lum/>
          </a:blip>
          <a:srcRect/>
          <a:stretch>
            <a:fillRect/>
          </a:stretch>
        </p:blipFill>
        <p:spPr>
          <a:xfrm>
            <a:off x="5715000" y="4987795"/>
            <a:ext cx="3048115" cy="1870194"/>
          </a:xfrm>
          <a:prstGeom prst="rect">
            <a:avLst/>
          </a:prstGeom>
          <a:noFill/>
          <a:ln>
            <a:noFill/>
          </a:ln>
        </p:spPr>
      </p:pic>
      <p:pic>
        <p:nvPicPr>
          <p:cNvPr id="5" name="Picture 4"/>
          <p:cNvPicPr>
            <a:picLocks noChangeAspect="1"/>
          </p:cNvPicPr>
          <p:nvPr/>
        </p:nvPicPr>
        <p:blipFill>
          <a:blip r:embed="rId5" cstate="print">
            <a:alphaModFix/>
            <a:lum/>
          </a:blip>
          <a:srcRect/>
          <a:stretch>
            <a:fillRect/>
          </a:stretch>
        </p:blipFill>
        <p:spPr>
          <a:xfrm>
            <a:off x="-487439" y="4573078"/>
            <a:ext cx="2362315" cy="2262243"/>
          </a:xfrm>
          <a:prstGeom prst="rect">
            <a:avLst/>
          </a:prstGeom>
          <a:noFill/>
          <a:ln>
            <a:noFill/>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Freeform 1"/>
          <p:cNvSpPr/>
          <p:nvPr/>
        </p:nvSpPr>
        <p:spPr>
          <a:xfrm>
            <a:off x="685800" y="914400"/>
            <a:ext cx="7962842" cy="27432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0004" tIns="46798" rIns="90004" bIns="46798"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600" b="0" i="0" u="none" strike="noStrike" kern="1200" cap="none" spc="0" baseline="0">
              <a:solidFill>
                <a:srgbClr val="33CCCC"/>
              </a:solidFill>
              <a:uFillTx/>
              <a:latin typeface="Comic Sans MS" pitchFamily="66"/>
              <a:ea typeface="Arial Unicode MS" pitchFamily="2"/>
              <a:cs typeface="Tahoma" pitchFamily="2"/>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600" b="0" i="0" u="none" strike="noStrike" kern="1200" cap="none" spc="0" baseline="0">
              <a:solidFill>
                <a:srgbClr val="33CCCC"/>
              </a:solidFill>
              <a:uFillTx/>
              <a:latin typeface="Comic Sans MS" pitchFamily="66"/>
              <a:ea typeface="Arial Unicode MS" pitchFamily="2"/>
              <a:cs typeface="Tahoma" pitchFamily="2"/>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600" b="0" i="0" u="none" strike="noStrike" kern="1200" cap="none" spc="0" baseline="0">
              <a:solidFill>
                <a:srgbClr val="33CCCC"/>
              </a:solidFill>
              <a:uFillTx/>
              <a:latin typeface="Comic Sans MS" pitchFamily="66"/>
              <a:ea typeface="Arial Unicode MS" pitchFamily="2"/>
              <a:cs typeface="Tahoma" pitchFamily="2"/>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600" b="0" i="0" u="none" strike="noStrike" kern="1200" cap="none" spc="0" baseline="0">
              <a:solidFill>
                <a:srgbClr val="33CCCC"/>
              </a:solidFill>
              <a:uFillTx/>
              <a:latin typeface="Comic Sans MS" pitchFamily="66"/>
              <a:ea typeface="Arial Unicode MS" pitchFamily="2"/>
              <a:cs typeface="Tahoma" pitchFamily="2"/>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600" b="0" i="0" u="none" strike="noStrike" kern="1200" cap="none" spc="0" baseline="0">
                <a:solidFill>
                  <a:srgbClr val="33CCCC"/>
                </a:solidFill>
                <a:uFillTx/>
                <a:latin typeface="Comic Sans MS" pitchFamily="66"/>
                <a:ea typeface="Arial Unicode MS" pitchFamily="2"/>
                <a:cs typeface="Tahoma" pitchFamily="2"/>
              </a:rPr>
              <a:t>…or check me out at</a:t>
            </a:r>
            <a:r>
              <a:rPr lang="en-US" sz="4000" b="0" i="0" u="none" strike="noStrike" kern="1200" cap="none" spc="0" baseline="0">
                <a:solidFill>
                  <a:srgbClr val="FFFFFF"/>
                </a:solidFill>
                <a:uFillTx/>
                <a:latin typeface="Times New Roman" pitchFamily="18"/>
                <a:ea typeface="Arial Unicode MS" pitchFamily="2"/>
                <a:cs typeface="Tahoma" pitchFamily="2"/>
              </a:rPr>
              <a:t> </a:t>
            </a:r>
            <a:r>
              <a:rPr lang="en-US" sz="3600" b="0" i="0" u="none" strike="noStrike" kern="1200" cap="none" spc="0" baseline="0">
                <a:solidFill>
                  <a:srgbClr val="FFFF99"/>
                </a:solidFill>
                <a:uFillTx/>
                <a:latin typeface="Comic Sans MS" pitchFamily="66"/>
                <a:ea typeface="Arial Unicode MS" pitchFamily="2"/>
                <a:cs typeface="Tahoma" pitchFamily="2"/>
              </a:rPr>
              <a:t>www.forsyth.k12.ga.us</a:t>
            </a:r>
            <a:r>
              <a:rPr lang="en-US" sz="3600" b="0" i="0" u="none" strike="noStrike" kern="1200" cap="none" spc="0" baseline="0">
                <a:solidFill>
                  <a:srgbClr val="33CCCC"/>
                </a:solidFill>
                <a:uFillTx/>
                <a:latin typeface="Comic Sans MS" pitchFamily="66"/>
                <a:ea typeface="Arial Unicode MS" pitchFamily="2"/>
                <a:cs typeface="Tahoma" pitchFamily="2"/>
              </a:rPr>
              <a:t>!</a:t>
            </a:r>
            <a:br>
              <a:rPr lang="en-US" sz="3600" b="0" i="0" u="none" strike="noStrike" kern="1200" cap="none" spc="0" baseline="0">
                <a:solidFill>
                  <a:srgbClr val="33CCCC"/>
                </a:solidFill>
                <a:uFillTx/>
                <a:latin typeface="Comic Sans MS" pitchFamily="66"/>
                <a:ea typeface="Arial Unicode MS" pitchFamily="2"/>
                <a:cs typeface="Tahoma" pitchFamily="2"/>
              </a:rPr>
            </a:br>
            <a:r>
              <a:rPr lang="en-US" sz="3600" b="0" i="0" u="none" strike="noStrike" kern="1200" cap="none" spc="0" baseline="0">
                <a:solidFill>
                  <a:srgbClr val="FFFFFF"/>
                </a:solidFill>
                <a:uFillTx/>
                <a:latin typeface="Comic Sans MS" pitchFamily="66"/>
                <a:ea typeface="Arial Unicode MS" pitchFamily="2"/>
                <a:cs typeface="Tahoma" pitchFamily="2"/>
              </a:rPr>
              <a:t>Forsyth County Schools/Haw Creek Elementary School/</a:t>
            </a:r>
            <a:br>
              <a:rPr lang="en-US" sz="3600" b="0" i="0" u="none" strike="noStrike" kern="1200" cap="none" spc="0" baseline="0">
                <a:solidFill>
                  <a:srgbClr val="FFFFFF"/>
                </a:solidFill>
                <a:uFillTx/>
                <a:latin typeface="Comic Sans MS" pitchFamily="66"/>
                <a:ea typeface="Arial Unicode MS" pitchFamily="2"/>
                <a:cs typeface="Tahoma" pitchFamily="2"/>
              </a:rPr>
            </a:br>
            <a:r>
              <a:rPr lang="en-US" sz="3600" b="0" i="0" u="none" strike="noStrike" kern="1200" cap="none" spc="0" baseline="0">
                <a:solidFill>
                  <a:srgbClr val="FFFFFF"/>
                </a:solidFill>
                <a:uFillTx/>
                <a:latin typeface="Comic Sans MS" pitchFamily="66"/>
                <a:ea typeface="Arial Unicode MS" pitchFamily="2"/>
                <a:cs typeface="Tahoma" pitchFamily="2"/>
              </a:rPr>
              <a:t>Student Support/</a:t>
            </a:r>
            <a:br>
              <a:rPr lang="en-US" sz="3600" b="0" i="0" u="none" strike="noStrike" kern="1200" cap="none" spc="0" baseline="0">
                <a:solidFill>
                  <a:srgbClr val="FFFFFF"/>
                </a:solidFill>
                <a:uFillTx/>
                <a:latin typeface="Comic Sans MS" pitchFamily="66"/>
                <a:ea typeface="Arial Unicode MS" pitchFamily="2"/>
                <a:cs typeface="Tahoma" pitchFamily="2"/>
              </a:rPr>
            </a:br>
            <a:r>
              <a:rPr lang="en-US" sz="3600" b="0" i="0" u="none" strike="noStrike" kern="1200" cap="none" spc="0" baseline="0">
                <a:solidFill>
                  <a:srgbClr val="FFFFFF"/>
                </a:solidFill>
                <a:uFillTx/>
                <a:latin typeface="Comic Sans MS" pitchFamily="66"/>
                <a:ea typeface="Arial Unicode MS" pitchFamily="2"/>
                <a:cs typeface="Tahoma" pitchFamily="2"/>
              </a:rPr>
              <a:t>EIP (for an overview of EIP)</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600" b="0" i="0" u="none" strike="noStrike" kern="1200" cap="none" spc="0" baseline="0">
              <a:solidFill>
                <a:srgbClr val="FFFFFF"/>
              </a:solidFill>
              <a:uFillTx/>
              <a:latin typeface="Comic Sans MS" pitchFamily="66"/>
              <a:ea typeface="Arial Unicode MS" pitchFamily="2"/>
              <a:cs typeface="Tahoma" pitchFamily="2"/>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600" b="0" i="0" u="none" strike="noStrike" kern="1200" cap="none" spc="0" baseline="0">
                <a:solidFill>
                  <a:srgbClr val="FFFFFF"/>
                </a:solidFill>
                <a:uFillTx/>
                <a:latin typeface="Comic Sans MS" pitchFamily="66"/>
                <a:ea typeface="Arial Unicode MS" pitchFamily="2"/>
                <a:cs typeface="Tahoma" pitchFamily="2"/>
              </a:rPr>
              <a:t>Or use the attached link to go directly to my website.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CCCCFF"/>
                </a:solidFill>
                <a:uFillTx/>
                <a:latin typeface="Comic Sans MS" pitchFamily="66"/>
                <a:ea typeface="Arial Unicode MS" pitchFamily="2"/>
                <a:cs typeface="Arial Unicode MS" pitchFamily="2"/>
                <a:hlinkClick r:id="rId3"/>
              </a:rPr>
              <a:t>http://www.forsyth.k12.ga.us/130620728842090/site/default.asp</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000" b="0" i="0" u="none" strike="noStrike" kern="1200" cap="none" spc="0" baseline="0">
              <a:solidFill>
                <a:srgbClr val="FFFFFF"/>
              </a:solidFill>
              <a:uFillTx/>
              <a:latin typeface="Comic Sans MS" pitchFamily="66"/>
              <a:ea typeface="Arial Unicode MS" pitchFamily="2"/>
              <a:cs typeface="Arial Unicode MS" pitchFamily="2"/>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Freeform 1"/>
          <p:cNvSpPr/>
          <p:nvPr/>
        </p:nvSpPr>
        <p:spPr>
          <a:xfrm>
            <a:off x="685800" y="0"/>
            <a:ext cx="7772400" cy="1752475"/>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vert="horz" wrap="square" lIns="91440" tIns="45720" rIns="91440" bIns="45720" anchor="ctr" anchorCtr="1" compatLnSpc="0"/>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800" b="0" i="0" u="none" strike="noStrike" kern="1200" cap="none" spc="0" baseline="0">
                <a:solidFill>
                  <a:srgbClr val="33CCCC"/>
                </a:solidFill>
                <a:uFillTx/>
                <a:latin typeface="Comic Sans MS" pitchFamily="66"/>
                <a:ea typeface="Arial Unicode MS" pitchFamily="2"/>
                <a:cs typeface="Tahoma" pitchFamily="2"/>
              </a:rPr>
              <a:t>We’re  off  to  a  great  start!</a:t>
            </a:r>
          </a:p>
        </p:txBody>
      </p:sp>
      <p:pic>
        <p:nvPicPr>
          <p:cNvPr id="3" name="Picture 2"/>
          <p:cNvPicPr>
            <a:picLocks noChangeAspect="1"/>
          </p:cNvPicPr>
          <p:nvPr/>
        </p:nvPicPr>
        <p:blipFill>
          <a:blip r:embed="rId3" cstate="print">
            <a:alphaModFix/>
            <a:lum/>
          </a:blip>
          <a:srcRect/>
          <a:stretch>
            <a:fillRect/>
          </a:stretch>
        </p:blipFill>
        <p:spPr>
          <a:xfrm>
            <a:off x="1600200" y="1752475"/>
            <a:ext cx="6019915" cy="4807083"/>
          </a:xfrm>
          <a:prstGeom prst="rect">
            <a:avLst/>
          </a:prstGeom>
          <a:noFill/>
          <a:ln>
            <a:noFill/>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1541</Words>
  <Application>Microsoft Office PowerPoint</Application>
  <PresentationFormat>On-screen Show (4:3)</PresentationFormat>
  <Paragraphs>139</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Default</vt:lpstr>
      <vt:lpstr>Slide 1</vt:lpstr>
      <vt:lpstr>Slide 2</vt:lpstr>
      <vt:lpstr>Slide 3</vt:lpstr>
      <vt:lpstr>Slide 4</vt:lpstr>
      <vt:lpstr>Who Qualifies? (Continued)</vt:lpstr>
      <vt:lpstr>Qualifying Data for ALL Grades</vt:lpstr>
      <vt:lpstr>Slide 7</vt:lpstr>
      <vt:lpstr>What Does EIP Look Like at HCE this year?</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EIP?</dc:title>
  <dc:creator>Gail Gilmartin</dc:creator>
  <cp:lastModifiedBy>Gail Gilmartin</cp:lastModifiedBy>
  <cp:revision>24</cp:revision>
  <dcterms:created xsi:type="dcterms:W3CDTF">2009-08-24T10:41:34Z</dcterms:created>
  <dcterms:modified xsi:type="dcterms:W3CDTF">2011-07-27T16:55:44Z</dcterms:modified>
</cp:coreProperties>
</file>