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Lst>
  <p:sldSz cy="9144000" cx="6858000"/>
  <p:notesSz cx="7010400" cy="9296400"/>
  <p:embeddedFontLst>
    <p:embeddedFont>
      <p:font typeface="Nunito"/>
      <p:regular r:id="rId6"/>
      <p:bold r:id="rId7"/>
      <p:italic r:id="rId8"/>
      <p:boldItalic r:id="rId9"/>
    </p:embeddedFont>
    <p:embeddedFont>
      <p:font typeface="Pompiere"/>
      <p:regular r:id="rId10"/>
    </p:embeddedFont>
    <p:embeddedFont>
      <p:font typeface="Open Sa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font" Target="fonts/OpenSans-regular.fntdata"/><Relationship Id="rId10" Type="http://schemas.openxmlformats.org/officeDocument/2006/relationships/font" Target="fonts/Pompiere-regular.fntdata"/><Relationship Id="rId13" Type="http://schemas.openxmlformats.org/officeDocument/2006/relationships/font" Target="fonts/OpenSans-italic.fntdata"/><Relationship Id="rId12"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Nunito-boldItalic.fntdata"/><Relationship Id="rId14"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font" Target="fonts/Nunito-regular.fntdata"/><Relationship Id="rId7" Type="http://schemas.openxmlformats.org/officeDocument/2006/relationships/font" Target="fonts/Nunito-bold.fntdata"/><Relationship Id="rId8" Type="http://schemas.openxmlformats.org/officeDocument/2006/relationships/font" Target="fonts/Nuni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1168625" y="697225"/>
            <a:ext cx="4673825" cy="348615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701025" y="4415775"/>
            <a:ext cx="5608299" cy="4183374"/>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txBox="1"/>
          <p:nvPr>
            <p:ph idx="1" type="body"/>
          </p:nvPr>
        </p:nvSpPr>
        <p:spPr>
          <a:xfrm>
            <a:off x="701025" y="4415775"/>
            <a:ext cx="5608299" cy="4183374"/>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82" name="Shape 82"/>
          <p:cNvSpPr/>
          <p:nvPr>
            <p:ph idx="2" type="sldImg"/>
          </p:nvPr>
        </p:nvSpPr>
        <p:spPr>
          <a:xfrm>
            <a:off x="1168625" y="697225"/>
            <a:ext cx="4673825"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1" name="Shape 11"/>
        <p:cNvGrpSpPr/>
        <p:nvPr/>
      </p:nvGrpSpPr>
      <p:grpSpPr>
        <a:xfrm>
          <a:off x="0" y="0"/>
          <a:ext cx="0" cy="0"/>
          <a:chOff x="0" y="0"/>
          <a:chExt cx="0" cy="0"/>
        </a:xfrm>
      </p:grpSpPr>
      <p:sp>
        <p:nvSpPr>
          <p:cNvPr id="12" name="Shape 12"/>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3" name="Shape 13"/>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4" name="Shape 14"/>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5" name="Shape 15"/>
        <p:cNvGrpSpPr/>
        <p:nvPr/>
      </p:nvGrpSpPr>
      <p:grpSpPr>
        <a:xfrm>
          <a:off x="0" y="0"/>
          <a:ext cx="0" cy="0"/>
          <a:chOff x="0" y="0"/>
          <a:chExt cx="0" cy="0"/>
        </a:xfrm>
      </p:grpSpPr>
      <p:sp>
        <p:nvSpPr>
          <p:cNvPr id="16" name="Shape 16"/>
          <p:cNvSpPr txBox="1"/>
          <p:nvPr>
            <p:ph type="ctrTitle"/>
          </p:nvPr>
        </p:nvSpPr>
        <p:spPr>
          <a:xfrm>
            <a:off x="514350" y="1496483"/>
            <a:ext cx="5829299" cy="3183467"/>
          </a:xfrm>
          <a:prstGeom prst="rect">
            <a:avLst/>
          </a:prstGeom>
          <a:noFill/>
          <a:ln>
            <a:noFill/>
          </a:ln>
        </p:spPr>
        <p:txBody>
          <a:bodyPr anchorCtr="0" anchor="b" bIns="91425" lIns="91425" rIns="91425" tIns="91425"/>
          <a:lstStyle>
            <a:lvl1pPr indent="0" lvl="0" marL="0" marR="0" rtl="0" algn="ctr">
              <a:lnSpc>
                <a:spcPct val="90000"/>
              </a:lnSpc>
              <a:spcBef>
                <a:spcPts val="0"/>
              </a:spcBef>
              <a:buClr>
                <a:schemeClr val="dk1"/>
              </a:buClr>
              <a:buFont typeface="Calibri"/>
              <a:buNone/>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17" name="Shape 17"/>
          <p:cNvSpPr txBox="1"/>
          <p:nvPr>
            <p:ph idx="1" type="subTitle"/>
          </p:nvPr>
        </p:nvSpPr>
        <p:spPr>
          <a:xfrm>
            <a:off x="857250" y="4802717"/>
            <a:ext cx="5143499" cy="2207682"/>
          </a:xfrm>
          <a:prstGeom prst="rect">
            <a:avLst/>
          </a:prstGeom>
          <a:noFill/>
          <a:ln>
            <a:noFill/>
          </a:ln>
        </p:spPr>
        <p:txBody>
          <a:bodyPr anchorCtr="0" anchor="t" bIns="91425" lIns="91425" rIns="91425" tIns="91425"/>
          <a:lstStyle>
            <a:lvl1pPr indent="0" lvl="0" marL="0" marR="0" rtl="0" algn="ctr">
              <a:lnSpc>
                <a:spcPct val="90000"/>
              </a:lnSpc>
              <a:spcBef>
                <a:spcPts val="750"/>
              </a:spcBef>
              <a:buClr>
                <a:schemeClr val="dk1"/>
              </a:buClr>
              <a:buFont typeface="Arial"/>
              <a:buNone/>
              <a:defRPr/>
            </a:lvl1pPr>
            <a:lvl2pPr indent="0" lvl="1" marL="342900" marR="0" rtl="0" algn="ctr">
              <a:lnSpc>
                <a:spcPct val="90000"/>
              </a:lnSpc>
              <a:spcBef>
                <a:spcPts val="375"/>
              </a:spcBef>
              <a:buClr>
                <a:schemeClr val="dk1"/>
              </a:buClr>
              <a:buFont typeface="Arial"/>
              <a:buNone/>
              <a:defRPr/>
            </a:lvl2pPr>
            <a:lvl3pPr indent="0" lvl="2" marL="685800" marR="0" rtl="0" algn="ctr">
              <a:lnSpc>
                <a:spcPct val="90000"/>
              </a:lnSpc>
              <a:spcBef>
                <a:spcPts val="375"/>
              </a:spcBef>
              <a:buClr>
                <a:schemeClr val="dk1"/>
              </a:buClr>
              <a:buFont typeface="Arial"/>
              <a:buNone/>
              <a:defRPr/>
            </a:lvl3pPr>
            <a:lvl4pPr indent="0" lvl="3" marL="1028700" marR="0" rtl="0" algn="ctr">
              <a:lnSpc>
                <a:spcPct val="90000"/>
              </a:lnSpc>
              <a:spcBef>
                <a:spcPts val="375"/>
              </a:spcBef>
              <a:buClr>
                <a:schemeClr val="dk1"/>
              </a:buClr>
              <a:buFont typeface="Arial"/>
              <a:buNone/>
              <a:defRPr/>
            </a:lvl4pPr>
            <a:lvl5pPr indent="0" lvl="4" marL="1371600" marR="0" rtl="0" algn="ctr">
              <a:lnSpc>
                <a:spcPct val="90000"/>
              </a:lnSpc>
              <a:spcBef>
                <a:spcPts val="375"/>
              </a:spcBef>
              <a:buClr>
                <a:schemeClr val="dk1"/>
              </a:buClr>
              <a:buFont typeface="Arial"/>
              <a:buNone/>
              <a:defRPr/>
            </a:lvl5pPr>
            <a:lvl6pPr indent="0" lvl="5" marL="1714500" marR="0" rtl="0" algn="ctr">
              <a:lnSpc>
                <a:spcPct val="90000"/>
              </a:lnSpc>
              <a:spcBef>
                <a:spcPts val="375"/>
              </a:spcBef>
              <a:buClr>
                <a:schemeClr val="dk1"/>
              </a:buClr>
              <a:buFont typeface="Arial"/>
              <a:buNone/>
              <a:defRPr/>
            </a:lvl6pPr>
            <a:lvl7pPr indent="0" lvl="6" marL="2057400" marR="0" rtl="0" algn="ctr">
              <a:lnSpc>
                <a:spcPct val="90000"/>
              </a:lnSpc>
              <a:spcBef>
                <a:spcPts val="375"/>
              </a:spcBef>
              <a:buClr>
                <a:schemeClr val="dk1"/>
              </a:buClr>
              <a:buFont typeface="Arial"/>
              <a:buNone/>
              <a:defRPr/>
            </a:lvl7pPr>
            <a:lvl8pPr indent="0" lvl="7" marL="2400300" marR="0" rtl="0" algn="ctr">
              <a:lnSpc>
                <a:spcPct val="90000"/>
              </a:lnSpc>
              <a:spcBef>
                <a:spcPts val="375"/>
              </a:spcBef>
              <a:buClr>
                <a:schemeClr val="dk1"/>
              </a:buClr>
              <a:buFont typeface="Arial"/>
              <a:buNone/>
              <a:defRPr/>
            </a:lvl8pPr>
            <a:lvl9pPr indent="0" lvl="8" marL="2743200" marR="0" rtl="0" algn="ctr">
              <a:lnSpc>
                <a:spcPct val="90000"/>
              </a:lnSpc>
              <a:spcBef>
                <a:spcPts val="375"/>
              </a:spcBef>
              <a:buClr>
                <a:schemeClr val="dk1"/>
              </a:buClr>
              <a:buFont typeface="Arial"/>
              <a:buNone/>
              <a:defRPr/>
            </a:lvl9pPr>
          </a:lstStyle>
          <a:p/>
        </p:txBody>
      </p:sp>
      <p:sp>
        <p:nvSpPr>
          <p:cNvPr id="18" name="Shape 18"/>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9" name="Shape 19"/>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20" name="Shape 20"/>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1" name="Shape 21"/>
        <p:cNvGrpSpPr/>
        <p:nvPr/>
      </p:nvGrpSpPr>
      <p:grpSpPr>
        <a:xfrm>
          <a:off x="0" y="0"/>
          <a:ext cx="0" cy="0"/>
          <a:chOff x="0" y="0"/>
          <a:chExt cx="0" cy="0"/>
        </a:xfrm>
      </p:grpSpPr>
      <p:sp>
        <p:nvSpPr>
          <p:cNvPr id="22" name="Shape 22"/>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3" name="Shape 23"/>
          <p:cNvSpPr txBox="1"/>
          <p:nvPr>
            <p:ph idx="1" type="body"/>
          </p:nvPr>
        </p:nvSpPr>
        <p:spPr>
          <a:xfrm>
            <a:off x="471487" y="2434166"/>
            <a:ext cx="5915025" cy="5801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24" name="Shape 24"/>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25" name="Shape 25"/>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26" name="Shape 26"/>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7" name="Shape 27"/>
        <p:cNvGrpSpPr/>
        <p:nvPr/>
      </p:nvGrpSpPr>
      <p:grpSpPr>
        <a:xfrm>
          <a:off x="0" y="0"/>
          <a:ext cx="0" cy="0"/>
          <a:chOff x="0" y="0"/>
          <a:chExt cx="0" cy="0"/>
        </a:xfrm>
      </p:grpSpPr>
      <p:sp>
        <p:nvSpPr>
          <p:cNvPr id="28" name="Shape 28"/>
          <p:cNvSpPr txBox="1"/>
          <p:nvPr>
            <p:ph type="title"/>
          </p:nvPr>
        </p:nvSpPr>
        <p:spPr>
          <a:xfrm>
            <a:off x="467916" y="2279652"/>
            <a:ext cx="5915025" cy="3803648"/>
          </a:xfrm>
          <a:prstGeom prst="rect">
            <a:avLst/>
          </a:prstGeom>
          <a:noFill/>
          <a:ln>
            <a:noFill/>
          </a:ln>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9" name="Shape 29"/>
          <p:cNvSpPr txBox="1"/>
          <p:nvPr>
            <p:ph idx="1" type="body"/>
          </p:nvPr>
        </p:nvSpPr>
        <p:spPr>
          <a:xfrm>
            <a:off x="467916" y="6119285"/>
            <a:ext cx="5915025" cy="2000248"/>
          </a:xfrm>
          <a:prstGeom prst="rect">
            <a:avLst/>
          </a:prstGeom>
          <a:noFill/>
          <a:ln>
            <a:noFill/>
          </a:ln>
        </p:spPr>
        <p:txBody>
          <a:bodyPr anchorCtr="0" anchor="t" bIns="91425" lIns="91425" rIns="91425" tIns="91425"/>
          <a:lstStyle>
            <a:lvl1pPr indent="0" lvl="0" marL="0" rtl="0">
              <a:spcBef>
                <a:spcPts val="0"/>
              </a:spcBef>
              <a:buClr>
                <a:schemeClr val="dk1"/>
              </a:buClr>
              <a:buFont typeface="Calibri"/>
              <a:buNone/>
              <a:defRPr/>
            </a:lvl1pPr>
            <a:lvl2pPr indent="0" lvl="1" marL="342900" rtl="0">
              <a:spcBef>
                <a:spcPts val="0"/>
              </a:spcBef>
              <a:buClr>
                <a:srgbClr val="888888"/>
              </a:buClr>
              <a:buFont typeface="Calibri"/>
              <a:buNone/>
              <a:defRPr/>
            </a:lvl2pPr>
            <a:lvl3pPr indent="0" lvl="2" marL="685800" rtl="0">
              <a:spcBef>
                <a:spcPts val="0"/>
              </a:spcBef>
              <a:buClr>
                <a:srgbClr val="888888"/>
              </a:buClr>
              <a:buFont typeface="Calibri"/>
              <a:buNone/>
              <a:defRPr/>
            </a:lvl3pPr>
            <a:lvl4pPr indent="0" lvl="3" marL="1028700" rtl="0">
              <a:spcBef>
                <a:spcPts val="0"/>
              </a:spcBef>
              <a:buClr>
                <a:srgbClr val="888888"/>
              </a:buClr>
              <a:buFont typeface="Calibri"/>
              <a:buNone/>
              <a:defRPr/>
            </a:lvl4pPr>
            <a:lvl5pPr indent="0" lvl="4" marL="1371600" rtl="0">
              <a:spcBef>
                <a:spcPts val="0"/>
              </a:spcBef>
              <a:buClr>
                <a:srgbClr val="888888"/>
              </a:buClr>
              <a:buFont typeface="Calibri"/>
              <a:buNone/>
              <a:defRPr/>
            </a:lvl5pPr>
            <a:lvl6pPr indent="0" lvl="5" marL="1714500" rtl="0">
              <a:spcBef>
                <a:spcPts val="0"/>
              </a:spcBef>
              <a:buClr>
                <a:srgbClr val="888888"/>
              </a:buClr>
              <a:buFont typeface="Calibri"/>
              <a:buNone/>
              <a:defRPr/>
            </a:lvl6pPr>
            <a:lvl7pPr indent="0" lvl="6" marL="2057400" rtl="0">
              <a:spcBef>
                <a:spcPts val="0"/>
              </a:spcBef>
              <a:buClr>
                <a:srgbClr val="888888"/>
              </a:buClr>
              <a:buFont typeface="Calibri"/>
              <a:buNone/>
              <a:defRPr/>
            </a:lvl7pPr>
            <a:lvl8pPr indent="0" lvl="7" marL="2400300" rtl="0">
              <a:spcBef>
                <a:spcPts val="0"/>
              </a:spcBef>
              <a:buClr>
                <a:srgbClr val="888888"/>
              </a:buClr>
              <a:buFont typeface="Calibri"/>
              <a:buNone/>
              <a:defRPr/>
            </a:lvl8pPr>
            <a:lvl9pPr indent="0" lvl="8" marL="2743200" rtl="0">
              <a:spcBef>
                <a:spcPts val="0"/>
              </a:spcBef>
              <a:buClr>
                <a:srgbClr val="888888"/>
              </a:buClr>
              <a:buFont typeface="Calibri"/>
              <a:buNone/>
              <a:defRPr/>
            </a:lvl9pPr>
          </a:lstStyle>
          <a:p/>
        </p:txBody>
      </p:sp>
      <p:sp>
        <p:nvSpPr>
          <p:cNvPr id="30" name="Shape 30"/>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1" name="Shape 31"/>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2" name="Shape 32"/>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3" name="Shape 33"/>
        <p:cNvGrpSpPr/>
        <p:nvPr/>
      </p:nvGrpSpPr>
      <p:grpSpPr>
        <a:xfrm>
          <a:off x="0" y="0"/>
          <a:ext cx="0" cy="0"/>
          <a:chOff x="0" y="0"/>
          <a:chExt cx="0" cy="0"/>
        </a:xfrm>
      </p:grpSpPr>
      <p:sp>
        <p:nvSpPr>
          <p:cNvPr id="34" name="Shape 34"/>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5" name="Shape 35"/>
          <p:cNvSpPr txBox="1"/>
          <p:nvPr>
            <p:ph idx="1" type="body"/>
          </p:nvPr>
        </p:nvSpPr>
        <p:spPr>
          <a:xfrm>
            <a:off x="471487" y="2434166"/>
            <a:ext cx="2914649" cy="5801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36" name="Shape 36"/>
          <p:cNvSpPr txBox="1"/>
          <p:nvPr>
            <p:ph idx="2" type="body"/>
          </p:nvPr>
        </p:nvSpPr>
        <p:spPr>
          <a:xfrm>
            <a:off x="3471862" y="2434166"/>
            <a:ext cx="2914649" cy="5801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37" name="Shape 37"/>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8" name="Shape 38"/>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39" name="Shape 39"/>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0" name="Shape 40"/>
        <p:cNvGrpSpPr/>
        <p:nvPr/>
      </p:nvGrpSpPr>
      <p:grpSpPr>
        <a:xfrm>
          <a:off x="0" y="0"/>
          <a:ext cx="0" cy="0"/>
          <a:chOff x="0" y="0"/>
          <a:chExt cx="0" cy="0"/>
        </a:xfrm>
      </p:grpSpPr>
      <p:sp>
        <p:nvSpPr>
          <p:cNvPr id="41" name="Shape 41"/>
          <p:cNvSpPr txBox="1"/>
          <p:nvPr>
            <p:ph type="title"/>
          </p:nvPr>
        </p:nvSpPr>
        <p:spPr>
          <a:xfrm>
            <a:off x="472381"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2" name="Shape 42"/>
          <p:cNvSpPr txBox="1"/>
          <p:nvPr>
            <p:ph idx="1" type="body"/>
          </p:nvPr>
        </p:nvSpPr>
        <p:spPr>
          <a:xfrm>
            <a:off x="472381" y="2241550"/>
            <a:ext cx="2901255" cy="1098549"/>
          </a:xfrm>
          <a:prstGeom prst="rect">
            <a:avLst/>
          </a:prstGeom>
          <a:noFill/>
          <a:ln>
            <a:noFill/>
          </a:ln>
        </p:spPr>
        <p:txBody>
          <a:bodyPr anchorCtr="0" anchor="b"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43" name="Shape 43"/>
          <p:cNvSpPr txBox="1"/>
          <p:nvPr>
            <p:ph idx="2" type="body"/>
          </p:nvPr>
        </p:nvSpPr>
        <p:spPr>
          <a:xfrm>
            <a:off x="472381" y="3340100"/>
            <a:ext cx="2901255" cy="4912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44" name="Shape 44"/>
          <p:cNvSpPr txBox="1"/>
          <p:nvPr>
            <p:ph idx="3" type="body"/>
          </p:nvPr>
        </p:nvSpPr>
        <p:spPr>
          <a:xfrm>
            <a:off x="3471862" y="2241550"/>
            <a:ext cx="2915542" cy="1098549"/>
          </a:xfrm>
          <a:prstGeom prst="rect">
            <a:avLst/>
          </a:prstGeom>
          <a:noFill/>
          <a:ln>
            <a:noFill/>
          </a:ln>
        </p:spPr>
        <p:txBody>
          <a:bodyPr anchorCtr="0" anchor="b"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45" name="Shape 45"/>
          <p:cNvSpPr txBox="1"/>
          <p:nvPr>
            <p:ph idx="4" type="body"/>
          </p:nvPr>
        </p:nvSpPr>
        <p:spPr>
          <a:xfrm>
            <a:off x="3471862" y="3340100"/>
            <a:ext cx="2915542" cy="491278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46" name="Shape 46"/>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47" name="Shape 47"/>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48" name="Shape 48"/>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9" name="Shape 49"/>
        <p:cNvGrpSpPr/>
        <p:nvPr/>
      </p:nvGrpSpPr>
      <p:grpSpPr>
        <a:xfrm>
          <a:off x="0" y="0"/>
          <a:ext cx="0" cy="0"/>
          <a:chOff x="0" y="0"/>
          <a:chExt cx="0" cy="0"/>
        </a:xfrm>
      </p:grpSpPr>
      <p:sp>
        <p:nvSpPr>
          <p:cNvPr id="50" name="Shape 50"/>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1" name="Shape 51"/>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52" name="Shape 52"/>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53" name="Shape 53"/>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4" name="Shape 54"/>
        <p:cNvGrpSpPr/>
        <p:nvPr/>
      </p:nvGrpSpPr>
      <p:grpSpPr>
        <a:xfrm>
          <a:off x="0" y="0"/>
          <a:ext cx="0" cy="0"/>
          <a:chOff x="0" y="0"/>
          <a:chExt cx="0" cy="0"/>
        </a:xfrm>
      </p:grpSpPr>
      <p:sp>
        <p:nvSpPr>
          <p:cNvPr id="55" name="Shape 55"/>
          <p:cNvSpPr txBox="1"/>
          <p:nvPr>
            <p:ph type="title"/>
          </p:nvPr>
        </p:nvSpPr>
        <p:spPr>
          <a:xfrm>
            <a:off x="472381" y="609600"/>
            <a:ext cx="2211884" cy="2133599"/>
          </a:xfrm>
          <a:prstGeom prst="rect">
            <a:avLst/>
          </a:prstGeom>
          <a:noFill/>
          <a:ln>
            <a:noFill/>
          </a:ln>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6" name="Shape 56"/>
          <p:cNvSpPr txBox="1"/>
          <p:nvPr>
            <p:ph idx="1" type="body"/>
          </p:nvPr>
        </p:nvSpPr>
        <p:spPr>
          <a:xfrm>
            <a:off x="2915542" y="1316569"/>
            <a:ext cx="3471863" cy="6498167"/>
          </a:xfrm>
          <a:prstGeom prst="rect">
            <a:avLst/>
          </a:prstGeom>
          <a:noFill/>
          <a:ln>
            <a:noFill/>
          </a:ln>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7" name="Shape 57"/>
          <p:cNvSpPr txBox="1"/>
          <p:nvPr>
            <p:ph idx="2" type="body"/>
          </p:nvPr>
        </p:nvSpPr>
        <p:spPr>
          <a:xfrm>
            <a:off x="472381" y="2743200"/>
            <a:ext cx="2211884" cy="5082116"/>
          </a:xfrm>
          <a:prstGeom prst="rect">
            <a:avLst/>
          </a:prstGeom>
          <a:noFill/>
          <a:ln>
            <a:noFill/>
          </a:ln>
        </p:spPr>
        <p:txBody>
          <a:bodyPr anchorCtr="0" anchor="t"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58" name="Shape 58"/>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59" name="Shape 59"/>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60" name="Shape 60"/>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1" name="Shape 61"/>
        <p:cNvGrpSpPr/>
        <p:nvPr/>
      </p:nvGrpSpPr>
      <p:grpSpPr>
        <a:xfrm>
          <a:off x="0" y="0"/>
          <a:ext cx="0" cy="0"/>
          <a:chOff x="0" y="0"/>
          <a:chExt cx="0" cy="0"/>
        </a:xfrm>
      </p:grpSpPr>
      <p:sp>
        <p:nvSpPr>
          <p:cNvPr id="62" name="Shape 62"/>
          <p:cNvSpPr txBox="1"/>
          <p:nvPr>
            <p:ph type="title"/>
          </p:nvPr>
        </p:nvSpPr>
        <p:spPr>
          <a:xfrm>
            <a:off x="472381" y="609600"/>
            <a:ext cx="2211884" cy="2133599"/>
          </a:xfrm>
          <a:prstGeom prst="rect">
            <a:avLst/>
          </a:prstGeom>
          <a:noFill/>
          <a:ln>
            <a:noFill/>
          </a:ln>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3" name="Shape 63"/>
          <p:cNvSpPr/>
          <p:nvPr>
            <p:ph idx="2" type="pic"/>
          </p:nvPr>
        </p:nvSpPr>
        <p:spPr>
          <a:xfrm>
            <a:off x="2915542" y="1316569"/>
            <a:ext cx="3471863" cy="6498167"/>
          </a:xfrm>
          <a:prstGeom prst="rect">
            <a:avLst/>
          </a:prstGeom>
          <a:noFill/>
          <a:ln>
            <a:noFill/>
          </a:ln>
        </p:spPr>
      </p:sp>
      <p:sp>
        <p:nvSpPr>
          <p:cNvPr id="64" name="Shape 64"/>
          <p:cNvSpPr txBox="1"/>
          <p:nvPr>
            <p:ph idx="1" type="body"/>
          </p:nvPr>
        </p:nvSpPr>
        <p:spPr>
          <a:xfrm>
            <a:off x="472381" y="2743200"/>
            <a:ext cx="2211884" cy="5082116"/>
          </a:xfrm>
          <a:prstGeom prst="rect">
            <a:avLst/>
          </a:prstGeom>
          <a:noFill/>
          <a:ln>
            <a:noFill/>
          </a:ln>
        </p:spPr>
        <p:txBody>
          <a:bodyPr anchorCtr="0" anchor="t" bIns="91425" lIns="91425" rIns="91425" tIns="91425"/>
          <a:lstStyle>
            <a:lvl1pPr indent="0" lvl="0" marL="0" rtl="0">
              <a:spcBef>
                <a:spcPts val="0"/>
              </a:spcBef>
              <a:buFont typeface="Calibri"/>
              <a:buNone/>
              <a:defRPr/>
            </a:lvl1pPr>
            <a:lvl2pPr indent="0" lvl="1" marL="342900" rtl="0">
              <a:spcBef>
                <a:spcPts val="0"/>
              </a:spcBef>
              <a:buFont typeface="Calibri"/>
              <a:buNone/>
              <a:defRPr/>
            </a:lvl2pPr>
            <a:lvl3pPr indent="0" lvl="2" marL="685800" rtl="0">
              <a:spcBef>
                <a:spcPts val="0"/>
              </a:spcBef>
              <a:buFont typeface="Calibri"/>
              <a:buNone/>
              <a:defRPr/>
            </a:lvl3pPr>
            <a:lvl4pPr indent="0" lvl="3" marL="1028700" rtl="0">
              <a:spcBef>
                <a:spcPts val="0"/>
              </a:spcBef>
              <a:buFont typeface="Calibri"/>
              <a:buNone/>
              <a:defRPr/>
            </a:lvl4pPr>
            <a:lvl5pPr indent="0" lvl="4" marL="1371600" rtl="0">
              <a:spcBef>
                <a:spcPts val="0"/>
              </a:spcBef>
              <a:buFont typeface="Calibri"/>
              <a:buNone/>
              <a:defRPr/>
            </a:lvl5pPr>
            <a:lvl6pPr indent="0" lvl="5" marL="1714500" rtl="0">
              <a:spcBef>
                <a:spcPts val="0"/>
              </a:spcBef>
              <a:buFont typeface="Calibri"/>
              <a:buNone/>
              <a:defRPr/>
            </a:lvl6pPr>
            <a:lvl7pPr indent="0" lvl="6" marL="2057400" rtl="0">
              <a:spcBef>
                <a:spcPts val="0"/>
              </a:spcBef>
              <a:buFont typeface="Calibri"/>
              <a:buNone/>
              <a:defRPr/>
            </a:lvl7pPr>
            <a:lvl8pPr indent="0" lvl="7" marL="2400300" rtl="0">
              <a:spcBef>
                <a:spcPts val="0"/>
              </a:spcBef>
              <a:buFont typeface="Calibri"/>
              <a:buNone/>
              <a:defRPr/>
            </a:lvl8pPr>
            <a:lvl9pPr indent="0" lvl="8" marL="2743200" rtl="0">
              <a:spcBef>
                <a:spcPts val="0"/>
              </a:spcBef>
              <a:buFont typeface="Calibri"/>
              <a:buNone/>
              <a:defRPr/>
            </a:lvl9pPr>
          </a:lstStyle>
          <a:p/>
        </p:txBody>
      </p:sp>
      <p:sp>
        <p:nvSpPr>
          <p:cNvPr id="65" name="Shape 65"/>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66" name="Shape 66"/>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67" name="Shape 67"/>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68" name="Shape 68"/>
        <p:cNvGrpSpPr/>
        <p:nvPr/>
      </p:nvGrpSpPr>
      <p:grpSpPr>
        <a:xfrm>
          <a:off x="0" y="0"/>
          <a:ext cx="0" cy="0"/>
          <a:chOff x="0" y="0"/>
          <a:chExt cx="0" cy="0"/>
        </a:xfrm>
      </p:grpSpPr>
      <p:sp>
        <p:nvSpPr>
          <p:cNvPr id="69" name="Shape 69"/>
          <p:cNvSpPr txBox="1"/>
          <p:nvPr>
            <p:ph type="title"/>
          </p:nvPr>
        </p:nvSpPr>
        <p:spPr>
          <a:xfrm>
            <a:off x="471487" y="486835"/>
            <a:ext cx="5915025" cy="176741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0" name="Shape 70"/>
          <p:cNvSpPr txBox="1"/>
          <p:nvPr>
            <p:ph idx="1" type="body"/>
          </p:nvPr>
        </p:nvSpPr>
        <p:spPr>
          <a:xfrm rot="5400000">
            <a:off x="528108" y="2377546"/>
            <a:ext cx="5801784" cy="5915025"/>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71" name="Shape 71"/>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2" name="Shape 72"/>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3" name="Shape 73"/>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4" name="Shape 74"/>
        <p:cNvGrpSpPr/>
        <p:nvPr/>
      </p:nvGrpSpPr>
      <p:grpSpPr>
        <a:xfrm>
          <a:off x="0" y="0"/>
          <a:ext cx="0" cy="0"/>
          <a:chOff x="0" y="0"/>
          <a:chExt cx="0" cy="0"/>
        </a:xfrm>
      </p:grpSpPr>
      <p:sp>
        <p:nvSpPr>
          <p:cNvPr id="75" name="Shape 75"/>
          <p:cNvSpPr txBox="1"/>
          <p:nvPr>
            <p:ph type="title"/>
          </p:nvPr>
        </p:nvSpPr>
        <p:spPr>
          <a:xfrm rot="5400000">
            <a:off x="1772576" y="3622014"/>
            <a:ext cx="7749117" cy="1478756"/>
          </a:xfrm>
          <a:prstGeom prst="rect">
            <a:avLst/>
          </a:prstGeom>
          <a:noFill/>
          <a:ln>
            <a:noFill/>
          </a:ln>
        </p:spPr>
        <p:txBody>
          <a:bodyPr anchorCtr="0" anchor="ctr" bIns="91425" lIns="91425" rIns="91425" tIns="91425"/>
          <a:lstStyle>
            <a:lvl1pPr lvl="0" rtl="0" algn="l">
              <a:lnSpc>
                <a:spcPct val="90000"/>
              </a:lnSpc>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rot="5400000">
            <a:off x="-1227798" y="2186120"/>
            <a:ext cx="7749117" cy="4350544"/>
          </a:xfrm>
          <a:prstGeom prst="rect">
            <a:avLst/>
          </a:prstGeom>
          <a:noFill/>
          <a:ln>
            <a:noFill/>
          </a:ln>
        </p:spPr>
        <p:txBody>
          <a:bodyPr anchorCtr="0" anchor="t" bIns="91425" lIns="91425" rIns="91425" tIns="91425"/>
          <a:lstStyle>
            <a:lvl1pPr indent="-38100" lvl="0" marL="171450" rtl="0" algn="l">
              <a:lnSpc>
                <a:spcPct val="90000"/>
              </a:lnSpc>
              <a:spcBef>
                <a:spcPts val="750"/>
              </a:spcBef>
              <a:buClr>
                <a:schemeClr val="dk1"/>
              </a:buClr>
              <a:buFont typeface="Arial"/>
              <a:buChar char="•"/>
              <a:defRPr/>
            </a:lvl1pPr>
            <a:lvl2pPr indent="-57150" lvl="1" marL="514350" rtl="0" algn="l">
              <a:lnSpc>
                <a:spcPct val="90000"/>
              </a:lnSpc>
              <a:spcBef>
                <a:spcPts val="375"/>
              </a:spcBef>
              <a:buClr>
                <a:schemeClr val="dk1"/>
              </a:buClr>
              <a:buFont typeface="Arial"/>
              <a:buChar char="•"/>
              <a:defRPr/>
            </a:lvl2pPr>
            <a:lvl3pPr indent="-76200" lvl="2" marL="857250" rtl="0" algn="l">
              <a:lnSpc>
                <a:spcPct val="90000"/>
              </a:lnSpc>
              <a:spcBef>
                <a:spcPts val="375"/>
              </a:spcBef>
              <a:buClr>
                <a:schemeClr val="dk1"/>
              </a:buClr>
              <a:buFont typeface="Arial"/>
              <a:buChar char="•"/>
              <a:defRPr/>
            </a:lvl3pPr>
            <a:lvl4pPr indent="-85725" lvl="3" marL="1200150" rtl="0" algn="l">
              <a:lnSpc>
                <a:spcPct val="90000"/>
              </a:lnSpc>
              <a:spcBef>
                <a:spcPts val="375"/>
              </a:spcBef>
              <a:buClr>
                <a:schemeClr val="dk1"/>
              </a:buClr>
              <a:buFont typeface="Arial"/>
              <a:buChar char="•"/>
              <a:defRPr/>
            </a:lvl4pPr>
            <a:lvl5pPr indent="-85725" lvl="4" marL="1543050" rtl="0" algn="l">
              <a:lnSpc>
                <a:spcPct val="90000"/>
              </a:lnSpc>
              <a:spcBef>
                <a:spcPts val="375"/>
              </a:spcBef>
              <a:buClr>
                <a:schemeClr val="dk1"/>
              </a:buClr>
              <a:buFont typeface="Arial"/>
              <a:buChar char="•"/>
              <a:defRPr/>
            </a:lvl5pPr>
            <a:lvl6pPr indent="-85725" lvl="5" marL="1885950" rtl="0" algn="l">
              <a:lnSpc>
                <a:spcPct val="90000"/>
              </a:lnSpc>
              <a:spcBef>
                <a:spcPts val="375"/>
              </a:spcBef>
              <a:buClr>
                <a:schemeClr val="dk1"/>
              </a:buClr>
              <a:buFont typeface="Arial"/>
              <a:buChar char="•"/>
              <a:defRPr/>
            </a:lvl6pPr>
            <a:lvl7pPr indent="-85725" lvl="6" marL="2228850" rtl="0" algn="l">
              <a:lnSpc>
                <a:spcPct val="90000"/>
              </a:lnSpc>
              <a:spcBef>
                <a:spcPts val="375"/>
              </a:spcBef>
              <a:buClr>
                <a:schemeClr val="dk1"/>
              </a:buClr>
              <a:buFont typeface="Arial"/>
              <a:buChar char="•"/>
              <a:defRPr/>
            </a:lvl7pPr>
            <a:lvl8pPr indent="-85725" lvl="7" marL="2571750" rtl="0" algn="l">
              <a:lnSpc>
                <a:spcPct val="90000"/>
              </a:lnSpc>
              <a:spcBef>
                <a:spcPts val="375"/>
              </a:spcBef>
              <a:buClr>
                <a:schemeClr val="dk1"/>
              </a:buClr>
              <a:buFont typeface="Arial"/>
              <a:buChar char="•"/>
              <a:defRPr/>
            </a:lvl8pPr>
            <a:lvl9pPr indent="-85725" lvl="8" marL="2914650" rtl="0" algn="l">
              <a:lnSpc>
                <a:spcPct val="90000"/>
              </a:lnSpc>
              <a:spcBef>
                <a:spcPts val="375"/>
              </a:spcBef>
              <a:buClr>
                <a:schemeClr val="dk1"/>
              </a:buClr>
              <a:buFont typeface="Arial"/>
              <a:buChar char="•"/>
              <a:defRPr/>
            </a:lvl9pPr>
          </a:lstStyle>
          <a:p/>
        </p:txBody>
      </p:sp>
      <p:sp>
        <p:nvSpPr>
          <p:cNvPr id="77" name="Shape 77"/>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8" name="Shape 78"/>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79" name="Shape 79"/>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71487" y="486835"/>
            <a:ext cx="5915025" cy="1767416"/>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7" name="Shape 7"/>
          <p:cNvSpPr txBox="1"/>
          <p:nvPr>
            <p:ph idx="1" type="body"/>
          </p:nvPr>
        </p:nvSpPr>
        <p:spPr>
          <a:xfrm>
            <a:off x="471487" y="2434166"/>
            <a:ext cx="5915025" cy="5801784"/>
          </a:xfrm>
          <a:prstGeom prst="rect">
            <a:avLst/>
          </a:prstGeom>
          <a:noFill/>
          <a:ln>
            <a:noFill/>
          </a:ln>
        </p:spPr>
        <p:txBody>
          <a:bodyPr anchorCtr="0" anchor="t" bIns="91425" lIns="91425" rIns="91425" tIns="91425"/>
          <a:lstStyle>
            <a:lvl1pPr indent="-38100" lvl="0" marL="171450" marR="0" rtl="0" algn="l">
              <a:lnSpc>
                <a:spcPct val="90000"/>
              </a:lnSpc>
              <a:spcBef>
                <a:spcPts val="750"/>
              </a:spcBef>
              <a:buClr>
                <a:schemeClr val="dk1"/>
              </a:buClr>
              <a:buFont typeface="Arial"/>
              <a:buChar char="•"/>
              <a:defRPr/>
            </a:lvl1pPr>
            <a:lvl2pPr indent="-57150" lvl="1" marL="514350" marR="0" rtl="0" algn="l">
              <a:lnSpc>
                <a:spcPct val="90000"/>
              </a:lnSpc>
              <a:spcBef>
                <a:spcPts val="375"/>
              </a:spcBef>
              <a:buClr>
                <a:schemeClr val="dk1"/>
              </a:buClr>
              <a:buFont typeface="Arial"/>
              <a:buChar char="•"/>
              <a:defRPr/>
            </a:lvl2pPr>
            <a:lvl3pPr indent="-76200" lvl="2" marL="857250" marR="0" rtl="0" algn="l">
              <a:lnSpc>
                <a:spcPct val="90000"/>
              </a:lnSpc>
              <a:spcBef>
                <a:spcPts val="375"/>
              </a:spcBef>
              <a:buClr>
                <a:schemeClr val="dk1"/>
              </a:buClr>
              <a:buFont typeface="Arial"/>
              <a:buChar char="•"/>
              <a:defRPr/>
            </a:lvl3pPr>
            <a:lvl4pPr indent="-85725" lvl="3" marL="1200150" marR="0" rtl="0" algn="l">
              <a:lnSpc>
                <a:spcPct val="90000"/>
              </a:lnSpc>
              <a:spcBef>
                <a:spcPts val="375"/>
              </a:spcBef>
              <a:buClr>
                <a:schemeClr val="dk1"/>
              </a:buClr>
              <a:buFont typeface="Arial"/>
              <a:buChar char="•"/>
              <a:defRPr/>
            </a:lvl4pPr>
            <a:lvl5pPr indent="-85725" lvl="4" marL="1543050" marR="0" rtl="0" algn="l">
              <a:lnSpc>
                <a:spcPct val="90000"/>
              </a:lnSpc>
              <a:spcBef>
                <a:spcPts val="375"/>
              </a:spcBef>
              <a:buClr>
                <a:schemeClr val="dk1"/>
              </a:buClr>
              <a:buFont typeface="Arial"/>
              <a:buChar char="•"/>
              <a:defRPr/>
            </a:lvl5pPr>
            <a:lvl6pPr indent="-85725" lvl="5" marL="1885950" marR="0" rtl="0" algn="l">
              <a:lnSpc>
                <a:spcPct val="90000"/>
              </a:lnSpc>
              <a:spcBef>
                <a:spcPts val="375"/>
              </a:spcBef>
              <a:buClr>
                <a:schemeClr val="dk1"/>
              </a:buClr>
              <a:buFont typeface="Arial"/>
              <a:buChar char="•"/>
              <a:defRPr/>
            </a:lvl6pPr>
            <a:lvl7pPr indent="-85725" lvl="6" marL="2228850" marR="0" rtl="0" algn="l">
              <a:lnSpc>
                <a:spcPct val="90000"/>
              </a:lnSpc>
              <a:spcBef>
                <a:spcPts val="375"/>
              </a:spcBef>
              <a:buClr>
                <a:schemeClr val="dk1"/>
              </a:buClr>
              <a:buFont typeface="Arial"/>
              <a:buChar char="•"/>
              <a:defRPr/>
            </a:lvl7pPr>
            <a:lvl8pPr indent="-85725" lvl="7" marL="2571750" marR="0" rtl="0" algn="l">
              <a:lnSpc>
                <a:spcPct val="90000"/>
              </a:lnSpc>
              <a:spcBef>
                <a:spcPts val="375"/>
              </a:spcBef>
              <a:buClr>
                <a:schemeClr val="dk1"/>
              </a:buClr>
              <a:buFont typeface="Arial"/>
              <a:buChar char="•"/>
              <a:defRPr/>
            </a:lvl8pPr>
            <a:lvl9pPr indent="-85725" lvl="8" marL="2914650" marR="0" rtl="0" algn="l">
              <a:lnSpc>
                <a:spcPct val="90000"/>
              </a:lnSpc>
              <a:spcBef>
                <a:spcPts val="375"/>
              </a:spcBef>
              <a:buClr>
                <a:schemeClr val="dk1"/>
              </a:buClr>
              <a:buFont typeface="Arial"/>
              <a:buChar char="•"/>
              <a:defRPr/>
            </a:lvl9pPr>
          </a:lstStyle>
          <a:p/>
        </p:txBody>
      </p:sp>
      <p:sp>
        <p:nvSpPr>
          <p:cNvPr id="8" name="Shape 8"/>
          <p:cNvSpPr txBox="1"/>
          <p:nvPr>
            <p:ph idx="10" type="dt"/>
          </p:nvPr>
        </p:nvSpPr>
        <p:spPr>
          <a:xfrm>
            <a:off x="471487" y="8475135"/>
            <a:ext cx="1543049" cy="486833"/>
          </a:xfrm>
          <a:prstGeom prst="rect">
            <a:avLst/>
          </a:prstGeom>
          <a:noFill/>
          <a:ln>
            <a:noFill/>
          </a:ln>
        </p:spPr>
        <p:txBody>
          <a:bodyPr anchorCtr="0" anchor="ctr" bIns="91425" lIns="91425" rIns="91425" tIns="91425"/>
          <a:lstStyle>
            <a:lvl1pPr indent="0" lvl="0" marL="0" marR="0" rtl="0" algn="l">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9" name="Shape 9"/>
          <p:cNvSpPr txBox="1"/>
          <p:nvPr>
            <p:ph idx="11" type="ftr"/>
          </p:nvPr>
        </p:nvSpPr>
        <p:spPr>
          <a:xfrm>
            <a:off x="2271713" y="8475135"/>
            <a:ext cx="2314575" cy="486833"/>
          </a:xfrm>
          <a:prstGeom prst="rect">
            <a:avLst/>
          </a:prstGeom>
          <a:noFill/>
          <a:ln>
            <a:noFill/>
          </a:ln>
        </p:spPr>
        <p:txBody>
          <a:bodyPr anchorCtr="0" anchor="ctr" bIns="91425" lIns="91425" rIns="91425" tIns="91425"/>
          <a:lstStyle>
            <a:lvl1pPr indent="0" lvl="0" marL="0" marR="0" rtl="0" algn="ctr">
              <a:spcBef>
                <a:spcPts val="0"/>
              </a:spcBef>
              <a:defRPr/>
            </a:lvl1pPr>
            <a:lvl2pPr indent="0" lvl="1" marL="342900" marR="0" rtl="0" algn="l">
              <a:spcBef>
                <a:spcPts val="0"/>
              </a:spcBef>
              <a:defRPr/>
            </a:lvl2pPr>
            <a:lvl3pPr indent="0" lvl="2" marL="685800" marR="0" rtl="0" algn="l">
              <a:spcBef>
                <a:spcPts val="0"/>
              </a:spcBef>
              <a:defRPr/>
            </a:lvl3pPr>
            <a:lvl4pPr indent="0" lvl="3" marL="1028700" marR="0" rtl="0" algn="l">
              <a:spcBef>
                <a:spcPts val="0"/>
              </a:spcBef>
              <a:defRPr/>
            </a:lvl4pPr>
            <a:lvl5pPr indent="0" lvl="4" marL="1371600" marR="0" rtl="0" algn="l">
              <a:spcBef>
                <a:spcPts val="0"/>
              </a:spcBef>
              <a:defRPr/>
            </a:lvl5pPr>
            <a:lvl6pPr indent="0" lvl="5" marL="1714500" marR="0" rtl="0" algn="l">
              <a:spcBef>
                <a:spcPts val="0"/>
              </a:spcBef>
              <a:defRPr/>
            </a:lvl6pPr>
            <a:lvl7pPr indent="0" lvl="6" marL="2057400" marR="0" rtl="0" algn="l">
              <a:spcBef>
                <a:spcPts val="0"/>
              </a:spcBef>
              <a:defRPr/>
            </a:lvl7pPr>
            <a:lvl8pPr indent="0" lvl="7" marL="2400300" marR="0" rtl="0" algn="l">
              <a:spcBef>
                <a:spcPts val="0"/>
              </a:spcBef>
              <a:defRPr/>
            </a:lvl8pPr>
            <a:lvl9pPr indent="0" lvl="8" marL="2743200" marR="0" rtl="0" algn="l">
              <a:spcBef>
                <a:spcPts val="0"/>
              </a:spcBef>
              <a:defRPr/>
            </a:lvl9pPr>
          </a:lstStyle>
          <a:p/>
        </p:txBody>
      </p:sp>
      <p:sp>
        <p:nvSpPr>
          <p:cNvPr id="10" name="Shape 10"/>
          <p:cNvSpPr txBox="1"/>
          <p:nvPr>
            <p:ph idx="12" type="sldNum"/>
          </p:nvPr>
        </p:nvSpPr>
        <p:spPr>
          <a:xfrm>
            <a:off x="4843462" y="8475135"/>
            <a:ext cx="1543049" cy="48683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9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p:nvPr/>
        </p:nvSpPr>
        <p:spPr>
          <a:xfrm>
            <a:off x="0" y="0"/>
            <a:ext cx="6858000" cy="1455820"/>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85" name="Shape 85"/>
          <p:cNvSpPr/>
          <p:nvPr/>
        </p:nvSpPr>
        <p:spPr>
          <a:xfrm>
            <a:off x="0" y="1455820"/>
            <a:ext cx="1735494" cy="7688178"/>
          </a:xfrm>
          <a:prstGeom prst="rect">
            <a:avLst/>
          </a:prstGeom>
          <a:solidFill>
            <a:srgbClr val="D8D8D8"/>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86" name="Shape 86"/>
          <p:cNvSpPr/>
          <p:nvPr/>
        </p:nvSpPr>
        <p:spPr>
          <a:xfrm>
            <a:off x="1735493" y="5523721"/>
            <a:ext cx="5122506" cy="3620278"/>
          </a:xfrm>
          <a:prstGeom prst="rect">
            <a:avLst/>
          </a:prstGeom>
          <a:solidFill>
            <a:srgbClr val="A5A5A5"/>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87" name="Shape 87"/>
          <p:cNvSpPr txBox="1"/>
          <p:nvPr/>
        </p:nvSpPr>
        <p:spPr>
          <a:xfrm>
            <a:off x="224197" y="3"/>
            <a:ext cx="6421500" cy="101580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6000">
                <a:solidFill>
                  <a:schemeClr val="lt1"/>
                </a:solidFill>
                <a:latin typeface="Pompiere"/>
                <a:ea typeface="Pompiere"/>
                <a:cs typeface="Pompiere"/>
                <a:sym typeface="Pompiere"/>
              </a:rPr>
              <a:t>HEISTER HERALD</a:t>
            </a:r>
          </a:p>
        </p:txBody>
      </p:sp>
      <p:sp>
        <p:nvSpPr>
          <p:cNvPr id="88" name="Shape 88"/>
          <p:cNvSpPr txBox="1"/>
          <p:nvPr/>
        </p:nvSpPr>
        <p:spPr>
          <a:xfrm>
            <a:off x="350875" y="849300"/>
            <a:ext cx="6282900" cy="58470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400">
                <a:solidFill>
                  <a:schemeClr val="lt1"/>
                </a:solidFill>
                <a:latin typeface="Pompiere"/>
                <a:ea typeface="Pompiere"/>
                <a:cs typeface="Pompiere"/>
                <a:sym typeface="Pompiere"/>
              </a:rPr>
              <a:t>February 17, 2017</a:t>
            </a:r>
            <a:r>
              <a:rPr b="0" i="0" lang="en-US" sz="2400" u="none" cap="none" strike="noStrike">
                <a:solidFill>
                  <a:schemeClr val="lt1"/>
                </a:solidFill>
                <a:latin typeface="Pompiere"/>
                <a:ea typeface="Pompiere"/>
                <a:cs typeface="Pompiere"/>
                <a:sym typeface="Pompiere"/>
              </a:rPr>
              <a:t> •  </a:t>
            </a:r>
            <a:r>
              <a:rPr lang="en-US" sz="2400">
                <a:solidFill>
                  <a:schemeClr val="lt1"/>
                </a:solidFill>
                <a:latin typeface="Pompiere"/>
                <a:ea typeface="Pompiere"/>
                <a:cs typeface="Pompiere"/>
                <a:sym typeface="Pompiere"/>
              </a:rPr>
              <a:t>meg.heister</a:t>
            </a:r>
            <a:r>
              <a:rPr b="0" i="0" lang="en-US" sz="2400" u="none" cap="none" strike="noStrike">
                <a:solidFill>
                  <a:schemeClr val="lt1"/>
                </a:solidFill>
                <a:latin typeface="Pompiere"/>
                <a:ea typeface="Pompiere"/>
                <a:cs typeface="Pompiere"/>
                <a:sym typeface="Pompiere"/>
              </a:rPr>
              <a:t>@</a:t>
            </a:r>
            <a:r>
              <a:rPr lang="en-US" sz="2400">
                <a:solidFill>
                  <a:schemeClr val="lt1"/>
                </a:solidFill>
                <a:latin typeface="Pompiere"/>
                <a:ea typeface="Pompiere"/>
                <a:cs typeface="Pompiere"/>
                <a:sym typeface="Pompiere"/>
              </a:rPr>
              <a:t>jessamine.kyschools.us</a:t>
            </a:r>
            <a:r>
              <a:rPr b="0" i="0" lang="en-US" sz="2400" u="none" cap="none" strike="noStrike">
                <a:solidFill>
                  <a:schemeClr val="lt1"/>
                </a:solidFill>
                <a:latin typeface="Pompiere"/>
                <a:ea typeface="Pompiere"/>
                <a:cs typeface="Pompiere"/>
                <a:sym typeface="Pompiere"/>
              </a:rPr>
              <a:t>  • </a:t>
            </a:r>
          </a:p>
        </p:txBody>
      </p:sp>
      <p:sp>
        <p:nvSpPr>
          <p:cNvPr id="89" name="Shape 89"/>
          <p:cNvSpPr txBox="1"/>
          <p:nvPr/>
        </p:nvSpPr>
        <p:spPr>
          <a:xfrm>
            <a:off x="1771950" y="1527675"/>
            <a:ext cx="3723900" cy="4027500"/>
          </a:xfrm>
          <a:prstGeom prst="rect">
            <a:avLst/>
          </a:prstGeom>
          <a:noFill/>
          <a:ln>
            <a:noFill/>
          </a:ln>
        </p:spPr>
        <p:txBody>
          <a:bodyPr anchorCtr="0" anchor="t" bIns="45700" lIns="91425" rIns="91425" tIns="45700">
            <a:noAutofit/>
          </a:bodyPr>
          <a:lstStyle/>
          <a:p>
            <a:pPr lvl="0" rtl="0">
              <a:lnSpc>
                <a:spcPct val="107916"/>
              </a:lnSpc>
              <a:spcBef>
                <a:spcPts val="0"/>
              </a:spcBef>
              <a:spcAft>
                <a:spcPts val="800"/>
              </a:spcAft>
              <a:buClr>
                <a:schemeClr val="dk1"/>
              </a:buClr>
              <a:buSzPct val="100000"/>
              <a:buFont typeface="Arial"/>
              <a:buNone/>
            </a:pPr>
            <a:r>
              <a:rPr b="1" lang="en-US" sz="1100">
                <a:solidFill>
                  <a:schemeClr val="dk1"/>
                </a:solidFill>
                <a:highlight>
                  <a:srgbClr val="FFFFFF"/>
                </a:highlight>
                <a:latin typeface="Nunito"/>
                <a:ea typeface="Nunito"/>
                <a:cs typeface="Nunito"/>
                <a:sym typeface="Nunito"/>
              </a:rPr>
              <a:t>Please read the below announcement and let me know if I can help you create or update your account. </a:t>
            </a:r>
          </a:p>
          <a:p>
            <a:pPr lvl="0" rtl="0">
              <a:lnSpc>
                <a:spcPct val="107916"/>
              </a:lnSpc>
              <a:spcBef>
                <a:spcPts val="0"/>
              </a:spcBef>
              <a:spcAft>
                <a:spcPts val="800"/>
              </a:spcAft>
              <a:buClr>
                <a:schemeClr val="dk1"/>
              </a:buClr>
              <a:buFont typeface="Arial"/>
              <a:buNone/>
            </a:pPr>
            <a:r>
              <a:t/>
            </a:r>
            <a:endParaRPr b="1" sz="1100">
              <a:solidFill>
                <a:schemeClr val="dk1"/>
              </a:solidFill>
              <a:highlight>
                <a:srgbClr val="FFFFFF"/>
              </a:highlight>
              <a:latin typeface="Nunito"/>
              <a:ea typeface="Nunito"/>
              <a:cs typeface="Nunito"/>
              <a:sym typeface="Nunito"/>
            </a:endParaRPr>
          </a:p>
          <a:p>
            <a:pPr lvl="0" rtl="0">
              <a:lnSpc>
                <a:spcPct val="107916"/>
              </a:lnSpc>
              <a:spcBef>
                <a:spcPts val="0"/>
              </a:spcBef>
              <a:spcAft>
                <a:spcPts val="800"/>
              </a:spcAft>
              <a:buClr>
                <a:schemeClr val="dk1"/>
              </a:buClr>
              <a:buSzPct val="100000"/>
              <a:buFont typeface="Arial"/>
              <a:buNone/>
            </a:pPr>
            <a:r>
              <a:rPr lang="en-US" sz="1100">
                <a:solidFill>
                  <a:schemeClr val="dk1"/>
                </a:solidFill>
                <a:highlight>
                  <a:srgbClr val="FFFFFF"/>
                </a:highlight>
                <a:latin typeface="Nunito"/>
                <a:ea typeface="Nunito"/>
                <a:cs typeface="Nunito"/>
                <a:sym typeface="Nunito"/>
              </a:rPr>
              <a:t>We are excited to inform you that </a:t>
            </a:r>
            <a:r>
              <a:rPr lang="en-US" sz="1200">
                <a:solidFill>
                  <a:schemeClr val="dk1"/>
                </a:solidFill>
                <a:highlight>
                  <a:srgbClr val="FFFFFF"/>
                </a:highlight>
                <a:latin typeface="Nunito"/>
                <a:ea typeface="Nunito"/>
                <a:cs typeface="Nunito"/>
                <a:sym typeface="Nunito"/>
              </a:rPr>
              <a:t>ONLINE REGISTRATION</a:t>
            </a:r>
            <a:r>
              <a:rPr lang="en-US" sz="1100">
                <a:solidFill>
                  <a:schemeClr val="dk1"/>
                </a:solidFill>
                <a:highlight>
                  <a:srgbClr val="FFFFFF"/>
                </a:highlight>
                <a:latin typeface="Nunito"/>
                <a:ea typeface="Nunito"/>
                <a:cs typeface="Nunito"/>
                <a:sym typeface="Nunito"/>
              </a:rPr>
              <a:t> for students (Grade 1-12) is coming to </a:t>
            </a:r>
            <a:r>
              <a:rPr lang="en-US" sz="1200">
                <a:solidFill>
                  <a:schemeClr val="dk1"/>
                </a:solidFill>
                <a:highlight>
                  <a:srgbClr val="FFFFFF"/>
                </a:highlight>
                <a:latin typeface="Nunito"/>
                <a:ea typeface="Nunito"/>
                <a:cs typeface="Nunito"/>
                <a:sym typeface="Nunito"/>
              </a:rPr>
              <a:t>JESSAMINE COUNTY SCHOOLS</a:t>
            </a:r>
            <a:r>
              <a:rPr lang="en-US" sz="1100">
                <a:solidFill>
                  <a:schemeClr val="dk1"/>
                </a:solidFill>
                <a:highlight>
                  <a:srgbClr val="FFFFFF"/>
                </a:highlight>
                <a:latin typeface="Nunito"/>
                <a:ea typeface="Nunito"/>
                <a:cs typeface="Nunito"/>
                <a:sym typeface="Nunito"/>
              </a:rPr>
              <a:t> for the </a:t>
            </a:r>
            <a:r>
              <a:rPr lang="en-US" sz="1200">
                <a:solidFill>
                  <a:schemeClr val="dk1"/>
                </a:solidFill>
                <a:highlight>
                  <a:srgbClr val="FFFFFF"/>
                </a:highlight>
                <a:latin typeface="Nunito"/>
                <a:ea typeface="Nunito"/>
                <a:cs typeface="Nunito"/>
                <a:sym typeface="Nunito"/>
              </a:rPr>
              <a:t>2017-2018</a:t>
            </a:r>
            <a:r>
              <a:rPr lang="en-US" sz="1100">
                <a:solidFill>
                  <a:schemeClr val="dk1"/>
                </a:solidFill>
                <a:highlight>
                  <a:srgbClr val="FFFFFF"/>
                </a:highlight>
                <a:latin typeface="Nunito"/>
                <a:ea typeface="Nunito"/>
                <a:cs typeface="Nunito"/>
                <a:sym typeface="Nunito"/>
              </a:rPr>
              <a:t> school year.</a:t>
            </a:r>
          </a:p>
          <a:p>
            <a:pPr lvl="0" rtl="0">
              <a:lnSpc>
                <a:spcPct val="107916"/>
              </a:lnSpc>
              <a:spcBef>
                <a:spcPts val="0"/>
              </a:spcBef>
              <a:spcAft>
                <a:spcPts val="800"/>
              </a:spcAft>
              <a:buClr>
                <a:schemeClr val="dk1"/>
              </a:buClr>
              <a:buSzPct val="100000"/>
              <a:buFont typeface="Arial"/>
              <a:buNone/>
            </a:pPr>
            <a:r>
              <a:rPr lang="en-US" sz="1100">
                <a:solidFill>
                  <a:schemeClr val="dk1"/>
                </a:solidFill>
                <a:highlight>
                  <a:srgbClr val="FFFFFF"/>
                </a:highlight>
                <a:latin typeface="Nunito"/>
                <a:ea typeface="Nunito"/>
                <a:cs typeface="Nunito"/>
                <a:sym typeface="Nunito"/>
              </a:rPr>
              <a:t>Online registration will replace student enrollment forms and will be a </a:t>
            </a:r>
            <a:r>
              <a:rPr lang="en-US" sz="1200">
                <a:solidFill>
                  <a:schemeClr val="dk1"/>
                </a:solidFill>
                <a:highlight>
                  <a:srgbClr val="FFFFFF"/>
                </a:highlight>
                <a:latin typeface="Nunito"/>
                <a:ea typeface="Nunito"/>
                <a:cs typeface="Nunito"/>
                <a:sym typeface="Nunito"/>
              </a:rPr>
              <a:t>QUICKER</a:t>
            </a:r>
            <a:r>
              <a:rPr lang="en-US" sz="1100">
                <a:solidFill>
                  <a:schemeClr val="dk1"/>
                </a:solidFill>
                <a:highlight>
                  <a:srgbClr val="FFFFFF"/>
                </a:highlight>
                <a:latin typeface="Nunito"/>
                <a:ea typeface="Nunito"/>
                <a:cs typeface="Nunito"/>
                <a:sym typeface="Nunito"/>
              </a:rPr>
              <a:t> more </a:t>
            </a:r>
            <a:r>
              <a:rPr lang="en-US" sz="1200">
                <a:solidFill>
                  <a:schemeClr val="dk1"/>
                </a:solidFill>
                <a:highlight>
                  <a:srgbClr val="FFFFFF"/>
                </a:highlight>
                <a:latin typeface="Nunito"/>
                <a:ea typeface="Nunito"/>
                <a:cs typeface="Nunito"/>
                <a:sym typeface="Nunito"/>
              </a:rPr>
              <a:t>EFFICIENT</a:t>
            </a:r>
            <a:r>
              <a:rPr lang="en-US" sz="1100">
                <a:solidFill>
                  <a:schemeClr val="dk1"/>
                </a:solidFill>
                <a:highlight>
                  <a:srgbClr val="FFFFFF"/>
                </a:highlight>
                <a:latin typeface="Nunito"/>
                <a:ea typeface="Nunito"/>
                <a:cs typeface="Nunito"/>
                <a:sym typeface="Nunito"/>
              </a:rPr>
              <a:t> system for parents and the JCS staff.</a:t>
            </a:r>
          </a:p>
          <a:p>
            <a:pPr lvl="0" rtl="0">
              <a:lnSpc>
                <a:spcPct val="107916"/>
              </a:lnSpc>
              <a:spcBef>
                <a:spcPts val="0"/>
              </a:spcBef>
              <a:spcAft>
                <a:spcPts val="800"/>
              </a:spcAft>
              <a:buClr>
                <a:schemeClr val="dk1"/>
              </a:buClr>
              <a:buSzPct val="100000"/>
              <a:buFont typeface="Arial"/>
              <a:buNone/>
            </a:pPr>
            <a:r>
              <a:rPr lang="en-US" sz="1100">
                <a:solidFill>
                  <a:schemeClr val="dk1"/>
                </a:solidFill>
                <a:highlight>
                  <a:srgbClr val="FFFFFF"/>
                </a:highlight>
                <a:latin typeface="Nunito"/>
                <a:ea typeface="Nunito"/>
                <a:cs typeface="Nunito"/>
                <a:sym typeface="Nunito"/>
              </a:rPr>
              <a:t>We are asking your </a:t>
            </a:r>
            <a:r>
              <a:rPr lang="en-US" sz="1200">
                <a:solidFill>
                  <a:schemeClr val="dk1"/>
                </a:solidFill>
                <a:highlight>
                  <a:srgbClr val="FFFFFF"/>
                </a:highlight>
                <a:latin typeface="Nunito"/>
                <a:ea typeface="Nunito"/>
                <a:cs typeface="Nunito"/>
                <a:sym typeface="Nunito"/>
              </a:rPr>
              <a:t>HELP</a:t>
            </a:r>
            <a:r>
              <a:rPr lang="en-US" sz="1100">
                <a:solidFill>
                  <a:schemeClr val="dk1"/>
                </a:solidFill>
                <a:highlight>
                  <a:srgbClr val="FFFFFF"/>
                </a:highlight>
                <a:latin typeface="Nunito"/>
                <a:ea typeface="Nunito"/>
                <a:cs typeface="Nunito"/>
                <a:sym typeface="Nunito"/>
              </a:rPr>
              <a:t> to prepare. It is important for parents/guardians to set up or update an Infinite Campus/Parent Portal account </a:t>
            </a:r>
            <a:r>
              <a:rPr lang="en-US" sz="1200">
                <a:solidFill>
                  <a:schemeClr val="dk1"/>
                </a:solidFill>
                <a:highlight>
                  <a:srgbClr val="FFFFFF"/>
                </a:highlight>
                <a:latin typeface="Nunito"/>
                <a:ea typeface="Nunito"/>
                <a:cs typeface="Nunito"/>
                <a:sym typeface="Nunito"/>
              </a:rPr>
              <a:t>NOW</a:t>
            </a:r>
            <a:r>
              <a:rPr lang="en-US" sz="1100">
                <a:solidFill>
                  <a:schemeClr val="dk1"/>
                </a:solidFill>
                <a:highlight>
                  <a:srgbClr val="FFFFFF"/>
                </a:highlight>
                <a:latin typeface="Nunito"/>
                <a:ea typeface="Nunito"/>
                <a:cs typeface="Nunito"/>
                <a:sym typeface="Nunito"/>
              </a:rPr>
              <a:t> to make the registration process </a:t>
            </a:r>
            <a:r>
              <a:rPr lang="en-US" sz="1200">
                <a:solidFill>
                  <a:schemeClr val="dk1"/>
                </a:solidFill>
                <a:highlight>
                  <a:srgbClr val="FFFFFF"/>
                </a:highlight>
                <a:latin typeface="Nunito"/>
                <a:ea typeface="Nunito"/>
                <a:cs typeface="Nunito"/>
                <a:sym typeface="Nunito"/>
              </a:rPr>
              <a:t>EASIER and FASTER</a:t>
            </a:r>
            <a:r>
              <a:rPr lang="en-US" sz="1100">
                <a:solidFill>
                  <a:schemeClr val="dk1"/>
                </a:solidFill>
                <a:highlight>
                  <a:srgbClr val="FFFFFF"/>
                </a:highlight>
                <a:latin typeface="Nunito"/>
                <a:ea typeface="Nunito"/>
                <a:cs typeface="Nunito"/>
                <a:sym typeface="Nunito"/>
              </a:rPr>
              <a:t> later. Please visit the For Families section of the JCS website or simply go to </a:t>
            </a:r>
            <a:r>
              <a:rPr lang="en-US" sz="1100" u="sng">
                <a:solidFill>
                  <a:schemeClr val="dk1"/>
                </a:solidFill>
                <a:highlight>
                  <a:srgbClr val="FFFFFF"/>
                </a:highlight>
                <a:latin typeface="Nunito"/>
                <a:ea typeface="Nunito"/>
                <a:cs typeface="Nunito"/>
                <a:sym typeface="Nunito"/>
              </a:rPr>
              <a:t>bit.ly/jcspp</a:t>
            </a:r>
            <a:r>
              <a:rPr lang="en-US" sz="1100">
                <a:solidFill>
                  <a:schemeClr val="dk1"/>
                </a:solidFill>
                <a:highlight>
                  <a:srgbClr val="FFFFFF"/>
                </a:highlight>
                <a:latin typeface="Nunito"/>
                <a:ea typeface="Nunito"/>
                <a:cs typeface="Nunito"/>
                <a:sym typeface="Nunito"/>
              </a:rPr>
              <a:t> to create your Parent Portal account.</a:t>
            </a:r>
          </a:p>
          <a:p>
            <a:pPr lvl="0" rtl="0" algn="l">
              <a:lnSpc>
                <a:spcPct val="133333"/>
              </a:lnSpc>
              <a:spcBef>
                <a:spcPts val="0"/>
              </a:spcBef>
              <a:buClr>
                <a:schemeClr val="dk1"/>
              </a:buClr>
              <a:buFont typeface="Arial"/>
              <a:buNone/>
            </a:pPr>
            <a:r>
              <a:t/>
            </a:r>
            <a:endParaRPr sz="1100">
              <a:solidFill>
                <a:schemeClr val="dk1"/>
              </a:solidFill>
              <a:latin typeface="Open Sans"/>
              <a:ea typeface="Open Sans"/>
              <a:cs typeface="Open Sans"/>
              <a:sym typeface="Open Sans"/>
            </a:endParaRPr>
          </a:p>
          <a:p>
            <a:pPr lvl="0" rtl="0">
              <a:lnSpc>
                <a:spcPct val="133333"/>
              </a:lnSpc>
              <a:spcBef>
                <a:spcPts val="0"/>
              </a:spcBef>
              <a:buNone/>
            </a:pPr>
            <a:r>
              <a:t/>
            </a:r>
            <a:endParaRPr sz="1100">
              <a:solidFill>
                <a:schemeClr val="dk1"/>
              </a:solidFill>
              <a:latin typeface="Open Sans"/>
              <a:ea typeface="Open Sans"/>
              <a:cs typeface="Open Sans"/>
              <a:sym typeface="Open Sans"/>
            </a:endParaRPr>
          </a:p>
          <a:p>
            <a:pPr lvl="0" rtl="0" algn="ctr">
              <a:lnSpc>
                <a:spcPct val="133333"/>
              </a:lnSpc>
              <a:spcBef>
                <a:spcPts val="0"/>
              </a:spcBef>
              <a:buNone/>
            </a:pPr>
            <a:r>
              <a:t/>
            </a:r>
            <a:endParaRPr b="1" sz="1100">
              <a:solidFill>
                <a:schemeClr val="dk1"/>
              </a:solidFill>
              <a:latin typeface="Open Sans"/>
              <a:ea typeface="Open Sans"/>
              <a:cs typeface="Open Sans"/>
              <a:sym typeface="Open Sans"/>
            </a:endParaRPr>
          </a:p>
          <a:p>
            <a:pPr lvl="0" rtl="0">
              <a:lnSpc>
                <a:spcPct val="133333"/>
              </a:lnSpc>
              <a:spcBef>
                <a:spcPts val="0"/>
              </a:spcBef>
              <a:buNone/>
            </a:pPr>
            <a:r>
              <a:t/>
            </a:r>
            <a:endParaRPr sz="1100">
              <a:solidFill>
                <a:schemeClr val="dk1"/>
              </a:solidFill>
              <a:latin typeface="Open Sans"/>
              <a:ea typeface="Open Sans"/>
              <a:cs typeface="Open Sans"/>
              <a:sym typeface="Open Sans"/>
            </a:endParaRPr>
          </a:p>
          <a:p>
            <a:pPr lvl="0" rtl="0">
              <a:lnSpc>
                <a:spcPct val="133333"/>
              </a:lnSpc>
              <a:spcBef>
                <a:spcPts val="0"/>
              </a:spcBef>
              <a:buNone/>
            </a:pPr>
            <a:r>
              <a:t/>
            </a:r>
            <a:endParaRPr sz="1200">
              <a:solidFill>
                <a:schemeClr val="dk1"/>
              </a:solidFill>
              <a:latin typeface="Open Sans"/>
              <a:ea typeface="Open Sans"/>
              <a:cs typeface="Open Sans"/>
              <a:sym typeface="Open Sans"/>
            </a:endParaRPr>
          </a:p>
          <a:p>
            <a:pPr lvl="0" rtl="0">
              <a:lnSpc>
                <a:spcPct val="133333"/>
              </a:lnSpc>
              <a:spcBef>
                <a:spcPts val="0"/>
              </a:spcBef>
              <a:buNone/>
            </a:pPr>
            <a:r>
              <a:t/>
            </a:r>
            <a:endParaRPr sz="1200">
              <a:solidFill>
                <a:schemeClr val="dk1"/>
              </a:solidFill>
              <a:latin typeface="Open Sans"/>
              <a:ea typeface="Open Sans"/>
              <a:cs typeface="Open Sans"/>
              <a:sym typeface="Open Sans"/>
            </a:endParaRPr>
          </a:p>
          <a:p>
            <a:pPr lvl="0" rtl="0">
              <a:lnSpc>
                <a:spcPct val="133333"/>
              </a:lnSpc>
              <a:spcBef>
                <a:spcPts val="0"/>
              </a:spcBef>
              <a:buNone/>
            </a:pPr>
            <a:r>
              <a:t/>
            </a:r>
            <a:endParaRPr sz="1200">
              <a:solidFill>
                <a:schemeClr val="dk1"/>
              </a:solidFill>
              <a:latin typeface="Open Sans"/>
              <a:ea typeface="Open Sans"/>
              <a:cs typeface="Open Sans"/>
              <a:sym typeface="Open Sans"/>
            </a:endParaRPr>
          </a:p>
          <a:p>
            <a:pPr indent="0" lvl="0" marL="0" marR="0" rtl="0" algn="l">
              <a:lnSpc>
                <a:spcPct val="133333"/>
              </a:lnSpc>
              <a:spcBef>
                <a:spcPts val="0"/>
              </a:spcBef>
              <a:buNone/>
            </a:pPr>
            <a:r>
              <a:t/>
            </a:r>
            <a:endParaRPr sz="900">
              <a:solidFill>
                <a:schemeClr val="dk1"/>
              </a:solidFill>
              <a:latin typeface="Open Sans"/>
              <a:ea typeface="Open Sans"/>
              <a:cs typeface="Open Sans"/>
              <a:sym typeface="Open Sans"/>
            </a:endParaRPr>
          </a:p>
          <a:p>
            <a:pPr indent="0" lvl="0" marL="0" marR="0" rtl="0" algn="l">
              <a:lnSpc>
                <a:spcPct val="133333"/>
              </a:lnSpc>
              <a:spcBef>
                <a:spcPts val="0"/>
              </a:spcBef>
              <a:buNone/>
            </a:pPr>
            <a:r>
              <a:t/>
            </a:r>
            <a:endParaRPr sz="1000">
              <a:solidFill>
                <a:schemeClr val="dk1"/>
              </a:solidFill>
              <a:latin typeface="Open Sans"/>
              <a:ea typeface="Open Sans"/>
              <a:cs typeface="Open Sans"/>
              <a:sym typeface="Open Sans"/>
            </a:endParaRPr>
          </a:p>
          <a:p>
            <a:pPr indent="457200" lvl="0" marL="0" marR="0" rtl="0" algn="l">
              <a:lnSpc>
                <a:spcPct val="133333"/>
              </a:lnSpc>
              <a:spcBef>
                <a:spcPts val="0"/>
              </a:spcBef>
              <a:buNone/>
            </a:pPr>
            <a:r>
              <a:t/>
            </a:r>
            <a:endParaRPr sz="1000">
              <a:solidFill>
                <a:schemeClr val="dk1"/>
              </a:solidFill>
              <a:latin typeface="Open Sans"/>
              <a:ea typeface="Open Sans"/>
              <a:cs typeface="Open Sans"/>
              <a:sym typeface="Open Sans"/>
            </a:endParaRPr>
          </a:p>
        </p:txBody>
      </p:sp>
      <p:sp>
        <p:nvSpPr>
          <p:cNvPr id="90" name="Shape 90"/>
          <p:cNvSpPr txBox="1"/>
          <p:nvPr/>
        </p:nvSpPr>
        <p:spPr>
          <a:xfrm>
            <a:off x="5501175" y="1455825"/>
            <a:ext cx="1196400" cy="1171800"/>
          </a:xfrm>
          <a:prstGeom prst="rect">
            <a:avLst/>
          </a:prstGeom>
          <a:noFill/>
          <a:ln>
            <a:noFill/>
          </a:ln>
        </p:spPr>
        <p:txBody>
          <a:bodyPr anchorCtr="0" anchor="t" bIns="45700" lIns="91425" rIns="91425" tIns="45700">
            <a:noAutofit/>
          </a:bodyPr>
          <a:lstStyle/>
          <a:p>
            <a:pPr indent="0" lvl="0" marL="0" marR="0" rtl="0" algn="ctr">
              <a:lnSpc>
                <a:spcPct val="133333"/>
              </a:lnSpc>
              <a:spcBef>
                <a:spcPts val="0"/>
              </a:spcBef>
              <a:buNone/>
            </a:pPr>
            <a:r>
              <a:t/>
            </a:r>
            <a:endParaRPr sz="900">
              <a:solidFill>
                <a:schemeClr val="dk1"/>
              </a:solidFill>
              <a:latin typeface="Open Sans"/>
              <a:ea typeface="Open Sans"/>
              <a:cs typeface="Open Sans"/>
              <a:sym typeface="Open Sans"/>
            </a:endParaRPr>
          </a:p>
          <a:p>
            <a:pPr indent="0" lvl="0" marL="0" marR="0" rtl="0" algn="ctr">
              <a:lnSpc>
                <a:spcPct val="133333"/>
              </a:lnSpc>
              <a:spcBef>
                <a:spcPts val="0"/>
              </a:spcBef>
              <a:buNone/>
            </a:pPr>
            <a:r>
              <a:t/>
            </a:r>
            <a:endParaRPr sz="900">
              <a:solidFill>
                <a:schemeClr val="dk1"/>
              </a:solidFill>
              <a:latin typeface="Open Sans"/>
              <a:ea typeface="Open Sans"/>
              <a:cs typeface="Open Sans"/>
              <a:sym typeface="Open Sans"/>
            </a:endParaRPr>
          </a:p>
        </p:txBody>
      </p:sp>
      <p:sp>
        <p:nvSpPr>
          <p:cNvPr id="91" name="Shape 91"/>
          <p:cNvSpPr/>
          <p:nvPr/>
        </p:nvSpPr>
        <p:spPr>
          <a:xfrm>
            <a:off x="1889700" y="6088005"/>
            <a:ext cx="1474200" cy="2971499"/>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2" name="Shape 92"/>
          <p:cNvSpPr/>
          <p:nvPr/>
        </p:nvSpPr>
        <p:spPr>
          <a:xfrm>
            <a:off x="1889696" y="6087989"/>
            <a:ext cx="1474076" cy="410311"/>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3" name="Shape 93"/>
          <p:cNvSpPr txBox="1"/>
          <p:nvPr/>
        </p:nvSpPr>
        <p:spPr>
          <a:xfrm>
            <a:off x="1961888" y="6104903"/>
            <a:ext cx="1318402" cy="40010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000">
                <a:solidFill>
                  <a:schemeClr val="lt1"/>
                </a:solidFill>
                <a:latin typeface="Pompiere"/>
                <a:ea typeface="Pompiere"/>
                <a:cs typeface="Pompiere"/>
                <a:sym typeface="Pompiere"/>
              </a:rPr>
              <a:t>ELA</a:t>
            </a:r>
          </a:p>
        </p:txBody>
      </p:sp>
      <p:sp>
        <p:nvSpPr>
          <p:cNvPr id="94" name="Shape 94"/>
          <p:cNvSpPr/>
          <p:nvPr/>
        </p:nvSpPr>
        <p:spPr>
          <a:xfrm>
            <a:off x="5204175" y="6081623"/>
            <a:ext cx="1474200" cy="2971499"/>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5" name="Shape 95"/>
          <p:cNvSpPr/>
          <p:nvPr/>
        </p:nvSpPr>
        <p:spPr>
          <a:xfrm>
            <a:off x="5206407" y="6059912"/>
            <a:ext cx="1474076" cy="410311"/>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6" name="Shape 96"/>
          <p:cNvSpPr txBox="1"/>
          <p:nvPr/>
        </p:nvSpPr>
        <p:spPr>
          <a:xfrm>
            <a:off x="5278600" y="6076828"/>
            <a:ext cx="1318402" cy="40010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000">
                <a:solidFill>
                  <a:schemeClr val="lt1"/>
                </a:solidFill>
                <a:latin typeface="Pompiere"/>
                <a:ea typeface="Pompiere"/>
                <a:cs typeface="Pompiere"/>
                <a:sym typeface="Pompiere"/>
              </a:rPr>
              <a:t>SCIENCE/SS</a:t>
            </a:r>
          </a:p>
        </p:txBody>
      </p:sp>
      <p:sp>
        <p:nvSpPr>
          <p:cNvPr id="97" name="Shape 97"/>
          <p:cNvSpPr/>
          <p:nvPr/>
        </p:nvSpPr>
        <p:spPr>
          <a:xfrm>
            <a:off x="3546950" y="6085270"/>
            <a:ext cx="1474200" cy="2971499"/>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8" name="Shape 98"/>
          <p:cNvSpPr/>
          <p:nvPr/>
        </p:nvSpPr>
        <p:spPr>
          <a:xfrm>
            <a:off x="3546046" y="6083973"/>
            <a:ext cx="1474076" cy="410311"/>
          </a:xfrm>
          <a:prstGeom prst="rect">
            <a:avLst/>
          </a:prstGeom>
          <a:solidFill>
            <a:srgbClr val="595959"/>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99" name="Shape 99"/>
          <p:cNvSpPr txBox="1"/>
          <p:nvPr/>
        </p:nvSpPr>
        <p:spPr>
          <a:xfrm>
            <a:off x="3618239" y="6100887"/>
            <a:ext cx="1318402" cy="40010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000">
                <a:solidFill>
                  <a:schemeClr val="lt1"/>
                </a:solidFill>
                <a:latin typeface="Pompiere"/>
                <a:ea typeface="Pompiere"/>
                <a:cs typeface="Pompiere"/>
                <a:sym typeface="Pompiere"/>
              </a:rPr>
              <a:t>MATH</a:t>
            </a:r>
          </a:p>
        </p:txBody>
      </p:sp>
      <p:sp>
        <p:nvSpPr>
          <p:cNvPr id="100" name="Shape 100"/>
          <p:cNvSpPr txBox="1"/>
          <p:nvPr/>
        </p:nvSpPr>
        <p:spPr>
          <a:xfrm>
            <a:off x="1908846" y="5555228"/>
            <a:ext cx="4737300" cy="46169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0" i="0" lang="en-US" sz="2400" u="none" cap="none" strike="noStrike">
                <a:solidFill>
                  <a:schemeClr val="dk1"/>
                </a:solidFill>
                <a:latin typeface="Pompiere"/>
                <a:ea typeface="Pompiere"/>
                <a:cs typeface="Pompiere"/>
                <a:sym typeface="Pompiere"/>
              </a:rPr>
              <a:t>WHAT</a:t>
            </a:r>
            <a:r>
              <a:rPr lang="en-US" sz="2400">
                <a:solidFill>
                  <a:schemeClr val="dk1"/>
                </a:solidFill>
                <a:latin typeface="Pompiere"/>
                <a:ea typeface="Pompiere"/>
                <a:cs typeface="Pompiere"/>
                <a:sym typeface="Pompiere"/>
              </a:rPr>
              <a:t> WAS</a:t>
            </a:r>
            <a:r>
              <a:rPr b="0" i="0" lang="en-US" sz="2400" u="none" cap="none" strike="noStrike">
                <a:solidFill>
                  <a:schemeClr val="dk1"/>
                </a:solidFill>
                <a:latin typeface="Pompiere"/>
                <a:ea typeface="Pompiere"/>
                <a:cs typeface="Pompiere"/>
                <a:sym typeface="Pompiere"/>
              </a:rPr>
              <a:t> HAPPENING THIS WEEK</a:t>
            </a:r>
            <a:r>
              <a:rPr lang="en-US" sz="2400">
                <a:solidFill>
                  <a:schemeClr val="dk1"/>
                </a:solidFill>
                <a:latin typeface="Pompiere"/>
                <a:ea typeface="Pompiere"/>
                <a:cs typeface="Pompiere"/>
                <a:sym typeface="Pompiere"/>
              </a:rPr>
              <a:t>…</a:t>
            </a:r>
            <a:r>
              <a:rPr b="0" i="0" lang="en-US" sz="2400" u="none" cap="none" strike="noStrike">
                <a:solidFill>
                  <a:schemeClr val="dk1"/>
                </a:solidFill>
                <a:latin typeface="Pompiere"/>
                <a:ea typeface="Pompiere"/>
                <a:cs typeface="Pompiere"/>
                <a:sym typeface="Pompiere"/>
              </a:rPr>
              <a:t>.</a:t>
            </a:r>
          </a:p>
        </p:txBody>
      </p:sp>
      <p:sp>
        <p:nvSpPr>
          <p:cNvPr id="101" name="Shape 101"/>
          <p:cNvSpPr txBox="1"/>
          <p:nvPr/>
        </p:nvSpPr>
        <p:spPr>
          <a:xfrm>
            <a:off x="1875025" y="6476950"/>
            <a:ext cx="1474200" cy="2667000"/>
          </a:xfrm>
          <a:prstGeom prst="rect">
            <a:avLst/>
          </a:prstGeom>
          <a:noFill/>
          <a:ln>
            <a:noFill/>
          </a:ln>
        </p:spPr>
        <p:txBody>
          <a:bodyPr anchorCtr="0" anchor="t" bIns="45700" lIns="91425" rIns="91425" tIns="45700">
            <a:noAutofit/>
          </a:bodyPr>
          <a:lstStyle/>
          <a:p>
            <a:pPr indent="0" lvl="0" marL="0" marR="0" rtl="0" algn="l">
              <a:spcBef>
                <a:spcPts val="0"/>
              </a:spcBef>
              <a:spcAft>
                <a:spcPts val="300"/>
              </a:spcAft>
              <a:buSzPct val="25000"/>
              <a:buNone/>
            </a:pPr>
            <a:r>
              <a:rPr lang="en-US" sz="1100">
                <a:solidFill>
                  <a:schemeClr val="dk1"/>
                </a:solidFill>
                <a:latin typeface="Calibri"/>
                <a:ea typeface="Calibri"/>
                <a:cs typeface="Calibri"/>
                <a:sym typeface="Calibri"/>
              </a:rPr>
              <a:t>This week during reading we have been reading texts about African American Civil Right leaders.  Students will be choosing one Civil Rights leader to research and write an informational essay on.  </a:t>
            </a:r>
          </a:p>
        </p:txBody>
      </p:sp>
      <p:sp>
        <p:nvSpPr>
          <p:cNvPr id="102" name="Shape 102"/>
          <p:cNvSpPr txBox="1"/>
          <p:nvPr/>
        </p:nvSpPr>
        <p:spPr>
          <a:xfrm>
            <a:off x="3583175" y="6453100"/>
            <a:ext cx="1547700" cy="2714700"/>
          </a:xfrm>
          <a:prstGeom prst="rect">
            <a:avLst/>
          </a:prstGeom>
          <a:noFill/>
          <a:ln>
            <a:noFill/>
          </a:ln>
        </p:spPr>
        <p:txBody>
          <a:bodyPr anchorCtr="0" anchor="t" bIns="45700" lIns="91425" rIns="91425" tIns="45700">
            <a:noAutofit/>
          </a:bodyPr>
          <a:lstStyle/>
          <a:p>
            <a:pPr lvl="0" rtl="0">
              <a:spcBef>
                <a:spcPts val="0"/>
              </a:spcBef>
              <a:spcAft>
                <a:spcPts val="300"/>
              </a:spcAft>
              <a:buClr>
                <a:schemeClr val="dk1"/>
              </a:buClr>
              <a:buSzPct val="25000"/>
              <a:buFont typeface="Arial"/>
              <a:buNone/>
            </a:pPr>
            <a:r>
              <a:rPr lang="en-US" sz="1100">
                <a:solidFill>
                  <a:schemeClr val="dk1"/>
                </a:solidFill>
                <a:latin typeface="Calibri"/>
                <a:ea typeface="Calibri"/>
                <a:cs typeface="Calibri"/>
                <a:sym typeface="Calibri"/>
              </a:rPr>
              <a:t>This week we took our test on our multiplication unit (tests came home Thursday or Friday). We began the rest of module 7, which covers subtracting mixed numbers.  We will finish this next week with a test on Friday.  </a:t>
            </a:r>
          </a:p>
        </p:txBody>
      </p:sp>
      <p:sp>
        <p:nvSpPr>
          <p:cNvPr id="103" name="Shape 103"/>
          <p:cNvSpPr txBox="1"/>
          <p:nvPr/>
        </p:nvSpPr>
        <p:spPr>
          <a:xfrm>
            <a:off x="5204200" y="6453100"/>
            <a:ext cx="1411800" cy="2476500"/>
          </a:xfrm>
          <a:prstGeom prst="rect">
            <a:avLst/>
          </a:prstGeom>
          <a:noFill/>
          <a:ln>
            <a:noFill/>
          </a:ln>
        </p:spPr>
        <p:txBody>
          <a:bodyPr anchorCtr="0" anchor="t" bIns="45700" lIns="91425" rIns="91425" tIns="45700">
            <a:noAutofit/>
          </a:bodyPr>
          <a:lstStyle/>
          <a:p>
            <a:pPr lvl="0" marR="0" rtl="0" algn="l">
              <a:spcBef>
                <a:spcPts val="0"/>
              </a:spcBef>
              <a:spcAft>
                <a:spcPts val="300"/>
              </a:spcAft>
              <a:buNone/>
            </a:pPr>
            <a:r>
              <a:rPr lang="en-US" sz="1100">
                <a:solidFill>
                  <a:schemeClr val="dk1"/>
                </a:solidFill>
                <a:latin typeface="Calibri"/>
                <a:ea typeface="Calibri"/>
                <a:cs typeface="Calibri"/>
                <a:sym typeface="Calibri"/>
              </a:rPr>
              <a:t>We have continues our unit on waves this week talking about the terms wavelength, equilibrium, frequency, crest, trough, and period. Next week we will begin talking about sound and light waves. </a:t>
            </a:r>
          </a:p>
        </p:txBody>
      </p:sp>
      <p:sp>
        <p:nvSpPr>
          <p:cNvPr id="104" name="Shape 104"/>
          <p:cNvSpPr txBox="1"/>
          <p:nvPr/>
        </p:nvSpPr>
        <p:spPr>
          <a:xfrm>
            <a:off x="-71550" y="3268924"/>
            <a:ext cx="1838400" cy="2579400"/>
          </a:xfrm>
          <a:prstGeom prst="rect">
            <a:avLst/>
          </a:prstGeom>
          <a:noFill/>
          <a:ln>
            <a:noFill/>
          </a:ln>
        </p:spPr>
        <p:txBody>
          <a:bodyPr anchorCtr="0" anchor="t" bIns="45700" lIns="91425" rIns="91425" tIns="45700">
            <a:noAutofit/>
          </a:bodyPr>
          <a:lstStyle/>
          <a:p>
            <a:pPr lvl="0" marR="0" rtl="0" algn="l">
              <a:spcBef>
                <a:spcPts val="0"/>
              </a:spcBef>
              <a:buNone/>
            </a:pPr>
            <a:r>
              <a:t/>
            </a:r>
            <a:endParaRPr sz="1100">
              <a:solidFill>
                <a:schemeClr val="dk1"/>
              </a:solidFill>
              <a:latin typeface="Open Sans"/>
              <a:ea typeface="Open Sans"/>
              <a:cs typeface="Open Sans"/>
              <a:sym typeface="Open Sans"/>
            </a:endParaRPr>
          </a:p>
          <a:p>
            <a:pPr indent="-298450" lvl="0" marL="457200" marR="0" rtl="0" algn="l">
              <a:spcBef>
                <a:spcPts val="0"/>
              </a:spcBef>
              <a:buClr>
                <a:schemeClr val="dk1"/>
              </a:buClr>
              <a:buSzPct val="100000"/>
              <a:buFont typeface="Open Sans"/>
              <a:buChar char="●"/>
            </a:pPr>
            <a:r>
              <a:rPr lang="en-US" sz="1100">
                <a:solidFill>
                  <a:schemeClr val="dk1"/>
                </a:solidFill>
                <a:latin typeface="Open Sans"/>
                <a:ea typeface="Open Sans"/>
                <a:cs typeface="Open Sans"/>
                <a:sym typeface="Open Sans"/>
              </a:rPr>
              <a:t>Remember to check  and sign your child’s agenda each night</a:t>
            </a:r>
          </a:p>
          <a:p>
            <a:pPr indent="-298450" lvl="0" marL="457200" marR="0" rtl="0" algn="l">
              <a:spcBef>
                <a:spcPts val="0"/>
              </a:spcBef>
              <a:buClr>
                <a:schemeClr val="dk1"/>
              </a:buClr>
              <a:buSzPct val="100000"/>
              <a:buFont typeface="Open Sans"/>
              <a:buChar char="●"/>
            </a:pPr>
            <a:r>
              <a:rPr b="1" lang="en-US" sz="1100">
                <a:solidFill>
                  <a:schemeClr val="dk1"/>
                </a:solidFill>
                <a:latin typeface="Open Sans"/>
                <a:ea typeface="Open Sans"/>
                <a:cs typeface="Open Sans"/>
                <a:sym typeface="Open Sans"/>
              </a:rPr>
              <a:t>Sign up for class text alerts by texting @heiste to 81010</a:t>
            </a:r>
          </a:p>
          <a:p>
            <a:pPr indent="-298450" lvl="0" marL="457200" marR="0" rtl="0" algn="l">
              <a:spcBef>
                <a:spcPts val="0"/>
              </a:spcBef>
              <a:buClr>
                <a:schemeClr val="dk1"/>
              </a:buClr>
              <a:buSzPct val="100000"/>
              <a:buFont typeface="Open Sans"/>
              <a:buChar char="●"/>
            </a:pPr>
            <a:r>
              <a:rPr lang="en-US" sz="1100">
                <a:solidFill>
                  <a:schemeClr val="dk1"/>
                </a:solidFill>
                <a:latin typeface="Open Sans"/>
                <a:ea typeface="Open Sans"/>
                <a:cs typeface="Open Sans"/>
                <a:sym typeface="Open Sans"/>
              </a:rPr>
              <a:t>Sign up for school text alerts by texting @rdes2016 to 81010</a:t>
            </a:r>
          </a:p>
        </p:txBody>
      </p:sp>
      <p:sp>
        <p:nvSpPr>
          <p:cNvPr id="105" name="Shape 105"/>
          <p:cNvSpPr txBox="1"/>
          <p:nvPr/>
        </p:nvSpPr>
        <p:spPr>
          <a:xfrm>
            <a:off x="110688" y="2927640"/>
            <a:ext cx="1475699" cy="46169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2400">
                <a:solidFill>
                  <a:schemeClr val="dk1"/>
                </a:solidFill>
                <a:latin typeface="Pompiere"/>
                <a:ea typeface="Pompiere"/>
                <a:cs typeface="Pompiere"/>
                <a:sym typeface="Pompiere"/>
              </a:rPr>
              <a:t>Reminders</a:t>
            </a:r>
          </a:p>
        </p:txBody>
      </p:sp>
      <p:sp>
        <p:nvSpPr>
          <p:cNvPr id="106" name="Shape 106"/>
          <p:cNvSpPr txBox="1"/>
          <p:nvPr/>
        </p:nvSpPr>
        <p:spPr>
          <a:xfrm>
            <a:off x="37544" y="5643195"/>
            <a:ext cx="1597799" cy="4617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2400">
                <a:solidFill>
                  <a:schemeClr val="dk1"/>
                </a:solidFill>
                <a:latin typeface="Pompiere"/>
                <a:ea typeface="Pompiere"/>
                <a:cs typeface="Pompiere"/>
                <a:sym typeface="Pompiere"/>
              </a:rPr>
              <a:t>Dates</a:t>
            </a:r>
          </a:p>
        </p:txBody>
      </p:sp>
      <p:sp>
        <p:nvSpPr>
          <p:cNvPr id="107" name="Shape 107"/>
          <p:cNvSpPr txBox="1"/>
          <p:nvPr/>
        </p:nvSpPr>
        <p:spPr>
          <a:xfrm>
            <a:off x="0" y="5848325"/>
            <a:ext cx="1838400" cy="3295500"/>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sz="1100">
              <a:solidFill>
                <a:schemeClr val="dk1"/>
              </a:solidFill>
              <a:latin typeface="Open Sans"/>
              <a:ea typeface="Open Sans"/>
              <a:cs typeface="Open Sans"/>
              <a:sym typeface="Open Sans"/>
            </a:endParaRPr>
          </a:p>
          <a:p>
            <a:pPr indent="0" lvl="0" marL="0" marR="0" rtl="0" algn="l">
              <a:spcBef>
                <a:spcPts val="0"/>
              </a:spcBef>
              <a:buNone/>
            </a:pPr>
            <a:r>
              <a:t/>
            </a:r>
            <a:endParaRPr sz="1100">
              <a:solidFill>
                <a:schemeClr val="dk1"/>
              </a:solidFill>
              <a:latin typeface="Open Sans"/>
              <a:ea typeface="Open Sans"/>
              <a:cs typeface="Open Sans"/>
              <a:sym typeface="Open Sans"/>
            </a:endParaRPr>
          </a:p>
          <a:p>
            <a:pPr indent="0" lvl="0" marL="0" marR="0" rtl="0" algn="l">
              <a:spcBef>
                <a:spcPts val="0"/>
              </a:spcBef>
              <a:buSzPct val="25000"/>
              <a:buNone/>
            </a:pPr>
            <a:r>
              <a:rPr lang="en-US" sz="1100">
                <a:solidFill>
                  <a:schemeClr val="dk1"/>
                </a:solidFill>
                <a:latin typeface="Open Sans"/>
                <a:ea typeface="Open Sans"/>
                <a:cs typeface="Open Sans"/>
                <a:sym typeface="Open Sans"/>
              </a:rPr>
              <a:t>2/20/17 No School- President’s Day</a:t>
            </a:r>
          </a:p>
          <a:p>
            <a:pPr indent="0" lvl="0" marL="0" marR="0" rtl="0" algn="l">
              <a:spcBef>
                <a:spcPts val="0"/>
              </a:spcBef>
              <a:buNone/>
            </a:pPr>
            <a:r>
              <a:t/>
            </a:r>
            <a:endParaRPr sz="1100">
              <a:solidFill>
                <a:schemeClr val="dk1"/>
              </a:solidFill>
              <a:latin typeface="Open Sans"/>
              <a:ea typeface="Open Sans"/>
              <a:cs typeface="Open Sans"/>
              <a:sym typeface="Open Sans"/>
            </a:endParaRPr>
          </a:p>
          <a:p>
            <a:pPr indent="0" lvl="0" marL="0" marR="0" rtl="0" algn="l">
              <a:spcBef>
                <a:spcPts val="0"/>
              </a:spcBef>
              <a:buSzPct val="25000"/>
              <a:buNone/>
            </a:pPr>
            <a:r>
              <a:rPr lang="en-US" sz="1100">
                <a:solidFill>
                  <a:schemeClr val="dk1"/>
                </a:solidFill>
                <a:latin typeface="Open Sans"/>
                <a:ea typeface="Open Sans"/>
                <a:cs typeface="Open Sans"/>
                <a:sym typeface="Open Sans"/>
              </a:rPr>
              <a:t>2/23/17 Field Trip to Lexington Children’s Theater</a:t>
            </a:r>
          </a:p>
          <a:p>
            <a:pPr indent="0" lvl="0" marL="0" marR="0" rtl="0" algn="l">
              <a:spcBef>
                <a:spcPts val="0"/>
              </a:spcBef>
              <a:buNone/>
            </a:pPr>
            <a:r>
              <a:t/>
            </a:r>
            <a:endParaRPr sz="1100">
              <a:solidFill>
                <a:schemeClr val="dk1"/>
              </a:solidFill>
              <a:latin typeface="Open Sans"/>
              <a:ea typeface="Open Sans"/>
              <a:cs typeface="Open Sans"/>
              <a:sym typeface="Open Sans"/>
            </a:endParaRPr>
          </a:p>
          <a:p>
            <a:pPr indent="0" lvl="0" marL="0" marR="0" rtl="0" algn="l">
              <a:spcBef>
                <a:spcPts val="0"/>
              </a:spcBef>
              <a:buSzPct val="25000"/>
              <a:buNone/>
            </a:pPr>
            <a:r>
              <a:rPr lang="en-US" sz="1100">
                <a:solidFill>
                  <a:schemeClr val="dk1"/>
                </a:solidFill>
                <a:latin typeface="Open Sans"/>
                <a:ea typeface="Open Sans"/>
                <a:cs typeface="Open Sans"/>
                <a:sym typeface="Open Sans"/>
              </a:rPr>
              <a:t>3/2/17 RDES Math/Literacy Night</a:t>
            </a:r>
          </a:p>
          <a:p>
            <a:pPr indent="0" lvl="0" marL="0" marR="0" rtl="0" algn="l">
              <a:spcBef>
                <a:spcPts val="0"/>
              </a:spcBef>
              <a:buNone/>
            </a:pPr>
            <a:r>
              <a:t/>
            </a:r>
            <a:endParaRPr sz="1100">
              <a:solidFill>
                <a:schemeClr val="dk1"/>
              </a:solidFill>
              <a:latin typeface="Open Sans"/>
              <a:ea typeface="Open Sans"/>
              <a:cs typeface="Open Sans"/>
              <a:sym typeface="Open Sans"/>
            </a:endParaRPr>
          </a:p>
          <a:p>
            <a:pPr indent="0" lvl="0" marL="0" marR="0" rtl="0" algn="l">
              <a:spcBef>
                <a:spcPts val="0"/>
              </a:spcBef>
              <a:buNone/>
            </a:pPr>
            <a:r>
              <a:t/>
            </a:r>
            <a:endParaRPr sz="1100">
              <a:solidFill>
                <a:schemeClr val="dk1"/>
              </a:solidFill>
              <a:latin typeface="Open Sans"/>
              <a:ea typeface="Open Sans"/>
              <a:cs typeface="Open Sans"/>
              <a:sym typeface="Open Sans"/>
            </a:endParaRPr>
          </a:p>
          <a:p>
            <a:pPr indent="0" lvl="0" marL="0" marR="0" rtl="0" algn="l">
              <a:spcBef>
                <a:spcPts val="0"/>
              </a:spcBef>
              <a:buNone/>
            </a:pPr>
            <a:r>
              <a:t/>
            </a:r>
            <a:endParaRPr sz="900">
              <a:solidFill>
                <a:schemeClr val="dk1"/>
              </a:solidFill>
              <a:latin typeface="Open Sans"/>
              <a:ea typeface="Open Sans"/>
              <a:cs typeface="Open Sans"/>
              <a:sym typeface="Open Sans"/>
            </a:endParaRPr>
          </a:p>
          <a:p>
            <a:pPr indent="0" lvl="0" marL="0" marR="0" rtl="0" algn="l">
              <a:spcBef>
                <a:spcPts val="0"/>
              </a:spcBef>
              <a:buNone/>
            </a:pPr>
            <a:r>
              <a:t/>
            </a:r>
            <a:endParaRPr sz="900">
              <a:solidFill>
                <a:schemeClr val="dk1"/>
              </a:solidFill>
              <a:latin typeface="Open Sans"/>
              <a:ea typeface="Open Sans"/>
              <a:cs typeface="Open Sans"/>
              <a:sym typeface="Open Sans"/>
            </a:endParaRPr>
          </a:p>
          <a:p>
            <a:pPr indent="0" lvl="0" marL="0" marR="0" rtl="0" algn="l">
              <a:spcBef>
                <a:spcPts val="0"/>
              </a:spcBef>
              <a:buNone/>
            </a:pPr>
            <a:r>
              <a:t/>
            </a:r>
            <a:endParaRPr sz="900">
              <a:solidFill>
                <a:schemeClr val="dk1"/>
              </a:solidFill>
              <a:latin typeface="Open Sans"/>
              <a:ea typeface="Open Sans"/>
              <a:cs typeface="Open Sans"/>
              <a:sym typeface="Open Sans"/>
            </a:endParaRPr>
          </a:p>
        </p:txBody>
      </p:sp>
      <p:sp>
        <p:nvSpPr>
          <p:cNvPr id="108" name="Shape 108"/>
          <p:cNvSpPr txBox="1"/>
          <p:nvPr/>
        </p:nvSpPr>
        <p:spPr>
          <a:xfrm>
            <a:off x="5462025" y="3834325"/>
            <a:ext cx="1274700" cy="1689300"/>
          </a:xfrm>
          <a:prstGeom prst="rect">
            <a:avLst/>
          </a:prstGeom>
          <a:noFill/>
          <a:ln>
            <a:noFill/>
          </a:ln>
        </p:spPr>
        <p:txBody>
          <a:bodyPr anchorCtr="0" anchor="t" bIns="91425" lIns="91425" rIns="91425" tIns="91425">
            <a:noAutofit/>
          </a:bodyPr>
          <a:lstStyle/>
          <a:p>
            <a:pPr lvl="0" rtl="0" algn="ctr">
              <a:spcBef>
                <a:spcPts val="0"/>
              </a:spcBef>
              <a:buNone/>
            </a:pPr>
            <a:r>
              <a:rPr lang="en-US" sz="1600">
                <a:latin typeface="Comic Sans MS"/>
                <a:ea typeface="Comic Sans MS"/>
                <a:cs typeface="Comic Sans MS"/>
                <a:sym typeface="Comic Sans MS"/>
              </a:rPr>
              <a:t>Homework </a:t>
            </a:r>
          </a:p>
          <a:p>
            <a:pPr lvl="0" algn="ctr">
              <a:spcBef>
                <a:spcPts val="0"/>
              </a:spcBef>
              <a:buNone/>
            </a:pPr>
            <a:r>
              <a:rPr lang="en-US" sz="1100">
                <a:latin typeface="Comic Sans MS"/>
                <a:ea typeface="Comic Sans MS"/>
                <a:cs typeface="Comic Sans MS"/>
                <a:sym typeface="Comic Sans MS"/>
              </a:rPr>
              <a:t>Homework was due today.  There will not be homework next week.  Prepare for your demonstration.</a:t>
            </a:r>
          </a:p>
        </p:txBody>
      </p:sp>
      <p:sp>
        <p:nvSpPr>
          <p:cNvPr id="109" name="Shape 109"/>
          <p:cNvSpPr txBox="1"/>
          <p:nvPr/>
        </p:nvSpPr>
        <p:spPr>
          <a:xfrm>
            <a:off x="5428125" y="1733050"/>
            <a:ext cx="1342500" cy="1171800"/>
          </a:xfrm>
          <a:prstGeom prst="rect">
            <a:avLst/>
          </a:prstGeom>
          <a:noFill/>
          <a:ln>
            <a:noFill/>
          </a:ln>
        </p:spPr>
        <p:txBody>
          <a:bodyPr anchorCtr="0" anchor="t" bIns="91425" lIns="91425" rIns="91425" tIns="91425">
            <a:noAutofit/>
          </a:bodyPr>
          <a:lstStyle/>
          <a:p>
            <a:pPr lvl="0" rtl="0" algn="ctr">
              <a:spcBef>
                <a:spcPts val="0"/>
              </a:spcBef>
              <a:buNone/>
            </a:pPr>
            <a:r>
              <a:rPr lang="en-US" sz="1200"/>
              <a:t>  </a:t>
            </a:r>
            <a:r>
              <a:rPr lang="en-US" sz="1200"/>
              <a:t>Specials</a:t>
            </a:r>
          </a:p>
          <a:p>
            <a:pPr lvl="0" rtl="0" algn="ctr">
              <a:spcBef>
                <a:spcPts val="0"/>
              </a:spcBef>
              <a:buNone/>
            </a:pPr>
            <a:r>
              <a:t/>
            </a:r>
            <a:endParaRPr sz="900"/>
          </a:p>
          <a:p>
            <a:pPr lvl="0" rtl="0" algn="ctr">
              <a:spcBef>
                <a:spcPts val="0"/>
              </a:spcBef>
              <a:buNone/>
            </a:pPr>
            <a:r>
              <a:rPr lang="en-US" sz="900"/>
              <a:t>Tuesday- Music</a:t>
            </a:r>
            <a:br>
              <a:rPr lang="en-US" sz="900"/>
            </a:br>
            <a:r>
              <a:rPr lang="en-US" sz="900"/>
              <a:t>Wednesday-Gym</a:t>
            </a:r>
          </a:p>
          <a:p>
            <a:pPr lvl="0" rtl="0" algn="ctr">
              <a:spcBef>
                <a:spcPts val="0"/>
              </a:spcBef>
              <a:buNone/>
            </a:pPr>
            <a:r>
              <a:rPr lang="en-US" sz="900"/>
              <a:t>Thursday- Tech.</a:t>
            </a:r>
          </a:p>
          <a:p>
            <a:pPr lvl="0" rtl="0" algn="ctr">
              <a:spcBef>
                <a:spcPts val="0"/>
              </a:spcBef>
              <a:buNone/>
            </a:pPr>
            <a:r>
              <a:rPr lang="en-US" sz="900"/>
              <a:t>Friday- Library</a:t>
            </a:r>
          </a:p>
          <a:p>
            <a:pPr lvl="0" algn="ctr">
              <a:spcBef>
                <a:spcPts val="0"/>
              </a:spcBef>
              <a:buNone/>
            </a:pPr>
            <a:r>
              <a:t/>
            </a:r>
            <a:endParaRPr sz="900"/>
          </a:p>
          <a:p>
            <a:pPr lvl="0" algn="ctr">
              <a:spcBef>
                <a:spcPts val="0"/>
              </a:spcBef>
              <a:buNone/>
            </a:pPr>
            <a:r>
              <a:t/>
            </a:r>
            <a:endParaRPr sz="1100"/>
          </a:p>
        </p:txBody>
      </p:sp>
      <p:pic>
        <p:nvPicPr>
          <p:cNvPr descr="Snow, Snowman, Cold, Winter, ..." id="110" name="Shape 110"/>
          <p:cNvPicPr preferRelativeResize="0"/>
          <p:nvPr/>
        </p:nvPicPr>
        <p:blipFill>
          <a:blip r:embed="rId3">
            <a:alphaModFix/>
          </a:blip>
          <a:stretch>
            <a:fillRect/>
          </a:stretch>
        </p:blipFill>
        <p:spPr>
          <a:xfrm>
            <a:off x="110700" y="1527675"/>
            <a:ext cx="1342500" cy="1399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