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ad8a48929c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ad8a48929c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ad8a48929c_0_5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ad8a48929c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ec0c0b681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ec0c0b681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ec0c0b681d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ec0c0b681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ad8a48929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ad8a4892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ec0c0b681d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ec0c0b681d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ec0c0b681d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ec0c0b681d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ec0c0b681d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2ec0c0b681d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2ec0c0b681d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2ec0c0b681d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Subitizing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Multiplication Images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377813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748135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551072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377813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748135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389725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760047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562985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389725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760047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1479513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1849835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1652772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1479513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1849835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1491425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1861747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1664685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1491425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1861747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2593113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4"/>
          <p:cNvSpPr/>
          <p:nvPr/>
        </p:nvSpPr>
        <p:spPr>
          <a:xfrm>
            <a:off x="2963435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/>
          <p:nvPr/>
        </p:nvSpPr>
        <p:spPr>
          <a:xfrm>
            <a:off x="2766372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2593113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2963435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2605025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2975347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/>
          <p:nvPr/>
        </p:nvSpPr>
        <p:spPr>
          <a:xfrm>
            <a:off x="2778285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/>
          <p:nvPr/>
        </p:nvSpPr>
        <p:spPr>
          <a:xfrm>
            <a:off x="2605025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2975347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3694788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4065110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3868047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3694788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4065110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3706700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4077022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3879960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3706700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4077022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4808388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5178710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4981647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4808388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5178710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4"/>
          <p:cNvSpPr/>
          <p:nvPr/>
        </p:nvSpPr>
        <p:spPr>
          <a:xfrm>
            <a:off x="4820300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5190622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4993560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4"/>
          <p:cNvSpPr/>
          <p:nvPr/>
        </p:nvSpPr>
        <p:spPr>
          <a:xfrm>
            <a:off x="4820300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4"/>
          <p:cNvSpPr/>
          <p:nvPr/>
        </p:nvSpPr>
        <p:spPr>
          <a:xfrm>
            <a:off x="5190622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265250" y="13950"/>
            <a:ext cx="8683200" cy="506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/>
          <p:nvPr/>
        </p:nvSpPr>
        <p:spPr>
          <a:xfrm>
            <a:off x="377813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748135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551072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5"/>
          <p:cNvSpPr/>
          <p:nvPr/>
        </p:nvSpPr>
        <p:spPr>
          <a:xfrm>
            <a:off x="377813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748135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5"/>
          <p:cNvSpPr/>
          <p:nvPr/>
        </p:nvSpPr>
        <p:spPr>
          <a:xfrm>
            <a:off x="389725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5"/>
          <p:cNvSpPr/>
          <p:nvPr/>
        </p:nvSpPr>
        <p:spPr>
          <a:xfrm>
            <a:off x="760047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5"/>
          <p:cNvSpPr/>
          <p:nvPr/>
        </p:nvSpPr>
        <p:spPr>
          <a:xfrm>
            <a:off x="562985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5"/>
          <p:cNvSpPr/>
          <p:nvPr/>
        </p:nvSpPr>
        <p:spPr>
          <a:xfrm>
            <a:off x="389725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5"/>
          <p:cNvSpPr/>
          <p:nvPr/>
        </p:nvSpPr>
        <p:spPr>
          <a:xfrm>
            <a:off x="760047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5"/>
          <p:cNvSpPr/>
          <p:nvPr/>
        </p:nvSpPr>
        <p:spPr>
          <a:xfrm>
            <a:off x="1479513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5"/>
          <p:cNvSpPr/>
          <p:nvPr/>
        </p:nvSpPr>
        <p:spPr>
          <a:xfrm>
            <a:off x="1849835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5"/>
          <p:cNvSpPr/>
          <p:nvPr/>
        </p:nvSpPr>
        <p:spPr>
          <a:xfrm>
            <a:off x="1652772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1479513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5"/>
          <p:cNvSpPr/>
          <p:nvPr/>
        </p:nvSpPr>
        <p:spPr>
          <a:xfrm>
            <a:off x="1849835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5"/>
          <p:cNvSpPr/>
          <p:nvPr/>
        </p:nvSpPr>
        <p:spPr>
          <a:xfrm>
            <a:off x="1491425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5"/>
          <p:cNvSpPr/>
          <p:nvPr/>
        </p:nvSpPr>
        <p:spPr>
          <a:xfrm>
            <a:off x="1861747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5"/>
          <p:cNvSpPr/>
          <p:nvPr/>
        </p:nvSpPr>
        <p:spPr>
          <a:xfrm>
            <a:off x="1664685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5"/>
          <p:cNvSpPr/>
          <p:nvPr/>
        </p:nvSpPr>
        <p:spPr>
          <a:xfrm>
            <a:off x="1491425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5"/>
          <p:cNvSpPr/>
          <p:nvPr/>
        </p:nvSpPr>
        <p:spPr>
          <a:xfrm>
            <a:off x="1861747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5"/>
          <p:cNvSpPr/>
          <p:nvPr/>
        </p:nvSpPr>
        <p:spPr>
          <a:xfrm>
            <a:off x="2593113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5"/>
          <p:cNvSpPr/>
          <p:nvPr/>
        </p:nvSpPr>
        <p:spPr>
          <a:xfrm>
            <a:off x="2963435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5"/>
          <p:cNvSpPr/>
          <p:nvPr/>
        </p:nvSpPr>
        <p:spPr>
          <a:xfrm>
            <a:off x="2766372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5"/>
          <p:cNvSpPr/>
          <p:nvPr/>
        </p:nvSpPr>
        <p:spPr>
          <a:xfrm>
            <a:off x="2593113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5"/>
          <p:cNvSpPr/>
          <p:nvPr/>
        </p:nvSpPr>
        <p:spPr>
          <a:xfrm>
            <a:off x="2963435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5"/>
          <p:cNvSpPr/>
          <p:nvPr/>
        </p:nvSpPr>
        <p:spPr>
          <a:xfrm>
            <a:off x="2605025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5"/>
          <p:cNvSpPr/>
          <p:nvPr/>
        </p:nvSpPr>
        <p:spPr>
          <a:xfrm>
            <a:off x="2975347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5"/>
          <p:cNvSpPr/>
          <p:nvPr/>
        </p:nvSpPr>
        <p:spPr>
          <a:xfrm>
            <a:off x="2778285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5"/>
          <p:cNvSpPr/>
          <p:nvPr/>
        </p:nvSpPr>
        <p:spPr>
          <a:xfrm>
            <a:off x="2605025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5"/>
          <p:cNvSpPr/>
          <p:nvPr/>
        </p:nvSpPr>
        <p:spPr>
          <a:xfrm>
            <a:off x="2975347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5"/>
          <p:cNvSpPr/>
          <p:nvPr/>
        </p:nvSpPr>
        <p:spPr>
          <a:xfrm>
            <a:off x="3694788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5"/>
          <p:cNvSpPr/>
          <p:nvPr/>
        </p:nvSpPr>
        <p:spPr>
          <a:xfrm>
            <a:off x="4065110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5"/>
          <p:cNvSpPr/>
          <p:nvPr/>
        </p:nvSpPr>
        <p:spPr>
          <a:xfrm>
            <a:off x="3868047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5"/>
          <p:cNvSpPr/>
          <p:nvPr/>
        </p:nvSpPr>
        <p:spPr>
          <a:xfrm>
            <a:off x="3694788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5"/>
          <p:cNvSpPr/>
          <p:nvPr/>
        </p:nvSpPr>
        <p:spPr>
          <a:xfrm>
            <a:off x="4065110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5"/>
          <p:cNvSpPr/>
          <p:nvPr/>
        </p:nvSpPr>
        <p:spPr>
          <a:xfrm>
            <a:off x="3706700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5"/>
          <p:cNvSpPr/>
          <p:nvPr/>
        </p:nvSpPr>
        <p:spPr>
          <a:xfrm>
            <a:off x="4077022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5"/>
          <p:cNvSpPr/>
          <p:nvPr/>
        </p:nvSpPr>
        <p:spPr>
          <a:xfrm>
            <a:off x="3879960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5"/>
          <p:cNvSpPr/>
          <p:nvPr/>
        </p:nvSpPr>
        <p:spPr>
          <a:xfrm>
            <a:off x="3706700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5"/>
          <p:cNvSpPr/>
          <p:nvPr/>
        </p:nvSpPr>
        <p:spPr>
          <a:xfrm>
            <a:off x="4077022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5"/>
          <p:cNvSpPr/>
          <p:nvPr/>
        </p:nvSpPr>
        <p:spPr>
          <a:xfrm>
            <a:off x="4808388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5"/>
          <p:cNvSpPr/>
          <p:nvPr/>
        </p:nvSpPr>
        <p:spPr>
          <a:xfrm>
            <a:off x="5178710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5"/>
          <p:cNvSpPr/>
          <p:nvPr/>
        </p:nvSpPr>
        <p:spPr>
          <a:xfrm>
            <a:off x="4981647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5"/>
          <p:cNvSpPr/>
          <p:nvPr/>
        </p:nvSpPr>
        <p:spPr>
          <a:xfrm>
            <a:off x="4808388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5"/>
          <p:cNvSpPr/>
          <p:nvPr/>
        </p:nvSpPr>
        <p:spPr>
          <a:xfrm>
            <a:off x="5178710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5"/>
          <p:cNvSpPr/>
          <p:nvPr/>
        </p:nvSpPr>
        <p:spPr>
          <a:xfrm>
            <a:off x="4820300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5"/>
          <p:cNvSpPr/>
          <p:nvPr/>
        </p:nvSpPr>
        <p:spPr>
          <a:xfrm>
            <a:off x="5190622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5"/>
          <p:cNvSpPr/>
          <p:nvPr/>
        </p:nvSpPr>
        <p:spPr>
          <a:xfrm>
            <a:off x="4993560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5"/>
          <p:cNvSpPr/>
          <p:nvPr/>
        </p:nvSpPr>
        <p:spPr>
          <a:xfrm>
            <a:off x="4820300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5"/>
          <p:cNvSpPr/>
          <p:nvPr/>
        </p:nvSpPr>
        <p:spPr>
          <a:xfrm>
            <a:off x="5190622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5"/>
          <p:cNvSpPr txBox="1"/>
          <p:nvPr/>
        </p:nvSpPr>
        <p:spPr>
          <a:xfrm>
            <a:off x="6079225" y="516525"/>
            <a:ext cx="2813400" cy="31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</a:rPr>
              <a:t>Do you see equal groups?</a:t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</a:rPr>
              <a:t>How many equal groups?</a:t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</a:rPr>
              <a:t>How many are in each group? </a:t>
            </a:r>
            <a:endParaRPr sz="3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"/>
          <p:cNvSpPr/>
          <p:nvPr/>
        </p:nvSpPr>
        <p:spPr>
          <a:xfrm>
            <a:off x="377813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6"/>
          <p:cNvSpPr/>
          <p:nvPr/>
        </p:nvSpPr>
        <p:spPr>
          <a:xfrm>
            <a:off x="748135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6"/>
          <p:cNvSpPr/>
          <p:nvPr/>
        </p:nvSpPr>
        <p:spPr>
          <a:xfrm>
            <a:off x="551072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6"/>
          <p:cNvSpPr/>
          <p:nvPr/>
        </p:nvSpPr>
        <p:spPr>
          <a:xfrm>
            <a:off x="377813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6"/>
          <p:cNvSpPr/>
          <p:nvPr/>
        </p:nvSpPr>
        <p:spPr>
          <a:xfrm>
            <a:off x="748135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6"/>
          <p:cNvSpPr/>
          <p:nvPr/>
        </p:nvSpPr>
        <p:spPr>
          <a:xfrm>
            <a:off x="389725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6"/>
          <p:cNvSpPr/>
          <p:nvPr/>
        </p:nvSpPr>
        <p:spPr>
          <a:xfrm>
            <a:off x="760047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6"/>
          <p:cNvSpPr/>
          <p:nvPr/>
        </p:nvSpPr>
        <p:spPr>
          <a:xfrm>
            <a:off x="562985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6"/>
          <p:cNvSpPr/>
          <p:nvPr/>
        </p:nvSpPr>
        <p:spPr>
          <a:xfrm>
            <a:off x="389725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6"/>
          <p:cNvSpPr/>
          <p:nvPr/>
        </p:nvSpPr>
        <p:spPr>
          <a:xfrm>
            <a:off x="760047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6"/>
          <p:cNvSpPr/>
          <p:nvPr/>
        </p:nvSpPr>
        <p:spPr>
          <a:xfrm>
            <a:off x="1479513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6"/>
          <p:cNvSpPr/>
          <p:nvPr/>
        </p:nvSpPr>
        <p:spPr>
          <a:xfrm>
            <a:off x="1849835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6"/>
          <p:cNvSpPr/>
          <p:nvPr/>
        </p:nvSpPr>
        <p:spPr>
          <a:xfrm>
            <a:off x="1652772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6"/>
          <p:cNvSpPr/>
          <p:nvPr/>
        </p:nvSpPr>
        <p:spPr>
          <a:xfrm>
            <a:off x="1479513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6"/>
          <p:cNvSpPr/>
          <p:nvPr/>
        </p:nvSpPr>
        <p:spPr>
          <a:xfrm>
            <a:off x="1849835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6"/>
          <p:cNvSpPr/>
          <p:nvPr/>
        </p:nvSpPr>
        <p:spPr>
          <a:xfrm>
            <a:off x="1491425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6"/>
          <p:cNvSpPr/>
          <p:nvPr/>
        </p:nvSpPr>
        <p:spPr>
          <a:xfrm>
            <a:off x="1861747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6"/>
          <p:cNvSpPr/>
          <p:nvPr/>
        </p:nvSpPr>
        <p:spPr>
          <a:xfrm>
            <a:off x="1664685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6"/>
          <p:cNvSpPr/>
          <p:nvPr/>
        </p:nvSpPr>
        <p:spPr>
          <a:xfrm>
            <a:off x="1491425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6"/>
          <p:cNvSpPr/>
          <p:nvPr/>
        </p:nvSpPr>
        <p:spPr>
          <a:xfrm>
            <a:off x="1861747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6"/>
          <p:cNvSpPr/>
          <p:nvPr/>
        </p:nvSpPr>
        <p:spPr>
          <a:xfrm>
            <a:off x="2593113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6"/>
          <p:cNvSpPr/>
          <p:nvPr/>
        </p:nvSpPr>
        <p:spPr>
          <a:xfrm>
            <a:off x="2963435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6"/>
          <p:cNvSpPr/>
          <p:nvPr/>
        </p:nvSpPr>
        <p:spPr>
          <a:xfrm>
            <a:off x="2766372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6"/>
          <p:cNvSpPr/>
          <p:nvPr/>
        </p:nvSpPr>
        <p:spPr>
          <a:xfrm>
            <a:off x="2593113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6"/>
          <p:cNvSpPr/>
          <p:nvPr/>
        </p:nvSpPr>
        <p:spPr>
          <a:xfrm>
            <a:off x="2963435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6"/>
          <p:cNvSpPr/>
          <p:nvPr/>
        </p:nvSpPr>
        <p:spPr>
          <a:xfrm>
            <a:off x="2605025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6"/>
          <p:cNvSpPr/>
          <p:nvPr/>
        </p:nvSpPr>
        <p:spPr>
          <a:xfrm>
            <a:off x="2975347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6"/>
          <p:cNvSpPr/>
          <p:nvPr/>
        </p:nvSpPr>
        <p:spPr>
          <a:xfrm>
            <a:off x="2778285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6"/>
          <p:cNvSpPr/>
          <p:nvPr/>
        </p:nvSpPr>
        <p:spPr>
          <a:xfrm>
            <a:off x="2605025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6"/>
          <p:cNvSpPr/>
          <p:nvPr/>
        </p:nvSpPr>
        <p:spPr>
          <a:xfrm>
            <a:off x="2975347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6"/>
          <p:cNvSpPr/>
          <p:nvPr/>
        </p:nvSpPr>
        <p:spPr>
          <a:xfrm>
            <a:off x="3694788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6"/>
          <p:cNvSpPr/>
          <p:nvPr/>
        </p:nvSpPr>
        <p:spPr>
          <a:xfrm>
            <a:off x="4065110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6"/>
          <p:cNvSpPr/>
          <p:nvPr/>
        </p:nvSpPr>
        <p:spPr>
          <a:xfrm>
            <a:off x="3868047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6"/>
          <p:cNvSpPr/>
          <p:nvPr/>
        </p:nvSpPr>
        <p:spPr>
          <a:xfrm>
            <a:off x="3694788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6"/>
          <p:cNvSpPr/>
          <p:nvPr/>
        </p:nvSpPr>
        <p:spPr>
          <a:xfrm>
            <a:off x="4065110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6"/>
          <p:cNvSpPr/>
          <p:nvPr/>
        </p:nvSpPr>
        <p:spPr>
          <a:xfrm>
            <a:off x="3706700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6"/>
          <p:cNvSpPr/>
          <p:nvPr/>
        </p:nvSpPr>
        <p:spPr>
          <a:xfrm>
            <a:off x="4077022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6"/>
          <p:cNvSpPr/>
          <p:nvPr/>
        </p:nvSpPr>
        <p:spPr>
          <a:xfrm>
            <a:off x="3879960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6"/>
          <p:cNvSpPr/>
          <p:nvPr/>
        </p:nvSpPr>
        <p:spPr>
          <a:xfrm>
            <a:off x="3706700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6"/>
          <p:cNvSpPr/>
          <p:nvPr/>
        </p:nvSpPr>
        <p:spPr>
          <a:xfrm>
            <a:off x="4077022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6"/>
          <p:cNvSpPr/>
          <p:nvPr/>
        </p:nvSpPr>
        <p:spPr>
          <a:xfrm>
            <a:off x="4808388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6"/>
          <p:cNvSpPr/>
          <p:nvPr/>
        </p:nvSpPr>
        <p:spPr>
          <a:xfrm>
            <a:off x="5178710" y="1479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6"/>
          <p:cNvSpPr/>
          <p:nvPr/>
        </p:nvSpPr>
        <p:spPr>
          <a:xfrm>
            <a:off x="4981647" y="3898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6"/>
          <p:cNvSpPr/>
          <p:nvPr/>
        </p:nvSpPr>
        <p:spPr>
          <a:xfrm>
            <a:off x="4808388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6"/>
          <p:cNvSpPr/>
          <p:nvPr/>
        </p:nvSpPr>
        <p:spPr>
          <a:xfrm>
            <a:off x="5178710" y="6318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6"/>
          <p:cNvSpPr/>
          <p:nvPr/>
        </p:nvSpPr>
        <p:spPr>
          <a:xfrm>
            <a:off x="4820300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6"/>
          <p:cNvSpPr/>
          <p:nvPr/>
        </p:nvSpPr>
        <p:spPr>
          <a:xfrm>
            <a:off x="5190622" y="111567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6"/>
          <p:cNvSpPr/>
          <p:nvPr/>
        </p:nvSpPr>
        <p:spPr>
          <a:xfrm>
            <a:off x="4993560" y="135759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6"/>
          <p:cNvSpPr/>
          <p:nvPr/>
        </p:nvSpPr>
        <p:spPr>
          <a:xfrm>
            <a:off x="4820300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6"/>
          <p:cNvSpPr/>
          <p:nvPr/>
        </p:nvSpPr>
        <p:spPr>
          <a:xfrm>
            <a:off x="5190622" y="159951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6"/>
          <p:cNvSpPr txBox="1"/>
          <p:nvPr/>
        </p:nvSpPr>
        <p:spPr>
          <a:xfrm>
            <a:off x="187875" y="2480025"/>
            <a:ext cx="8690400" cy="2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</a:rPr>
              <a:t>What is a possible way to represent this in an equation? </a:t>
            </a:r>
            <a:endParaRPr sz="3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"/>
          <p:cNvSpPr/>
          <p:nvPr/>
        </p:nvSpPr>
        <p:spPr>
          <a:xfrm>
            <a:off x="377813" y="4254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7"/>
          <p:cNvSpPr/>
          <p:nvPr/>
        </p:nvSpPr>
        <p:spPr>
          <a:xfrm>
            <a:off x="748135" y="4254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7"/>
          <p:cNvSpPr/>
          <p:nvPr/>
        </p:nvSpPr>
        <p:spPr>
          <a:xfrm>
            <a:off x="551072" y="66734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7"/>
          <p:cNvSpPr/>
          <p:nvPr/>
        </p:nvSpPr>
        <p:spPr>
          <a:xfrm>
            <a:off x="377813" y="9092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7"/>
          <p:cNvSpPr/>
          <p:nvPr/>
        </p:nvSpPr>
        <p:spPr>
          <a:xfrm>
            <a:off x="748135" y="9092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7"/>
          <p:cNvSpPr/>
          <p:nvPr/>
        </p:nvSpPr>
        <p:spPr>
          <a:xfrm>
            <a:off x="389725" y="13931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7"/>
          <p:cNvSpPr/>
          <p:nvPr/>
        </p:nvSpPr>
        <p:spPr>
          <a:xfrm>
            <a:off x="760047" y="13931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7"/>
          <p:cNvSpPr/>
          <p:nvPr/>
        </p:nvSpPr>
        <p:spPr>
          <a:xfrm>
            <a:off x="562985" y="163504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7"/>
          <p:cNvSpPr/>
          <p:nvPr/>
        </p:nvSpPr>
        <p:spPr>
          <a:xfrm>
            <a:off x="389725" y="18769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7"/>
          <p:cNvSpPr/>
          <p:nvPr/>
        </p:nvSpPr>
        <p:spPr>
          <a:xfrm>
            <a:off x="760047" y="18769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7"/>
          <p:cNvSpPr/>
          <p:nvPr/>
        </p:nvSpPr>
        <p:spPr>
          <a:xfrm>
            <a:off x="1479513" y="4254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7"/>
          <p:cNvSpPr/>
          <p:nvPr/>
        </p:nvSpPr>
        <p:spPr>
          <a:xfrm>
            <a:off x="1849835" y="4254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7"/>
          <p:cNvSpPr/>
          <p:nvPr/>
        </p:nvSpPr>
        <p:spPr>
          <a:xfrm>
            <a:off x="1652772" y="66734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7"/>
          <p:cNvSpPr/>
          <p:nvPr/>
        </p:nvSpPr>
        <p:spPr>
          <a:xfrm>
            <a:off x="1479513" y="9092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7"/>
          <p:cNvSpPr/>
          <p:nvPr/>
        </p:nvSpPr>
        <p:spPr>
          <a:xfrm>
            <a:off x="1849835" y="9092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7"/>
          <p:cNvSpPr/>
          <p:nvPr/>
        </p:nvSpPr>
        <p:spPr>
          <a:xfrm>
            <a:off x="1491425" y="13931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7"/>
          <p:cNvSpPr/>
          <p:nvPr/>
        </p:nvSpPr>
        <p:spPr>
          <a:xfrm>
            <a:off x="1861747" y="13931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7"/>
          <p:cNvSpPr/>
          <p:nvPr/>
        </p:nvSpPr>
        <p:spPr>
          <a:xfrm>
            <a:off x="1664685" y="163504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7"/>
          <p:cNvSpPr/>
          <p:nvPr/>
        </p:nvSpPr>
        <p:spPr>
          <a:xfrm>
            <a:off x="1491425" y="18769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7"/>
          <p:cNvSpPr/>
          <p:nvPr/>
        </p:nvSpPr>
        <p:spPr>
          <a:xfrm>
            <a:off x="1861747" y="18769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7"/>
          <p:cNvSpPr/>
          <p:nvPr/>
        </p:nvSpPr>
        <p:spPr>
          <a:xfrm>
            <a:off x="2593113" y="4254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7"/>
          <p:cNvSpPr/>
          <p:nvPr/>
        </p:nvSpPr>
        <p:spPr>
          <a:xfrm>
            <a:off x="2963435" y="4254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7"/>
          <p:cNvSpPr/>
          <p:nvPr/>
        </p:nvSpPr>
        <p:spPr>
          <a:xfrm>
            <a:off x="2766372" y="66734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7"/>
          <p:cNvSpPr/>
          <p:nvPr/>
        </p:nvSpPr>
        <p:spPr>
          <a:xfrm>
            <a:off x="2593113" y="9092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7"/>
          <p:cNvSpPr/>
          <p:nvPr/>
        </p:nvSpPr>
        <p:spPr>
          <a:xfrm>
            <a:off x="2963435" y="9092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7"/>
          <p:cNvSpPr/>
          <p:nvPr/>
        </p:nvSpPr>
        <p:spPr>
          <a:xfrm>
            <a:off x="2605025" y="13931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7"/>
          <p:cNvSpPr/>
          <p:nvPr/>
        </p:nvSpPr>
        <p:spPr>
          <a:xfrm>
            <a:off x="2975347" y="13931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7"/>
          <p:cNvSpPr/>
          <p:nvPr/>
        </p:nvSpPr>
        <p:spPr>
          <a:xfrm>
            <a:off x="2778285" y="163504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7"/>
          <p:cNvSpPr/>
          <p:nvPr/>
        </p:nvSpPr>
        <p:spPr>
          <a:xfrm>
            <a:off x="2605025" y="18769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7"/>
          <p:cNvSpPr/>
          <p:nvPr/>
        </p:nvSpPr>
        <p:spPr>
          <a:xfrm>
            <a:off x="2975347" y="18769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7"/>
          <p:cNvSpPr/>
          <p:nvPr/>
        </p:nvSpPr>
        <p:spPr>
          <a:xfrm>
            <a:off x="3694788" y="4254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7"/>
          <p:cNvSpPr/>
          <p:nvPr/>
        </p:nvSpPr>
        <p:spPr>
          <a:xfrm>
            <a:off x="4065110" y="4254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7"/>
          <p:cNvSpPr/>
          <p:nvPr/>
        </p:nvSpPr>
        <p:spPr>
          <a:xfrm>
            <a:off x="3868047" y="66734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7"/>
          <p:cNvSpPr/>
          <p:nvPr/>
        </p:nvSpPr>
        <p:spPr>
          <a:xfrm>
            <a:off x="3694788" y="9092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7"/>
          <p:cNvSpPr/>
          <p:nvPr/>
        </p:nvSpPr>
        <p:spPr>
          <a:xfrm>
            <a:off x="4065110" y="9092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7"/>
          <p:cNvSpPr/>
          <p:nvPr/>
        </p:nvSpPr>
        <p:spPr>
          <a:xfrm>
            <a:off x="3706700" y="13931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7"/>
          <p:cNvSpPr/>
          <p:nvPr/>
        </p:nvSpPr>
        <p:spPr>
          <a:xfrm>
            <a:off x="4077022" y="13931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7"/>
          <p:cNvSpPr/>
          <p:nvPr/>
        </p:nvSpPr>
        <p:spPr>
          <a:xfrm>
            <a:off x="3879960" y="163504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7"/>
          <p:cNvSpPr/>
          <p:nvPr/>
        </p:nvSpPr>
        <p:spPr>
          <a:xfrm>
            <a:off x="3706700" y="18769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7"/>
          <p:cNvSpPr/>
          <p:nvPr/>
        </p:nvSpPr>
        <p:spPr>
          <a:xfrm>
            <a:off x="4077022" y="18769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7"/>
          <p:cNvSpPr/>
          <p:nvPr/>
        </p:nvSpPr>
        <p:spPr>
          <a:xfrm>
            <a:off x="4808388" y="4254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7"/>
          <p:cNvSpPr/>
          <p:nvPr/>
        </p:nvSpPr>
        <p:spPr>
          <a:xfrm>
            <a:off x="5178710" y="4254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7"/>
          <p:cNvSpPr/>
          <p:nvPr/>
        </p:nvSpPr>
        <p:spPr>
          <a:xfrm>
            <a:off x="4981647" y="66734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7"/>
          <p:cNvSpPr/>
          <p:nvPr/>
        </p:nvSpPr>
        <p:spPr>
          <a:xfrm>
            <a:off x="4808388" y="9092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7"/>
          <p:cNvSpPr/>
          <p:nvPr/>
        </p:nvSpPr>
        <p:spPr>
          <a:xfrm>
            <a:off x="5178710" y="9092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7"/>
          <p:cNvSpPr/>
          <p:nvPr/>
        </p:nvSpPr>
        <p:spPr>
          <a:xfrm>
            <a:off x="4820300" y="13931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7"/>
          <p:cNvSpPr/>
          <p:nvPr/>
        </p:nvSpPr>
        <p:spPr>
          <a:xfrm>
            <a:off x="5190622" y="1393125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7"/>
          <p:cNvSpPr/>
          <p:nvPr/>
        </p:nvSpPr>
        <p:spPr>
          <a:xfrm>
            <a:off x="4993560" y="1635047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7"/>
          <p:cNvSpPr/>
          <p:nvPr/>
        </p:nvSpPr>
        <p:spPr>
          <a:xfrm>
            <a:off x="4820300" y="18769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7"/>
          <p:cNvSpPr/>
          <p:nvPr/>
        </p:nvSpPr>
        <p:spPr>
          <a:xfrm>
            <a:off x="5190622" y="1876968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7"/>
          <p:cNvSpPr txBox="1"/>
          <p:nvPr/>
        </p:nvSpPr>
        <p:spPr>
          <a:xfrm>
            <a:off x="226800" y="2411675"/>
            <a:ext cx="8690400" cy="15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Kobe told his teacher: I see 5 groups. Inside each group there are 2 groups of 5 so I have 5 groups of 2 </a:t>
            </a:r>
            <a:r>
              <a:rPr lang="en" sz="2400">
                <a:solidFill>
                  <a:schemeClr val="dk1"/>
                </a:solidFill>
              </a:rPr>
              <a:t>groups</a:t>
            </a:r>
            <a:r>
              <a:rPr lang="en" sz="2400">
                <a:solidFill>
                  <a:schemeClr val="dk1"/>
                </a:solidFill>
              </a:rPr>
              <a:t> of 5. </a:t>
            </a:r>
            <a:endParaRPr sz="24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Kobe wrote down 2 x (2 x 5).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Is Kobe correct? Talk about where each of the numbers in Kobe’s equation comes from in the picture. </a:t>
            </a:r>
            <a:r>
              <a:rPr lang="en" sz="3000">
                <a:solidFill>
                  <a:srgbClr val="0000FF"/>
                </a:solidFill>
              </a:rPr>
              <a:t> </a:t>
            </a:r>
            <a:endParaRPr sz="3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"/>
          <p:cNvSpPr/>
          <p:nvPr/>
        </p:nvSpPr>
        <p:spPr>
          <a:xfrm>
            <a:off x="4779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8"/>
          <p:cNvSpPr/>
          <p:nvPr/>
        </p:nvSpPr>
        <p:spPr>
          <a:xfrm>
            <a:off x="8482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8"/>
          <p:cNvSpPr/>
          <p:nvPr/>
        </p:nvSpPr>
        <p:spPr>
          <a:xfrm>
            <a:off x="6511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8"/>
          <p:cNvSpPr/>
          <p:nvPr/>
        </p:nvSpPr>
        <p:spPr>
          <a:xfrm>
            <a:off x="4779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8"/>
          <p:cNvSpPr/>
          <p:nvPr/>
        </p:nvSpPr>
        <p:spPr>
          <a:xfrm>
            <a:off x="8482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8"/>
          <p:cNvSpPr/>
          <p:nvPr/>
        </p:nvSpPr>
        <p:spPr>
          <a:xfrm>
            <a:off x="4898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8"/>
          <p:cNvSpPr/>
          <p:nvPr/>
        </p:nvSpPr>
        <p:spPr>
          <a:xfrm>
            <a:off x="8601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8"/>
          <p:cNvSpPr/>
          <p:nvPr/>
        </p:nvSpPr>
        <p:spPr>
          <a:xfrm>
            <a:off x="6631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8"/>
          <p:cNvSpPr/>
          <p:nvPr/>
        </p:nvSpPr>
        <p:spPr>
          <a:xfrm>
            <a:off x="4898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8"/>
          <p:cNvSpPr/>
          <p:nvPr/>
        </p:nvSpPr>
        <p:spPr>
          <a:xfrm>
            <a:off x="8601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8"/>
          <p:cNvSpPr/>
          <p:nvPr/>
        </p:nvSpPr>
        <p:spPr>
          <a:xfrm>
            <a:off x="15796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8"/>
          <p:cNvSpPr/>
          <p:nvPr/>
        </p:nvSpPr>
        <p:spPr>
          <a:xfrm>
            <a:off x="19499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8"/>
          <p:cNvSpPr/>
          <p:nvPr/>
        </p:nvSpPr>
        <p:spPr>
          <a:xfrm>
            <a:off x="17528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8"/>
          <p:cNvSpPr/>
          <p:nvPr/>
        </p:nvSpPr>
        <p:spPr>
          <a:xfrm>
            <a:off x="15796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8"/>
          <p:cNvSpPr/>
          <p:nvPr/>
        </p:nvSpPr>
        <p:spPr>
          <a:xfrm>
            <a:off x="19499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8"/>
          <p:cNvSpPr/>
          <p:nvPr/>
        </p:nvSpPr>
        <p:spPr>
          <a:xfrm>
            <a:off x="15915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8"/>
          <p:cNvSpPr/>
          <p:nvPr/>
        </p:nvSpPr>
        <p:spPr>
          <a:xfrm>
            <a:off x="19618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8"/>
          <p:cNvSpPr/>
          <p:nvPr/>
        </p:nvSpPr>
        <p:spPr>
          <a:xfrm>
            <a:off x="17648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8"/>
          <p:cNvSpPr/>
          <p:nvPr/>
        </p:nvSpPr>
        <p:spPr>
          <a:xfrm>
            <a:off x="15915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8"/>
          <p:cNvSpPr/>
          <p:nvPr/>
        </p:nvSpPr>
        <p:spPr>
          <a:xfrm>
            <a:off x="19618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8"/>
          <p:cNvSpPr/>
          <p:nvPr/>
        </p:nvSpPr>
        <p:spPr>
          <a:xfrm>
            <a:off x="26932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8"/>
          <p:cNvSpPr/>
          <p:nvPr/>
        </p:nvSpPr>
        <p:spPr>
          <a:xfrm>
            <a:off x="30635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8"/>
          <p:cNvSpPr/>
          <p:nvPr/>
        </p:nvSpPr>
        <p:spPr>
          <a:xfrm>
            <a:off x="28664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8"/>
          <p:cNvSpPr/>
          <p:nvPr/>
        </p:nvSpPr>
        <p:spPr>
          <a:xfrm>
            <a:off x="26932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8"/>
          <p:cNvSpPr/>
          <p:nvPr/>
        </p:nvSpPr>
        <p:spPr>
          <a:xfrm>
            <a:off x="30635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8"/>
          <p:cNvSpPr/>
          <p:nvPr/>
        </p:nvSpPr>
        <p:spPr>
          <a:xfrm>
            <a:off x="27051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8"/>
          <p:cNvSpPr/>
          <p:nvPr/>
        </p:nvSpPr>
        <p:spPr>
          <a:xfrm>
            <a:off x="30754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8"/>
          <p:cNvSpPr/>
          <p:nvPr/>
        </p:nvSpPr>
        <p:spPr>
          <a:xfrm>
            <a:off x="28784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8"/>
          <p:cNvSpPr/>
          <p:nvPr/>
        </p:nvSpPr>
        <p:spPr>
          <a:xfrm>
            <a:off x="27051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8"/>
          <p:cNvSpPr/>
          <p:nvPr/>
        </p:nvSpPr>
        <p:spPr>
          <a:xfrm>
            <a:off x="30754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8"/>
          <p:cNvSpPr/>
          <p:nvPr/>
        </p:nvSpPr>
        <p:spPr>
          <a:xfrm>
            <a:off x="3794913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8"/>
          <p:cNvSpPr/>
          <p:nvPr/>
        </p:nvSpPr>
        <p:spPr>
          <a:xfrm>
            <a:off x="4165235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8"/>
          <p:cNvSpPr/>
          <p:nvPr/>
        </p:nvSpPr>
        <p:spPr>
          <a:xfrm>
            <a:off x="3968172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8"/>
          <p:cNvSpPr/>
          <p:nvPr/>
        </p:nvSpPr>
        <p:spPr>
          <a:xfrm>
            <a:off x="3794913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8"/>
          <p:cNvSpPr/>
          <p:nvPr/>
        </p:nvSpPr>
        <p:spPr>
          <a:xfrm>
            <a:off x="4165235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8"/>
          <p:cNvSpPr/>
          <p:nvPr/>
        </p:nvSpPr>
        <p:spPr>
          <a:xfrm>
            <a:off x="3806825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8"/>
          <p:cNvSpPr/>
          <p:nvPr/>
        </p:nvSpPr>
        <p:spPr>
          <a:xfrm>
            <a:off x="4177147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8"/>
          <p:cNvSpPr/>
          <p:nvPr/>
        </p:nvSpPr>
        <p:spPr>
          <a:xfrm>
            <a:off x="3980085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8"/>
          <p:cNvSpPr/>
          <p:nvPr/>
        </p:nvSpPr>
        <p:spPr>
          <a:xfrm>
            <a:off x="3806825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8"/>
          <p:cNvSpPr/>
          <p:nvPr/>
        </p:nvSpPr>
        <p:spPr>
          <a:xfrm>
            <a:off x="4177147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8"/>
          <p:cNvSpPr/>
          <p:nvPr/>
        </p:nvSpPr>
        <p:spPr>
          <a:xfrm>
            <a:off x="4908513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8"/>
          <p:cNvSpPr/>
          <p:nvPr/>
        </p:nvSpPr>
        <p:spPr>
          <a:xfrm>
            <a:off x="5278835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8"/>
          <p:cNvSpPr/>
          <p:nvPr/>
        </p:nvSpPr>
        <p:spPr>
          <a:xfrm>
            <a:off x="5081772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8"/>
          <p:cNvSpPr/>
          <p:nvPr/>
        </p:nvSpPr>
        <p:spPr>
          <a:xfrm>
            <a:off x="4908513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8"/>
          <p:cNvSpPr/>
          <p:nvPr/>
        </p:nvSpPr>
        <p:spPr>
          <a:xfrm>
            <a:off x="5278835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8"/>
          <p:cNvSpPr/>
          <p:nvPr/>
        </p:nvSpPr>
        <p:spPr>
          <a:xfrm>
            <a:off x="4920425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8"/>
          <p:cNvSpPr/>
          <p:nvPr/>
        </p:nvSpPr>
        <p:spPr>
          <a:xfrm>
            <a:off x="5290747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8"/>
          <p:cNvSpPr/>
          <p:nvPr/>
        </p:nvSpPr>
        <p:spPr>
          <a:xfrm>
            <a:off x="5093685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8"/>
          <p:cNvSpPr/>
          <p:nvPr/>
        </p:nvSpPr>
        <p:spPr>
          <a:xfrm>
            <a:off x="4920425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8"/>
          <p:cNvSpPr/>
          <p:nvPr/>
        </p:nvSpPr>
        <p:spPr>
          <a:xfrm>
            <a:off x="5290747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8"/>
          <p:cNvSpPr/>
          <p:nvPr/>
        </p:nvSpPr>
        <p:spPr>
          <a:xfrm>
            <a:off x="117500" y="1691500"/>
            <a:ext cx="5751900" cy="1963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8"/>
          <p:cNvSpPr/>
          <p:nvPr/>
        </p:nvSpPr>
        <p:spPr>
          <a:xfrm>
            <a:off x="2681338" y="89424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8"/>
          <p:cNvSpPr/>
          <p:nvPr/>
        </p:nvSpPr>
        <p:spPr>
          <a:xfrm>
            <a:off x="3051660" y="89424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8"/>
          <p:cNvSpPr/>
          <p:nvPr/>
        </p:nvSpPr>
        <p:spPr>
          <a:xfrm>
            <a:off x="46950" y="400175"/>
            <a:ext cx="5869200" cy="364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9"/>
          <p:cNvSpPr/>
          <p:nvPr/>
        </p:nvSpPr>
        <p:spPr>
          <a:xfrm>
            <a:off x="4779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9"/>
          <p:cNvSpPr/>
          <p:nvPr/>
        </p:nvSpPr>
        <p:spPr>
          <a:xfrm>
            <a:off x="8482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9"/>
          <p:cNvSpPr/>
          <p:nvPr/>
        </p:nvSpPr>
        <p:spPr>
          <a:xfrm>
            <a:off x="6511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9"/>
          <p:cNvSpPr/>
          <p:nvPr/>
        </p:nvSpPr>
        <p:spPr>
          <a:xfrm>
            <a:off x="4779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9"/>
          <p:cNvSpPr/>
          <p:nvPr/>
        </p:nvSpPr>
        <p:spPr>
          <a:xfrm>
            <a:off x="8482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9"/>
          <p:cNvSpPr/>
          <p:nvPr/>
        </p:nvSpPr>
        <p:spPr>
          <a:xfrm>
            <a:off x="4898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9"/>
          <p:cNvSpPr/>
          <p:nvPr/>
        </p:nvSpPr>
        <p:spPr>
          <a:xfrm>
            <a:off x="8601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9"/>
          <p:cNvSpPr/>
          <p:nvPr/>
        </p:nvSpPr>
        <p:spPr>
          <a:xfrm>
            <a:off x="6631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9"/>
          <p:cNvSpPr/>
          <p:nvPr/>
        </p:nvSpPr>
        <p:spPr>
          <a:xfrm>
            <a:off x="4898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9"/>
          <p:cNvSpPr/>
          <p:nvPr/>
        </p:nvSpPr>
        <p:spPr>
          <a:xfrm>
            <a:off x="8601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9"/>
          <p:cNvSpPr/>
          <p:nvPr/>
        </p:nvSpPr>
        <p:spPr>
          <a:xfrm>
            <a:off x="15796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9"/>
          <p:cNvSpPr/>
          <p:nvPr/>
        </p:nvSpPr>
        <p:spPr>
          <a:xfrm>
            <a:off x="19499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9"/>
          <p:cNvSpPr/>
          <p:nvPr/>
        </p:nvSpPr>
        <p:spPr>
          <a:xfrm>
            <a:off x="17528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9"/>
          <p:cNvSpPr/>
          <p:nvPr/>
        </p:nvSpPr>
        <p:spPr>
          <a:xfrm>
            <a:off x="15796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9"/>
          <p:cNvSpPr/>
          <p:nvPr/>
        </p:nvSpPr>
        <p:spPr>
          <a:xfrm>
            <a:off x="19499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9"/>
          <p:cNvSpPr/>
          <p:nvPr/>
        </p:nvSpPr>
        <p:spPr>
          <a:xfrm>
            <a:off x="15915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9"/>
          <p:cNvSpPr/>
          <p:nvPr/>
        </p:nvSpPr>
        <p:spPr>
          <a:xfrm>
            <a:off x="19618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9"/>
          <p:cNvSpPr/>
          <p:nvPr/>
        </p:nvSpPr>
        <p:spPr>
          <a:xfrm>
            <a:off x="17648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9"/>
          <p:cNvSpPr/>
          <p:nvPr/>
        </p:nvSpPr>
        <p:spPr>
          <a:xfrm>
            <a:off x="15915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9"/>
          <p:cNvSpPr/>
          <p:nvPr/>
        </p:nvSpPr>
        <p:spPr>
          <a:xfrm>
            <a:off x="19618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9"/>
          <p:cNvSpPr/>
          <p:nvPr/>
        </p:nvSpPr>
        <p:spPr>
          <a:xfrm>
            <a:off x="26932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9"/>
          <p:cNvSpPr/>
          <p:nvPr/>
        </p:nvSpPr>
        <p:spPr>
          <a:xfrm>
            <a:off x="30635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9"/>
          <p:cNvSpPr/>
          <p:nvPr/>
        </p:nvSpPr>
        <p:spPr>
          <a:xfrm>
            <a:off x="28664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9"/>
          <p:cNvSpPr/>
          <p:nvPr/>
        </p:nvSpPr>
        <p:spPr>
          <a:xfrm>
            <a:off x="26932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9"/>
          <p:cNvSpPr/>
          <p:nvPr/>
        </p:nvSpPr>
        <p:spPr>
          <a:xfrm>
            <a:off x="30635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9"/>
          <p:cNvSpPr/>
          <p:nvPr/>
        </p:nvSpPr>
        <p:spPr>
          <a:xfrm>
            <a:off x="27051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9"/>
          <p:cNvSpPr/>
          <p:nvPr/>
        </p:nvSpPr>
        <p:spPr>
          <a:xfrm>
            <a:off x="30754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9"/>
          <p:cNvSpPr/>
          <p:nvPr/>
        </p:nvSpPr>
        <p:spPr>
          <a:xfrm>
            <a:off x="28784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9"/>
          <p:cNvSpPr/>
          <p:nvPr/>
        </p:nvSpPr>
        <p:spPr>
          <a:xfrm>
            <a:off x="27051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9"/>
          <p:cNvSpPr/>
          <p:nvPr/>
        </p:nvSpPr>
        <p:spPr>
          <a:xfrm>
            <a:off x="30754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19"/>
          <p:cNvSpPr/>
          <p:nvPr/>
        </p:nvSpPr>
        <p:spPr>
          <a:xfrm>
            <a:off x="3794913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9"/>
          <p:cNvSpPr/>
          <p:nvPr/>
        </p:nvSpPr>
        <p:spPr>
          <a:xfrm>
            <a:off x="4165235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9"/>
          <p:cNvSpPr/>
          <p:nvPr/>
        </p:nvSpPr>
        <p:spPr>
          <a:xfrm>
            <a:off x="3968172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9"/>
          <p:cNvSpPr/>
          <p:nvPr/>
        </p:nvSpPr>
        <p:spPr>
          <a:xfrm>
            <a:off x="3794913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9"/>
          <p:cNvSpPr/>
          <p:nvPr/>
        </p:nvSpPr>
        <p:spPr>
          <a:xfrm>
            <a:off x="4165235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9"/>
          <p:cNvSpPr/>
          <p:nvPr/>
        </p:nvSpPr>
        <p:spPr>
          <a:xfrm>
            <a:off x="3806825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9"/>
          <p:cNvSpPr/>
          <p:nvPr/>
        </p:nvSpPr>
        <p:spPr>
          <a:xfrm>
            <a:off x="4177147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9"/>
          <p:cNvSpPr/>
          <p:nvPr/>
        </p:nvSpPr>
        <p:spPr>
          <a:xfrm>
            <a:off x="3980085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9"/>
          <p:cNvSpPr/>
          <p:nvPr/>
        </p:nvSpPr>
        <p:spPr>
          <a:xfrm>
            <a:off x="3806825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9"/>
          <p:cNvSpPr/>
          <p:nvPr/>
        </p:nvSpPr>
        <p:spPr>
          <a:xfrm>
            <a:off x="4177147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9"/>
          <p:cNvSpPr/>
          <p:nvPr/>
        </p:nvSpPr>
        <p:spPr>
          <a:xfrm>
            <a:off x="4908513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9"/>
          <p:cNvSpPr/>
          <p:nvPr/>
        </p:nvSpPr>
        <p:spPr>
          <a:xfrm>
            <a:off x="5278835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9"/>
          <p:cNvSpPr/>
          <p:nvPr/>
        </p:nvSpPr>
        <p:spPr>
          <a:xfrm>
            <a:off x="5081772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9"/>
          <p:cNvSpPr/>
          <p:nvPr/>
        </p:nvSpPr>
        <p:spPr>
          <a:xfrm>
            <a:off x="4908513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9"/>
          <p:cNvSpPr/>
          <p:nvPr/>
        </p:nvSpPr>
        <p:spPr>
          <a:xfrm>
            <a:off x="5278835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9"/>
          <p:cNvSpPr/>
          <p:nvPr/>
        </p:nvSpPr>
        <p:spPr>
          <a:xfrm>
            <a:off x="4920425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9"/>
          <p:cNvSpPr/>
          <p:nvPr/>
        </p:nvSpPr>
        <p:spPr>
          <a:xfrm>
            <a:off x="5290747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9"/>
          <p:cNvSpPr/>
          <p:nvPr/>
        </p:nvSpPr>
        <p:spPr>
          <a:xfrm>
            <a:off x="5093685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9"/>
          <p:cNvSpPr/>
          <p:nvPr/>
        </p:nvSpPr>
        <p:spPr>
          <a:xfrm>
            <a:off x="4920425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9"/>
          <p:cNvSpPr/>
          <p:nvPr/>
        </p:nvSpPr>
        <p:spPr>
          <a:xfrm>
            <a:off x="5290747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9"/>
          <p:cNvSpPr/>
          <p:nvPr/>
        </p:nvSpPr>
        <p:spPr>
          <a:xfrm>
            <a:off x="117500" y="1691500"/>
            <a:ext cx="5751900" cy="1963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9"/>
          <p:cNvSpPr/>
          <p:nvPr/>
        </p:nvSpPr>
        <p:spPr>
          <a:xfrm>
            <a:off x="2681338" y="89424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9"/>
          <p:cNvSpPr/>
          <p:nvPr/>
        </p:nvSpPr>
        <p:spPr>
          <a:xfrm>
            <a:off x="3051660" y="89424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9"/>
          <p:cNvSpPr txBox="1"/>
          <p:nvPr/>
        </p:nvSpPr>
        <p:spPr>
          <a:xfrm>
            <a:off x="6317325" y="426850"/>
            <a:ext cx="2710500" cy="4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How can you determine the total number of dots?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How is this picture different from the last one? 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392" name="Google Shape;392;p19"/>
          <p:cNvSpPr txBox="1"/>
          <p:nvPr/>
        </p:nvSpPr>
        <p:spPr>
          <a:xfrm>
            <a:off x="1323225" y="4225775"/>
            <a:ext cx="30840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Previous picture</a:t>
            </a:r>
            <a:endParaRPr b="1" sz="2400">
              <a:solidFill>
                <a:schemeClr val="dk1"/>
              </a:solidFill>
            </a:endParaRPr>
          </a:p>
        </p:txBody>
      </p:sp>
      <p:cxnSp>
        <p:nvCxnSpPr>
          <p:cNvPr id="393" name="Google Shape;393;p19"/>
          <p:cNvCxnSpPr>
            <a:stCxn id="392" idx="0"/>
            <a:endCxn id="388" idx="2"/>
          </p:cNvCxnSpPr>
          <p:nvPr/>
        </p:nvCxnSpPr>
        <p:spPr>
          <a:xfrm flipH="1" rot="10800000">
            <a:off x="2865225" y="3654875"/>
            <a:ext cx="128100" cy="570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4" name="Google Shape;394;p19"/>
          <p:cNvSpPr txBox="1"/>
          <p:nvPr/>
        </p:nvSpPr>
        <p:spPr>
          <a:xfrm>
            <a:off x="152700" y="-23275"/>
            <a:ext cx="1842300" cy="14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New to the</a:t>
            </a:r>
            <a:r>
              <a:rPr b="1" lang="en" sz="2400">
                <a:solidFill>
                  <a:schemeClr val="dk1"/>
                </a:solidFill>
              </a:rPr>
              <a:t> picture</a:t>
            </a:r>
            <a:endParaRPr b="1" sz="2400">
              <a:solidFill>
                <a:schemeClr val="dk1"/>
              </a:solidFill>
            </a:endParaRPr>
          </a:p>
        </p:txBody>
      </p:sp>
      <p:cxnSp>
        <p:nvCxnSpPr>
          <p:cNvPr id="395" name="Google Shape;395;p19"/>
          <p:cNvCxnSpPr>
            <a:endCxn id="389" idx="0"/>
          </p:cNvCxnSpPr>
          <p:nvPr/>
        </p:nvCxnSpPr>
        <p:spPr>
          <a:xfrm>
            <a:off x="2180188" y="426843"/>
            <a:ext cx="616200" cy="467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0"/>
          <p:cNvSpPr/>
          <p:nvPr/>
        </p:nvSpPr>
        <p:spPr>
          <a:xfrm>
            <a:off x="4779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0"/>
          <p:cNvSpPr/>
          <p:nvPr/>
        </p:nvSpPr>
        <p:spPr>
          <a:xfrm>
            <a:off x="8482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0"/>
          <p:cNvSpPr/>
          <p:nvPr/>
        </p:nvSpPr>
        <p:spPr>
          <a:xfrm>
            <a:off x="6511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0"/>
          <p:cNvSpPr/>
          <p:nvPr/>
        </p:nvSpPr>
        <p:spPr>
          <a:xfrm>
            <a:off x="4779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0"/>
          <p:cNvSpPr/>
          <p:nvPr/>
        </p:nvSpPr>
        <p:spPr>
          <a:xfrm>
            <a:off x="8482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0"/>
          <p:cNvSpPr/>
          <p:nvPr/>
        </p:nvSpPr>
        <p:spPr>
          <a:xfrm>
            <a:off x="4898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0"/>
          <p:cNvSpPr/>
          <p:nvPr/>
        </p:nvSpPr>
        <p:spPr>
          <a:xfrm>
            <a:off x="8601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0"/>
          <p:cNvSpPr/>
          <p:nvPr/>
        </p:nvSpPr>
        <p:spPr>
          <a:xfrm>
            <a:off x="6631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0"/>
          <p:cNvSpPr/>
          <p:nvPr/>
        </p:nvSpPr>
        <p:spPr>
          <a:xfrm>
            <a:off x="4898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0"/>
          <p:cNvSpPr/>
          <p:nvPr/>
        </p:nvSpPr>
        <p:spPr>
          <a:xfrm>
            <a:off x="8601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0"/>
          <p:cNvSpPr/>
          <p:nvPr/>
        </p:nvSpPr>
        <p:spPr>
          <a:xfrm>
            <a:off x="15796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0"/>
          <p:cNvSpPr/>
          <p:nvPr/>
        </p:nvSpPr>
        <p:spPr>
          <a:xfrm>
            <a:off x="19499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0"/>
          <p:cNvSpPr/>
          <p:nvPr/>
        </p:nvSpPr>
        <p:spPr>
          <a:xfrm>
            <a:off x="17528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0"/>
          <p:cNvSpPr/>
          <p:nvPr/>
        </p:nvSpPr>
        <p:spPr>
          <a:xfrm>
            <a:off x="15796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0"/>
          <p:cNvSpPr/>
          <p:nvPr/>
        </p:nvSpPr>
        <p:spPr>
          <a:xfrm>
            <a:off x="19499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0"/>
          <p:cNvSpPr/>
          <p:nvPr/>
        </p:nvSpPr>
        <p:spPr>
          <a:xfrm>
            <a:off x="15915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0"/>
          <p:cNvSpPr/>
          <p:nvPr/>
        </p:nvSpPr>
        <p:spPr>
          <a:xfrm>
            <a:off x="19618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20"/>
          <p:cNvSpPr/>
          <p:nvPr/>
        </p:nvSpPr>
        <p:spPr>
          <a:xfrm>
            <a:off x="17648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0"/>
          <p:cNvSpPr/>
          <p:nvPr/>
        </p:nvSpPr>
        <p:spPr>
          <a:xfrm>
            <a:off x="15915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0"/>
          <p:cNvSpPr/>
          <p:nvPr/>
        </p:nvSpPr>
        <p:spPr>
          <a:xfrm>
            <a:off x="19618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20"/>
          <p:cNvSpPr/>
          <p:nvPr/>
        </p:nvSpPr>
        <p:spPr>
          <a:xfrm>
            <a:off x="26932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0"/>
          <p:cNvSpPr/>
          <p:nvPr/>
        </p:nvSpPr>
        <p:spPr>
          <a:xfrm>
            <a:off x="30635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20"/>
          <p:cNvSpPr/>
          <p:nvPr/>
        </p:nvSpPr>
        <p:spPr>
          <a:xfrm>
            <a:off x="28664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0"/>
          <p:cNvSpPr/>
          <p:nvPr/>
        </p:nvSpPr>
        <p:spPr>
          <a:xfrm>
            <a:off x="26932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0"/>
          <p:cNvSpPr/>
          <p:nvPr/>
        </p:nvSpPr>
        <p:spPr>
          <a:xfrm>
            <a:off x="30635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20"/>
          <p:cNvSpPr/>
          <p:nvPr/>
        </p:nvSpPr>
        <p:spPr>
          <a:xfrm>
            <a:off x="27051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0"/>
          <p:cNvSpPr/>
          <p:nvPr/>
        </p:nvSpPr>
        <p:spPr>
          <a:xfrm>
            <a:off x="30754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0"/>
          <p:cNvSpPr/>
          <p:nvPr/>
        </p:nvSpPr>
        <p:spPr>
          <a:xfrm>
            <a:off x="28784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0"/>
          <p:cNvSpPr/>
          <p:nvPr/>
        </p:nvSpPr>
        <p:spPr>
          <a:xfrm>
            <a:off x="27051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0"/>
          <p:cNvSpPr/>
          <p:nvPr/>
        </p:nvSpPr>
        <p:spPr>
          <a:xfrm>
            <a:off x="30754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0"/>
          <p:cNvSpPr/>
          <p:nvPr/>
        </p:nvSpPr>
        <p:spPr>
          <a:xfrm>
            <a:off x="3794913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0"/>
          <p:cNvSpPr/>
          <p:nvPr/>
        </p:nvSpPr>
        <p:spPr>
          <a:xfrm>
            <a:off x="4165235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0"/>
          <p:cNvSpPr/>
          <p:nvPr/>
        </p:nvSpPr>
        <p:spPr>
          <a:xfrm>
            <a:off x="3968172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0"/>
          <p:cNvSpPr/>
          <p:nvPr/>
        </p:nvSpPr>
        <p:spPr>
          <a:xfrm>
            <a:off x="3794913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0"/>
          <p:cNvSpPr/>
          <p:nvPr/>
        </p:nvSpPr>
        <p:spPr>
          <a:xfrm>
            <a:off x="4165235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0"/>
          <p:cNvSpPr/>
          <p:nvPr/>
        </p:nvSpPr>
        <p:spPr>
          <a:xfrm>
            <a:off x="3806825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0"/>
          <p:cNvSpPr/>
          <p:nvPr/>
        </p:nvSpPr>
        <p:spPr>
          <a:xfrm>
            <a:off x="4177147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0"/>
          <p:cNvSpPr/>
          <p:nvPr/>
        </p:nvSpPr>
        <p:spPr>
          <a:xfrm>
            <a:off x="3980085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20"/>
          <p:cNvSpPr/>
          <p:nvPr/>
        </p:nvSpPr>
        <p:spPr>
          <a:xfrm>
            <a:off x="3806825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0"/>
          <p:cNvSpPr/>
          <p:nvPr/>
        </p:nvSpPr>
        <p:spPr>
          <a:xfrm>
            <a:off x="4177147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0"/>
          <p:cNvSpPr/>
          <p:nvPr/>
        </p:nvSpPr>
        <p:spPr>
          <a:xfrm>
            <a:off x="4908513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0"/>
          <p:cNvSpPr/>
          <p:nvPr/>
        </p:nvSpPr>
        <p:spPr>
          <a:xfrm>
            <a:off x="5278835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20"/>
          <p:cNvSpPr/>
          <p:nvPr/>
        </p:nvSpPr>
        <p:spPr>
          <a:xfrm>
            <a:off x="5081772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0"/>
          <p:cNvSpPr/>
          <p:nvPr/>
        </p:nvSpPr>
        <p:spPr>
          <a:xfrm>
            <a:off x="4908513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0"/>
          <p:cNvSpPr/>
          <p:nvPr/>
        </p:nvSpPr>
        <p:spPr>
          <a:xfrm>
            <a:off x="5278835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0"/>
          <p:cNvSpPr/>
          <p:nvPr/>
        </p:nvSpPr>
        <p:spPr>
          <a:xfrm>
            <a:off x="4920425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20"/>
          <p:cNvSpPr/>
          <p:nvPr/>
        </p:nvSpPr>
        <p:spPr>
          <a:xfrm>
            <a:off x="5290747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0"/>
          <p:cNvSpPr/>
          <p:nvPr/>
        </p:nvSpPr>
        <p:spPr>
          <a:xfrm>
            <a:off x="5093685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20"/>
          <p:cNvSpPr/>
          <p:nvPr/>
        </p:nvSpPr>
        <p:spPr>
          <a:xfrm>
            <a:off x="4920425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0"/>
          <p:cNvSpPr/>
          <p:nvPr/>
        </p:nvSpPr>
        <p:spPr>
          <a:xfrm>
            <a:off x="5290747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0"/>
          <p:cNvSpPr/>
          <p:nvPr/>
        </p:nvSpPr>
        <p:spPr>
          <a:xfrm>
            <a:off x="2681338" y="89424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20"/>
          <p:cNvSpPr/>
          <p:nvPr/>
        </p:nvSpPr>
        <p:spPr>
          <a:xfrm>
            <a:off x="3051660" y="89424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20"/>
          <p:cNvSpPr txBox="1"/>
          <p:nvPr/>
        </p:nvSpPr>
        <p:spPr>
          <a:xfrm>
            <a:off x="5860775" y="128050"/>
            <a:ext cx="3057000" cy="4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Nina says, “We added 2 to the picture that had 5 groups of 10.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 Nina writes: </a:t>
            </a:r>
            <a:endParaRPr sz="2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2 + 5 x 10.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She says 2 plus  5 is 10. 10 times 7 is 70 so we have 70. 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Is Nina correct? Why or why not? 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1"/>
          <p:cNvSpPr/>
          <p:nvPr/>
        </p:nvSpPr>
        <p:spPr>
          <a:xfrm>
            <a:off x="4779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1"/>
          <p:cNvSpPr/>
          <p:nvPr/>
        </p:nvSpPr>
        <p:spPr>
          <a:xfrm>
            <a:off x="8482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1"/>
          <p:cNvSpPr/>
          <p:nvPr/>
        </p:nvSpPr>
        <p:spPr>
          <a:xfrm>
            <a:off x="6511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1"/>
          <p:cNvSpPr/>
          <p:nvPr/>
        </p:nvSpPr>
        <p:spPr>
          <a:xfrm>
            <a:off x="4779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1"/>
          <p:cNvSpPr/>
          <p:nvPr/>
        </p:nvSpPr>
        <p:spPr>
          <a:xfrm>
            <a:off x="8482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21"/>
          <p:cNvSpPr/>
          <p:nvPr/>
        </p:nvSpPr>
        <p:spPr>
          <a:xfrm>
            <a:off x="4898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21"/>
          <p:cNvSpPr/>
          <p:nvPr/>
        </p:nvSpPr>
        <p:spPr>
          <a:xfrm>
            <a:off x="8601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1"/>
          <p:cNvSpPr/>
          <p:nvPr/>
        </p:nvSpPr>
        <p:spPr>
          <a:xfrm>
            <a:off x="6631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1"/>
          <p:cNvSpPr/>
          <p:nvPr/>
        </p:nvSpPr>
        <p:spPr>
          <a:xfrm>
            <a:off x="4898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1"/>
          <p:cNvSpPr/>
          <p:nvPr/>
        </p:nvSpPr>
        <p:spPr>
          <a:xfrm>
            <a:off x="8601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21"/>
          <p:cNvSpPr/>
          <p:nvPr/>
        </p:nvSpPr>
        <p:spPr>
          <a:xfrm>
            <a:off x="15796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1"/>
          <p:cNvSpPr/>
          <p:nvPr/>
        </p:nvSpPr>
        <p:spPr>
          <a:xfrm>
            <a:off x="19499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1"/>
          <p:cNvSpPr/>
          <p:nvPr/>
        </p:nvSpPr>
        <p:spPr>
          <a:xfrm>
            <a:off x="17528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21"/>
          <p:cNvSpPr/>
          <p:nvPr/>
        </p:nvSpPr>
        <p:spPr>
          <a:xfrm>
            <a:off x="15796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1"/>
          <p:cNvSpPr/>
          <p:nvPr/>
        </p:nvSpPr>
        <p:spPr>
          <a:xfrm>
            <a:off x="19499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1"/>
          <p:cNvSpPr/>
          <p:nvPr/>
        </p:nvSpPr>
        <p:spPr>
          <a:xfrm>
            <a:off x="15915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21"/>
          <p:cNvSpPr/>
          <p:nvPr/>
        </p:nvSpPr>
        <p:spPr>
          <a:xfrm>
            <a:off x="19618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21"/>
          <p:cNvSpPr/>
          <p:nvPr/>
        </p:nvSpPr>
        <p:spPr>
          <a:xfrm>
            <a:off x="17648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21"/>
          <p:cNvSpPr/>
          <p:nvPr/>
        </p:nvSpPr>
        <p:spPr>
          <a:xfrm>
            <a:off x="15915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21"/>
          <p:cNvSpPr/>
          <p:nvPr/>
        </p:nvSpPr>
        <p:spPr>
          <a:xfrm>
            <a:off x="19618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1"/>
          <p:cNvSpPr/>
          <p:nvPr/>
        </p:nvSpPr>
        <p:spPr>
          <a:xfrm>
            <a:off x="26932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21"/>
          <p:cNvSpPr/>
          <p:nvPr/>
        </p:nvSpPr>
        <p:spPr>
          <a:xfrm>
            <a:off x="30635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1"/>
          <p:cNvSpPr/>
          <p:nvPr/>
        </p:nvSpPr>
        <p:spPr>
          <a:xfrm>
            <a:off x="28664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21"/>
          <p:cNvSpPr/>
          <p:nvPr/>
        </p:nvSpPr>
        <p:spPr>
          <a:xfrm>
            <a:off x="26932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1"/>
          <p:cNvSpPr/>
          <p:nvPr/>
        </p:nvSpPr>
        <p:spPr>
          <a:xfrm>
            <a:off x="30635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21"/>
          <p:cNvSpPr/>
          <p:nvPr/>
        </p:nvSpPr>
        <p:spPr>
          <a:xfrm>
            <a:off x="27051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1"/>
          <p:cNvSpPr/>
          <p:nvPr/>
        </p:nvSpPr>
        <p:spPr>
          <a:xfrm>
            <a:off x="30754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1"/>
          <p:cNvSpPr/>
          <p:nvPr/>
        </p:nvSpPr>
        <p:spPr>
          <a:xfrm>
            <a:off x="28784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1"/>
          <p:cNvSpPr/>
          <p:nvPr/>
        </p:nvSpPr>
        <p:spPr>
          <a:xfrm>
            <a:off x="27051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21"/>
          <p:cNvSpPr/>
          <p:nvPr/>
        </p:nvSpPr>
        <p:spPr>
          <a:xfrm>
            <a:off x="30754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21"/>
          <p:cNvSpPr/>
          <p:nvPr/>
        </p:nvSpPr>
        <p:spPr>
          <a:xfrm>
            <a:off x="3794913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21"/>
          <p:cNvSpPr/>
          <p:nvPr/>
        </p:nvSpPr>
        <p:spPr>
          <a:xfrm>
            <a:off x="4165235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1"/>
          <p:cNvSpPr/>
          <p:nvPr/>
        </p:nvSpPr>
        <p:spPr>
          <a:xfrm>
            <a:off x="3968172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1"/>
          <p:cNvSpPr/>
          <p:nvPr/>
        </p:nvSpPr>
        <p:spPr>
          <a:xfrm>
            <a:off x="3794913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1"/>
          <p:cNvSpPr/>
          <p:nvPr/>
        </p:nvSpPr>
        <p:spPr>
          <a:xfrm>
            <a:off x="4165235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1"/>
          <p:cNvSpPr/>
          <p:nvPr/>
        </p:nvSpPr>
        <p:spPr>
          <a:xfrm>
            <a:off x="3806825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1"/>
          <p:cNvSpPr/>
          <p:nvPr/>
        </p:nvSpPr>
        <p:spPr>
          <a:xfrm>
            <a:off x="4177147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1"/>
          <p:cNvSpPr/>
          <p:nvPr/>
        </p:nvSpPr>
        <p:spPr>
          <a:xfrm>
            <a:off x="3980085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1"/>
          <p:cNvSpPr/>
          <p:nvPr/>
        </p:nvSpPr>
        <p:spPr>
          <a:xfrm>
            <a:off x="3806825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1"/>
          <p:cNvSpPr/>
          <p:nvPr/>
        </p:nvSpPr>
        <p:spPr>
          <a:xfrm>
            <a:off x="4177147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1"/>
          <p:cNvSpPr/>
          <p:nvPr/>
        </p:nvSpPr>
        <p:spPr>
          <a:xfrm>
            <a:off x="4908513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1"/>
          <p:cNvSpPr/>
          <p:nvPr/>
        </p:nvSpPr>
        <p:spPr>
          <a:xfrm>
            <a:off x="5278835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1"/>
          <p:cNvSpPr/>
          <p:nvPr/>
        </p:nvSpPr>
        <p:spPr>
          <a:xfrm>
            <a:off x="5081772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1"/>
          <p:cNvSpPr/>
          <p:nvPr/>
        </p:nvSpPr>
        <p:spPr>
          <a:xfrm>
            <a:off x="4908513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1"/>
          <p:cNvSpPr/>
          <p:nvPr/>
        </p:nvSpPr>
        <p:spPr>
          <a:xfrm>
            <a:off x="5278835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1"/>
          <p:cNvSpPr/>
          <p:nvPr/>
        </p:nvSpPr>
        <p:spPr>
          <a:xfrm>
            <a:off x="4920425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1"/>
          <p:cNvSpPr/>
          <p:nvPr/>
        </p:nvSpPr>
        <p:spPr>
          <a:xfrm>
            <a:off x="5290747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1"/>
          <p:cNvSpPr/>
          <p:nvPr/>
        </p:nvSpPr>
        <p:spPr>
          <a:xfrm>
            <a:off x="5093685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1"/>
          <p:cNvSpPr/>
          <p:nvPr/>
        </p:nvSpPr>
        <p:spPr>
          <a:xfrm>
            <a:off x="4920425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21"/>
          <p:cNvSpPr/>
          <p:nvPr/>
        </p:nvSpPr>
        <p:spPr>
          <a:xfrm>
            <a:off x="5290747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21"/>
          <p:cNvSpPr/>
          <p:nvPr/>
        </p:nvSpPr>
        <p:spPr>
          <a:xfrm>
            <a:off x="2681338" y="89424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1"/>
          <p:cNvSpPr/>
          <p:nvPr/>
        </p:nvSpPr>
        <p:spPr>
          <a:xfrm>
            <a:off x="3051660" y="89424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21"/>
          <p:cNvSpPr txBox="1"/>
          <p:nvPr/>
        </p:nvSpPr>
        <p:spPr>
          <a:xfrm>
            <a:off x="5860775" y="128050"/>
            <a:ext cx="3057000" cy="4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We know that there are 52 dots.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What order do we need to do the operations in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2 + 5 x 10 to get 52 as an answer?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2"/>
          <p:cNvSpPr/>
          <p:nvPr/>
        </p:nvSpPr>
        <p:spPr>
          <a:xfrm>
            <a:off x="4779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22"/>
          <p:cNvSpPr/>
          <p:nvPr/>
        </p:nvSpPr>
        <p:spPr>
          <a:xfrm>
            <a:off x="8482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2"/>
          <p:cNvSpPr/>
          <p:nvPr/>
        </p:nvSpPr>
        <p:spPr>
          <a:xfrm>
            <a:off x="6511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22"/>
          <p:cNvSpPr/>
          <p:nvPr/>
        </p:nvSpPr>
        <p:spPr>
          <a:xfrm>
            <a:off x="4779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2"/>
          <p:cNvSpPr/>
          <p:nvPr/>
        </p:nvSpPr>
        <p:spPr>
          <a:xfrm>
            <a:off x="8482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2"/>
          <p:cNvSpPr/>
          <p:nvPr/>
        </p:nvSpPr>
        <p:spPr>
          <a:xfrm>
            <a:off x="4898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2"/>
          <p:cNvSpPr/>
          <p:nvPr/>
        </p:nvSpPr>
        <p:spPr>
          <a:xfrm>
            <a:off x="8601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2"/>
          <p:cNvSpPr/>
          <p:nvPr/>
        </p:nvSpPr>
        <p:spPr>
          <a:xfrm>
            <a:off x="6631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2"/>
          <p:cNvSpPr/>
          <p:nvPr/>
        </p:nvSpPr>
        <p:spPr>
          <a:xfrm>
            <a:off x="4898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22"/>
          <p:cNvSpPr/>
          <p:nvPr/>
        </p:nvSpPr>
        <p:spPr>
          <a:xfrm>
            <a:off x="8601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22"/>
          <p:cNvSpPr/>
          <p:nvPr/>
        </p:nvSpPr>
        <p:spPr>
          <a:xfrm>
            <a:off x="15796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2"/>
          <p:cNvSpPr/>
          <p:nvPr/>
        </p:nvSpPr>
        <p:spPr>
          <a:xfrm>
            <a:off x="19499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2"/>
          <p:cNvSpPr/>
          <p:nvPr/>
        </p:nvSpPr>
        <p:spPr>
          <a:xfrm>
            <a:off x="17528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2"/>
          <p:cNvSpPr/>
          <p:nvPr/>
        </p:nvSpPr>
        <p:spPr>
          <a:xfrm>
            <a:off x="15796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2"/>
          <p:cNvSpPr/>
          <p:nvPr/>
        </p:nvSpPr>
        <p:spPr>
          <a:xfrm>
            <a:off x="19499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2"/>
          <p:cNvSpPr/>
          <p:nvPr/>
        </p:nvSpPr>
        <p:spPr>
          <a:xfrm>
            <a:off x="15915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2"/>
          <p:cNvSpPr/>
          <p:nvPr/>
        </p:nvSpPr>
        <p:spPr>
          <a:xfrm>
            <a:off x="19618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2"/>
          <p:cNvSpPr/>
          <p:nvPr/>
        </p:nvSpPr>
        <p:spPr>
          <a:xfrm>
            <a:off x="17648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2"/>
          <p:cNvSpPr/>
          <p:nvPr/>
        </p:nvSpPr>
        <p:spPr>
          <a:xfrm>
            <a:off x="15915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2"/>
          <p:cNvSpPr/>
          <p:nvPr/>
        </p:nvSpPr>
        <p:spPr>
          <a:xfrm>
            <a:off x="19618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2"/>
          <p:cNvSpPr/>
          <p:nvPr/>
        </p:nvSpPr>
        <p:spPr>
          <a:xfrm>
            <a:off x="2693238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2"/>
          <p:cNvSpPr/>
          <p:nvPr/>
        </p:nvSpPr>
        <p:spPr>
          <a:xfrm>
            <a:off x="3063560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2"/>
          <p:cNvSpPr/>
          <p:nvPr/>
        </p:nvSpPr>
        <p:spPr>
          <a:xfrm>
            <a:off x="2866497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2"/>
          <p:cNvSpPr/>
          <p:nvPr/>
        </p:nvSpPr>
        <p:spPr>
          <a:xfrm>
            <a:off x="2693238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2"/>
          <p:cNvSpPr/>
          <p:nvPr/>
        </p:nvSpPr>
        <p:spPr>
          <a:xfrm>
            <a:off x="3063560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2"/>
          <p:cNvSpPr/>
          <p:nvPr/>
        </p:nvSpPr>
        <p:spPr>
          <a:xfrm>
            <a:off x="2705150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2"/>
          <p:cNvSpPr/>
          <p:nvPr/>
        </p:nvSpPr>
        <p:spPr>
          <a:xfrm>
            <a:off x="3075472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22"/>
          <p:cNvSpPr/>
          <p:nvPr/>
        </p:nvSpPr>
        <p:spPr>
          <a:xfrm>
            <a:off x="2878410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22"/>
          <p:cNvSpPr/>
          <p:nvPr/>
        </p:nvSpPr>
        <p:spPr>
          <a:xfrm>
            <a:off x="2705150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2"/>
          <p:cNvSpPr/>
          <p:nvPr/>
        </p:nvSpPr>
        <p:spPr>
          <a:xfrm>
            <a:off x="3075472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22"/>
          <p:cNvSpPr/>
          <p:nvPr/>
        </p:nvSpPr>
        <p:spPr>
          <a:xfrm>
            <a:off x="3794913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22"/>
          <p:cNvSpPr/>
          <p:nvPr/>
        </p:nvSpPr>
        <p:spPr>
          <a:xfrm>
            <a:off x="4165235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2"/>
          <p:cNvSpPr/>
          <p:nvPr/>
        </p:nvSpPr>
        <p:spPr>
          <a:xfrm>
            <a:off x="3968172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22"/>
          <p:cNvSpPr/>
          <p:nvPr/>
        </p:nvSpPr>
        <p:spPr>
          <a:xfrm>
            <a:off x="3794913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2"/>
          <p:cNvSpPr/>
          <p:nvPr/>
        </p:nvSpPr>
        <p:spPr>
          <a:xfrm>
            <a:off x="4165235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22"/>
          <p:cNvSpPr/>
          <p:nvPr/>
        </p:nvSpPr>
        <p:spPr>
          <a:xfrm>
            <a:off x="3806825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22"/>
          <p:cNvSpPr/>
          <p:nvPr/>
        </p:nvSpPr>
        <p:spPr>
          <a:xfrm>
            <a:off x="4177147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22"/>
          <p:cNvSpPr/>
          <p:nvPr/>
        </p:nvSpPr>
        <p:spPr>
          <a:xfrm>
            <a:off x="3980085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22"/>
          <p:cNvSpPr/>
          <p:nvPr/>
        </p:nvSpPr>
        <p:spPr>
          <a:xfrm>
            <a:off x="3806825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2"/>
          <p:cNvSpPr/>
          <p:nvPr/>
        </p:nvSpPr>
        <p:spPr>
          <a:xfrm>
            <a:off x="4177147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22"/>
          <p:cNvSpPr/>
          <p:nvPr/>
        </p:nvSpPr>
        <p:spPr>
          <a:xfrm>
            <a:off x="4908513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2"/>
          <p:cNvSpPr/>
          <p:nvPr/>
        </p:nvSpPr>
        <p:spPr>
          <a:xfrm>
            <a:off x="5278835" y="18619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22"/>
          <p:cNvSpPr/>
          <p:nvPr/>
        </p:nvSpPr>
        <p:spPr>
          <a:xfrm>
            <a:off x="5081772" y="21038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22"/>
          <p:cNvSpPr/>
          <p:nvPr/>
        </p:nvSpPr>
        <p:spPr>
          <a:xfrm>
            <a:off x="4908513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22"/>
          <p:cNvSpPr/>
          <p:nvPr/>
        </p:nvSpPr>
        <p:spPr>
          <a:xfrm>
            <a:off x="5278835" y="23457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22"/>
          <p:cNvSpPr/>
          <p:nvPr/>
        </p:nvSpPr>
        <p:spPr>
          <a:xfrm>
            <a:off x="4920425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22"/>
          <p:cNvSpPr/>
          <p:nvPr/>
        </p:nvSpPr>
        <p:spPr>
          <a:xfrm>
            <a:off x="5290747" y="2829650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22"/>
          <p:cNvSpPr/>
          <p:nvPr/>
        </p:nvSpPr>
        <p:spPr>
          <a:xfrm>
            <a:off x="5093685" y="3071572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22"/>
          <p:cNvSpPr/>
          <p:nvPr/>
        </p:nvSpPr>
        <p:spPr>
          <a:xfrm>
            <a:off x="4920425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22"/>
          <p:cNvSpPr/>
          <p:nvPr/>
        </p:nvSpPr>
        <p:spPr>
          <a:xfrm>
            <a:off x="5290747" y="331349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22"/>
          <p:cNvSpPr/>
          <p:nvPr/>
        </p:nvSpPr>
        <p:spPr>
          <a:xfrm>
            <a:off x="2681338" y="89424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22"/>
          <p:cNvSpPr/>
          <p:nvPr/>
        </p:nvSpPr>
        <p:spPr>
          <a:xfrm>
            <a:off x="3051660" y="894243"/>
            <a:ext cx="230100" cy="2421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22"/>
          <p:cNvSpPr txBox="1"/>
          <p:nvPr/>
        </p:nvSpPr>
        <p:spPr>
          <a:xfrm>
            <a:off x="5860775" y="128050"/>
            <a:ext cx="3057000" cy="4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We know that there are 52 dots.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2 + 5 x 10 = 70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If we do the operations in order.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2 + (5 x 10) = 52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If we do what is parentheses first.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