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9" r:id="rId3"/>
    <p:sldId id="261" r:id="rId4"/>
    <p:sldId id="267" r:id="rId5"/>
    <p:sldId id="272" r:id="rId6"/>
    <p:sldId id="262" r:id="rId7"/>
    <p:sldId id="264" r:id="rId8"/>
    <p:sldId id="265" r:id="rId9"/>
    <p:sldId id="266" r:id="rId10"/>
    <p:sldId id="268" r:id="rId11"/>
    <p:sldId id="269" r:id="rId12"/>
    <p:sldId id="273" r:id="rId13"/>
    <p:sldId id="275" r:id="rId14"/>
    <p:sldId id="257" r:id="rId15"/>
    <p:sldId id="260" r:id="rId16"/>
    <p:sldId id="270" r:id="rId17"/>
    <p:sldId id="274" r:id="rId18"/>
    <p:sldId id="258" r:id="rId19"/>
    <p:sldId id="271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4676" autoAdjust="0"/>
  </p:normalViewPr>
  <p:slideViewPr>
    <p:cSldViewPr snapToGrid="0">
      <p:cViewPr>
        <p:scale>
          <a:sx n="80" d="100"/>
          <a:sy n="80" d="100"/>
        </p:scale>
        <p:origin x="-7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5E454EB-ACA1-4C0E-8A61-4787AD06367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5FFA71C-130B-4886-B774-08D703B7345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7924" y="3422071"/>
            <a:ext cx="10396152" cy="273983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Lesson: Pythagorean Theorem &amp; Its Converse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5657" y="470714"/>
            <a:ext cx="9840685" cy="1646302"/>
          </a:xfrm>
        </p:spPr>
        <p:txBody>
          <a:bodyPr>
            <a:normAutofit fontScale="90000"/>
          </a:bodyPr>
          <a:lstStyle/>
          <a:p>
            <a:r>
              <a:rPr lang="en-US" sz="7200" smtClean="0"/>
              <a:t>Unit 3: </a:t>
            </a:r>
            <a:r>
              <a:rPr lang="en-US" sz="7200" dirty="0" smtClean="0"/>
              <a:t>Coordinate Geometry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34022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24" y="1664711"/>
            <a:ext cx="9950594" cy="376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9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73" y="1779011"/>
            <a:ext cx="10073553" cy="177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7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866839"/>
            <a:ext cx="10538959" cy="187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29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7512" y="1793174"/>
            <a:ext cx="1064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Classwork: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Worksheet 4.4 problems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1-4, 5-7 (pick one),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&amp; 8-10 (pick 0ne)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645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5" y="1604529"/>
            <a:ext cx="8251247" cy="120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5" y="3353666"/>
            <a:ext cx="8790708" cy="133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9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49" y="1683760"/>
            <a:ext cx="10181359" cy="353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29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657350"/>
            <a:ext cx="10041948" cy="375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03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92" y="1724888"/>
            <a:ext cx="10173999" cy="366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26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15" y="1908526"/>
            <a:ext cx="10488447" cy="51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36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2" y="1846799"/>
            <a:ext cx="9373096" cy="51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18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7512" y="1793174"/>
            <a:ext cx="113765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Classwork: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Worksheet 4.5 problems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1-3, 4-6 (pick one), 7-9 (pick 0ne),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10-12 (pick 0ne), &amp; 13-15 (pick one)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645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7924" y="3422071"/>
            <a:ext cx="10396152" cy="273983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Lesson: </a:t>
            </a:r>
            <a:r>
              <a:rPr lang="en-US" sz="3600" dirty="0" smtClean="0"/>
              <a:t>Midpoint &amp; distance </a:t>
            </a:r>
            <a:r>
              <a:rPr lang="en-US" sz="3600" dirty="0" smtClean="0"/>
              <a:t>formulas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5657" y="470714"/>
            <a:ext cx="9840685" cy="1646302"/>
          </a:xfrm>
        </p:spPr>
        <p:txBody>
          <a:bodyPr>
            <a:normAutofit fontScale="90000"/>
          </a:bodyPr>
          <a:lstStyle/>
          <a:p>
            <a:r>
              <a:rPr lang="en-US" sz="7200" smtClean="0"/>
              <a:t>Unit 3: </a:t>
            </a:r>
            <a:r>
              <a:rPr lang="en-US" sz="7200" dirty="0" smtClean="0"/>
              <a:t>Coordinate Geometry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545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0"/>
            <a:ext cx="11379200" cy="696191"/>
          </a:xfrm>
        </p:spPr>
        <p:txBody>
          <a:bodyPr>
            <a:normAutofit/>
          </a:bodyPr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06" y="1617271"/>
            <a:ext cx="9934575" cy="397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08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21" y="1796513"/>
            <a:ext cx="10696018" cy="347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11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565502"/>
            <a:ext cx="11097244" cy="406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30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8134" y="1793174"/>
            <a:ext cx="115546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Classwork: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Worksheet 1.7 problems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	6-9 (Pick one),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	10-12 (Pick 0ne),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	13-14 (pick one)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645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0"/>
            <a:ext cx="11379200" cy="685800"/>
          </a:xfrm>
        </p:spPr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850323"/>
            <a:ext cx="824865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497" y="3795280"/>
            <a:ext cx="8768960" cy="163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15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7" y="1780248"/>
            <a:ext cx="9732405" cy="48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35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Theorem &amp; Its Converse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75"/>
            <a:ext cx="51435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5676900"/>
            <a:ext cx="6877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248400"/>
            <a:ext cx="7200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8" y="6038850"/>
            <a:ext cx="3838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7512" y="1793174"/>
            <a:ext cx="113765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Classwork: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Worksheet 1.7 problems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16-19</a:t>
            </a:r>
            <a:r>
              <a:rPr lang="en-US" sz="4800" dirty="0"/>
              <a:t> </a:t>
            </a:r>
            <a:r>
              <a:rPr lang="en-US" sz="4800" dirty="0" smtClean="0"/>
              <a:t>(Pick one), 20-23 (Pick 0ne)</a:t>
            </a:r>
          </a:p>
          <a:p>
            <a:r>
              <a:rPr lang="en-US" sz="4800" dirty="0"/>
              <a:t>	</a:t>
            </a:r>
            <a:r>
              <a:rPr lang="en-US" sz="4800" dirty="0" smtClean="0"/>
              <a:t>25-28 (pick one), &amp; 29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894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491</TotalTime>
  <Words>121</Words>
  <Application>Microsoft Office PowerPoint</Application>
  <PresentationFormat>Custom</PresentationFormat>
  <Paragraphs>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Civic</vt:lpstr>
      <vt:lpstr>Unit 3: Coordinate Geometry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Unit 3: Coordinate Geometry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  <vt:lpstr>Pythagorean Theorem &amp; Its Converse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Points, Lines, &amp; Planes</dc:title>
  <dc:creator>Frank Coutinho</dc:creator>
  <cp:lastModifiedBy>Windows User</cp:lastModifiedBy>
  <cp:revision>44</cp:revision>
  <dcterms:created xsi:type="dcterms:W3CDTF">2016-09-05T23:50:55Z</dcterms:created>
  <dcterms:modified xsi:type="dcterms:W3CDTF">2016-10-25T14:12:43Z</dcterms:modified>
</cp:coreProperties>
</file>