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handoutMasterIdLst>
    <p:handoutMasterId r:id="rId24"/>
  </p:handoutMasterIdLst>
  <p:sldIdLst>
    <p:sldId id="256" r:id="rId2"/>
    <p:sldId id="259" r:id="rId3"/>
    <p:sldId id="257" r:id="rId4"/>
    <p:sldId id="275" r:id="rId5"/>
    <p:sldId id="258" r:id="rId6"/>
    <p:sldId id="277" r:id="rId7"/>
    <p:sldId id="278" r:id="rId8"/>
    <p:sldId id="261" r:id="rId9"/>
    <p:sldId id="270" r:id="rId10"/>
    <p:sldId id="279" r:id="rId11"/>
    <p:sldId id="280" r:id="rId12"/>
    <p:sldId id="272" r:id="rId13"/>
    <p:sldId id="273" r:id="rId14"/>
    <p:sldId id="271" r:id="rId15"/>
    <p:sldId id="274" r:id="rId16"/>
    <p:sldId id="263" r:id="rId17"/>
    <p:sldId id="264" r:id="rId18"/>
    <p:sldId id="265" r:id="rId19"/>
    <p:sldId id="276" r:id="rId20"/>
    <p:sldId id="266" r:id="rId21"/>
    <p:sldId id="267" r:id="rId22"/>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3" userDrawn="1">
          <p15:clr>
            <a:srgbClr val="A4A3A4"/>
          </p15:clr>
        </p15:guide>
        <p15:guide id="2" pos="219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5FA69D-383F-3373-5053-6BC626084B20}" v="1292" dt="2021-08-19T13:12:55.604"/>
    <p1510:client id="{846D0155-D4D9-8A73-CFDD-C9E4EB525B1E}" v="75" dt="2021-08-20T01:41:55.214"/>
    <p1510:client id="{9FD372D1-610B-4F83-8ED9-94DE6DFBA185}" v="631" dt="2021-08-18T21:26:23.477"/>
    <p1510:client id="{FA67654B-F333-3F7F-C921-6F4E4FE481CE}" v="1122" dt="2021-08-19T11:40:50.0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9" autoAdjust="0"/>
    <p:restoredTop sz="94643" autoAdjust="0"/>
  </p:normalViewPr>
  <p:slideViewPr>
    <p:cSldViewPr>
      <p:cViewPr varScale="1">
        <p:scale>
          <a:sx n="64" d="100"/>
          <a:sy n="64" d="100"/>
        </p:scale>
        <p:origin x="1560" y="66"/>
      </p:cViewPr>
      <p:guideLst>
        <p:guide orient="horz" pos="2160"/>
        <p:guide pos="2880"/>
      </p:guideLst>
    </p:cSldViewPr>
  </p:slideViewPr>
  <p:outlineViewPr>
    <p:cViewPr>
      <p:scale>
        <a:sx n="33" d="100"/>
        <a:sy n="33" d="100"/>
      </p:scale>
      <p:origin x="0" y="11682"/>
    </p:cViewPr>
  </p:outlineViewPr>
  <p:notesTextViewPr>
    <p:cViewPr>
      <p:scale>
        <a:sx n="100" d="100"/>
        <a:sy n="100" d="100"/>
      </p:scale>
      <p:origin x="0" y="0"/>
    </p:cViewPr>
  </p:notesTextViewPr>
  <p:notesViewPr>
    <p:cSldViewPr>
      <p:cViewPr varScale="1">
        <p:scale>
          <a:sx n="73" d="100"/>
          <a:sy n="73" d="100"/>
        </p:scale>
        <p:origin x="-936" y="-108"/>
      </p:cViewPr>
      <p:guideLst>
        <p:guide orient="horz" pos="2933"/>
        <p:guide pos="219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yn Mueller" userId="S::cmueller@cnusd.k12.ca.us::966de2f6-cac4-4add-976d-fe8e5105363d" providerId="AD" clId="Web-{9FD372D1-610B-4F83-8ED9-94DE6DFBA185}"/>
    <pc:docChg chg="addSld delSld modSld">
      <pc:chgData name="Carolyn Mueller" userId="S::cmueller@cnusd.k12.ca.us::966de2f6-cac4-4add-976d-fe8e5105363d" providerId="AD" clId="Web-{9FD372D1-610B-4F83-8ED9-94DE6DFBA185}" dt="2021-08-18T21:26:23.477" v="338" actId="20577"/>
      <pc:docMkLst>
        <pc:docMk/>
      </pc:docMkLst>
      <pc:sldChg chg="modSp">
        <pc:chgData name="Carolyn Mueller" userId="S::cmueller@cnusd.k12.ca.us::966de2f6-cac4-4add-976d-fe8e5105363d" providerId="AD" clId="Web-{9FD372D1-610B-4F83-8ED9-94DE6DFBA185}" dt="2021-08-18T21:09:56.474" v="171" actId="20577"/>
        <pc:sldMkLst>
          <pc:docMk/>
          <pc:sldMk cId="0" sldId="256"/>
        </pc:sldMkLst>
        <pc:spChg chg="mod">
          <ac:chgData name="Carolyn Mueller" userId="S::cmueller@cnusd.k12.ca.us::966de2f6-cac4-4add-976d-fe8e5105363d" providerId="AD" clId="Web-{9FD372D1-610B-4F83-8ED9-94DE6DFBA185}" dt="2021-08-18T21:09:56.474" v="171" actId="20577"/>
          <ac:spMkLst>
            <pc:docMk/>
            <pc:sldMk cId="0" sldId="256"/>
            <ac:spMk id="2" creationId="{00000000-0000-0000-0000-000000000000}"/>
          </ac:spMkLst>
        </pc:spChg>
        <pc:spChg chg="mod">
          <ac:chgData name="Carolyn Mueller" userId="S::cmueller@cnusd.k12.ca.us::966de2f6-cac4-4add-976d-fe8e5105363d" providerId="AD" clId="Web-{9FD372D1-610B-4F83-8ED9-94DE6DFBA185}" dt="2021-08-18T21:09:54.209" v="170" actId="20577"/>
          <ac:spMkLst>
            <pc:docMk/>
            <pc:sldMk cId="0" sldId="256"/>
            <ac:spMk id="3" creationId="{00000000-0000-0000-0000-000000000000}"/>
          </ac:spMkLst>
        </pc:spChg>
      </pc:sldChg>
      <pc:sldChg chg="modSp">
        <pc:chgData name="Carolyn Mueller" userId="S::cmueller@cnusd.k12.ca.us::966de2f6-cac4-4add-976d-fe8e5105363d" providerId="AD" clId="Web-{9FD372D1-610B-4F83-8ED9-94DE6DFBA185}" dt="2021-08-18T21:11:17.695" v="200" actId="20577"/>
        <pc:sldMkLst>
          <pc:docMk/>
          <pc:sldMk cId="0" sldId="257"/>
        </pc:sldMkLst>
        <pc:spChg chg="mod">
          <ac:chgData name="Carolyn Mueller" userId="S::cmueller@cnusd.k12.ca.us::966de2f6-cac4-4add-976d-fe8e5105363d" providerId="AD" clId="Web-{9FD372D1-610B-4F83-8ED9-94DE6DFBA185}" dt="2021-08-18T21:11:17.695" v="200" actId="20577"/>
          <ac:spMkLst>
            <pc:docMk/>
            <pc:sldMk cId="0" sldId="257"/>
            <ac:spMk id="3" creationId="{00000000-0000-0000-0000-000000000000}"/>
          </ac:spMkLst>
        </pc:spChg>
      </pc:sldChg>
      <pc:sldChg chg="modSp">
        <pc:chgData name="Carolyn Mueller" userId="S::cmueller@cnusd.k12.ca.us::966de2f6-cac4-4add-976d-fe8e5105363d" providerId="AD" clId="Web-{9FD372D1-610B-4F83-8ED9-94DE6DFBA185}" dt="2021-08-18T21:18:38.796" v="310" actId="20577"/>
        <pc:sldMkLst>
          <pc:docMk/>
          <pc:sldMk cId="0" sldId="258"/>
        </pc:sldMkLst>
        <pc:spChg chg="mod">
          <ac:chgData name="Carolyn Mueller" userId="S::cmueller@cnusd.k12.ca.us::966de2f6-cac4-4add-976d-fe8e5105363d" providerId="AD" clId="Web-{9FD372D1-610B-4F83-8ED9-94DE6DFBA185}" dt="2021-08-18T21:18:38.796" v="310" actId="20577"/>
          <ac:spMkLst>
            <pc:docMk/>
            <pc:sldMk cId="0" sldId="258"/>
            <ac:spMk id="5" creationId="{00000000-0000-0000-0000-000000000000}"/>
          </ac:spMkLst>
        </pc:spChg>
      </pc:sldChg>
      <pc:sldChg chg="modSp">
        <pc:chgData name="Carolyn Mueller" userId="S::cmueller@cnusd.k12.ca.us::966de2f6-cac4-4add-976d-fe8e5105363d" providerId="AD" clId="Web-{9FD372D1-610B-4F83-8ED9-94DE6DFBA185}" dt="2021-08-18T20:47:59.861" v="157" actId="20577"/>
        <pc:sldMkLst>
          <pc:docMk/>
          <pc:sldMk cId="0" sldId="259"/>
        </pc:sldMkLst>
        <pc:spChg chg="mod">
          <ac:chgData name="Carolyn Mueller" userId="S::cmueller@cnusd.k12.ca.us::966de2f6-cac4-4add-976d-fe8e5105363d" providerId="AD" clId="Web-{9FD372D1-610B-4F83-8ED9-94DE6DFBA185}" dt="2021-08-18T20:47:59.861" v="157" actId="20577"/>
          <ac:spMkLst>
            <pc:docMk/>
            <pc:sldMk cId="0" sldId="259"/>
            <ac:spMk id="3" creationId="{00000000-0000-0000-0000-000000000000}"/>
          </ac:spMkLst>
        </pc:spChg>
      </pc:sldChg>
      <pc:sldChg chg="modSp del">
        <pc:chgData name="Carolyn Mueller" userId="S::cmueller@cnusd.k12.ca.us::966de2f6-cac4-4add-976d-fe8e5105363d" providerId="AD" clId="Web-{9FD372D1-610B-4F83-8ED9-94DE6DFBA185}" dt="2021-08-18T21:20:55.940" v="320"/>
        <pc:sldMkLst>
          <pc:docMk/>
          <pc:sldMk cId="0" sldId="260"/>
        </pc:sldMkLst>
        <pc:spChg chg="mod">
          <ac:chgData name="Carolyn Mueller" userId="S::cmueller@cnusd.k12.ca.us::966de2f6-cac4-4add-976d-fe8e5105363d" providerId="AD" clId="Web-{9FD372D1-610B-4F83-8ED9-94DE6DFBA185}" dt="2021-08-18T21:20:23.298" v="319" actId="14100"/>
          <ac:spMkLst>
            <pc:docMk/>
            <pc:sldMk cId="0" sldId="260"/>
            <ac:spMk id="3" creationId="{00000000-0000-0000-0000-000000000000}"/>
          </ac:spMkLst>
        </pc:spChg>
      </pc:sldChg>
      <pc:sldChg chg="modSp">
        <pc:chgData name="Carolyn Mueller" userId="S::cmueller@cnusd.k12.ca.us::966de2f6-cac4-4add-976d-fe8e5105363d" providerId="AD" clId="Web-{9FD372D1-610B-4F83-8ED9-94DE6DFBA185}" dt="2021-08-18T21:26:23.477" v="338" actId="20577"/>
        <pc:sldMkLst>
          <pc:docMk/>
          <pc:sldMk cId="0" sldId="261"/>
        </pc:sldMkLst>
        <pc:spChg chg="mod">
          <ac:chgData name="Carolyn Mueller" userId="S::cmueller@cnusd.k12.ca.us::966de2f6-cac4-4add-976d-fe8e5105363d" providerId="AD" clId="Web-{9FD372D1-610B-4F83-8ED9-94DE6DFBA185}" dt="2021-08-18T21:26:23.477" v="338" actId="20577"/>
          <ac:spMkLst>
            <pc:docMk/>
            <pc:sldMk cId="0" sldId="261"/>
            <ac:spMk id="3" creationId="{00000000-0000-0000-0000-000000000000}"/>
          </ac:spMkLst>
        </pc:spChg>
      </pc:sldChg>
      <pc:sldChg chg="addSp delSp modSp new del">
        <pc:chgData name="Carolyn Mueller" userId="S::cmueller@cnusd.k12.ca.us::966de2f6-cac4-4add-976d-fe8e5105363d" providerId="AD" clId="Web-{9FD372D1-610B-4F83-8ED9-94DE6DFBA185}" dt="2021-08-18T21:25:39.460" v="331"/>
        <pc:sldMkLst>
          <pc:docMk/>
          <pc:sldMk cId="177386916" sldId="272"/>
        </pc:sldMkLst>
        <pc:spChg chg="del">
          <ac:chgData name="Carolyn Mueller" userId="S::cmueller@cnusd.k12.ca.us::966de2f6-cac4-4add-976d-fe8e5105363d" providerId="AD" clId="Web-{9FD372D1-610B-4F83-8ED9-94DE6DFBA185}" dt="2021-08-18T21:24:41.100" v="323"/>
          <ac:spMkLst>
            <pc:docMk/>
            <pc:sldMk cId="177386916" sldId="272"/>
            <ac:spMk id="2" creationId="{E9098FEA-5179-4DF0-A91D-85F221AE6661}"/>
          </ac:spMkLst>
        </pc:spChg>
        <pc:spChg chg="del">
          <ac:chgData name="Carolyn Mueller" userId="S::cmueller@cnusd.k12.ca.us::966de2f6-cac4-4add-976d-fe8e5105363d" providerId="AD" clId="Web-{9FD372D1-610B-4F83-8ED9-94DE6DFBA185}" dt="2021-08-18T21:24:38.241" v="322"/>
          <ac:spMkLst>
            <pc:docMk/>
            <pc:sldMk cId="177386916" sldId="272"/>
            <ac:spMk id="3" creationId="{6A6C534F-5B55-4E95-BF35-FC912456FD2B}"/>
          </ac:spMkLst>
        </pc:spChg>
        <pc:spChg chg="add mod">
          <ac:chgData name="Carolyn Mueller" userId="S::cmueller@cnusd.k12.ca.us::966de2f6-cac4-4add-976d-fe8e5105363d" providerId="AD" clId="Web-{9FD372D1-610B-4F83-8ED9-94DE6DFBA185}" dt="2021-08-18T21:24:51.975" v="325"/>
          <ac:spMkLst>
            <pc:docMk/>
            <pc:sldMk cId="177386916" sldId="272"/>
            <ac:spMk id="4" creationId="{7B02F842-D2B7-44C3-91F5-DF9C91238D4C}"/>
          </ac:spMkLst>
        </pc:spChg>
        <pc:spChg chg="add mod">
          <ac:chgData name="Carolyn Mueller" userId="S::cmueller@cnusd.k12.ca.us::966de2f6-cac4-4add-976d-fe8e5105363d" providerId="AD" clId="Web-{9FD372D1-610B-4F83-8ED9-94DE6DFBA185}" dt="2021-08-18T21:25:37.695" v="330" actId="20577"/>
          <ac:spMkLst>
            <pc:docMk/>
            <pc:sldMk cId="177386916" sldId="272"/>
            <ac:spMk id="5" creationId="{33837790-52CF-4B85-BF38-311DB407524F}"/>
          </ac:spMkLst>
        </pc:spChg>
      </pc:sldChg>
    </pc:docChg>
  </pc:docChgLst>
  <pc:docChgLst>
    <pc:chgData name="Carolyn Mueller" userId="S::cmueller@cnusd.k12.ca.us::966de2f6-cac4-4add-976d-fe8e5105363d" providerId="AD" clId="Web-{846D0155-D4D9-8A73-CFDD-C9E4EB525B1E}"/>
    <pc:docChg chg="modSld">
      <pc:chgData name="Carolyn Mueller" userId="S::cmueller@cnusd.k12.ca.us::966de2f6-cac4-4add-976d-fe8e5105363d" providerId="AD" clId="Web-{846D0155-D4D9-8A73-CFDD-C9E4EB525B1E}" dt="2021-08-20T01:41:55.214" v="35" actId="14100"/>
      <pc:docMkLst>
        <pc:docMk/>
      </pc:docMkLst>
      <pc:sldChg chg="modSp">
        <pc:chgData name="Carolyn Mueller" userId="S::cmueller@cnusd.k12.ca.us::966de2f6-cac4-4add-976d-fe8e5105363d" providerId="AD" clId="Web-{846D0155-D4D9-8A73-CFDD-C9E4EB525B1E}" dt="2021-08-20T01:38:29.608" v="12" actId="20577"/>
        <pc:sldMkLst>
          <pc:docMk/>
          <pc:sldMk cId="0" sldId="266"/>
        </pc:sldMkLst>
        <pc:spChg chg="mod">
          <ac:chgData name="Carolyn Mueller" userId="S::cmueller@cnusd.k12.ca.us::966de2f6-cac4-4add-976d-fe8e5105363d" providerId="AD" clId="Web-{846D0155-D4D9-8A73-CFDD-C9E4EB525B1E}" dt="2021-08-20T01:38:29.608" v="12" actId="20577"/>
          <ac:spMkLst>
            <pc:docMk/>
            <pc:sldMk cId="0" sldId="266"/>
            <ac:spMk id="3" creationId="{00000000-0000-0000-0000-000000000000}"/>
          </ac:spMkLst>
        </pc:spChg>
      </pc:sldChg>
      <pc:sldChg chg="modSp">
        <pc:chgData name="Carolyn Mueller" userId="S::cmueller@cnusd.k12.ca.us::966de2f6-cac4-4add-976d-fe8e5105363d" providerId="AD" clId="Web-{846D0155-D4D9-8A73-CFDD-C9E4EB525B1E}" dt="2021-08-20T01:39:29.502" v="13" actId="20577"/>
        <pc:sldMkLst>
          <pc:docMk/>
          <pc:sldMk cId="1775321773" sldId="278"/>
        </pc:sldMkLst>
        <pc:spChg chg="mod">
          <ac:chgData name="Carolyn Mueller" userId="S::cmueller@cnusd.k12.ca.us::966de2f6-cac4-4add-976d-fe8e5105363d" providerId="AD" clId="Web-{846D0155-D4D9-8A73-CFDD-C9E4EB525B1E}" dt="2021-08-20T01:39:29.502" v="13" actId="20577"/>
          <ac:spMkLst>
            <pc:docMk/>
            <pc:sldMk cId="1775321773" sldId="278"/>
            <ac:spMk id="2" creationId="{26A759D5-CE1C-4597-BF90-532BDC0847E0}"/>
          </ac:spMkLst>
        </pc:spChg>
      </pc:sldChg>
      <pc:sldChg chg="modSp">
        <pc:chgData name="Carolyn Mueller" userId="S::cmueller@cnusd.k12.ca.us::966de2f6-cac4-4add-976d-fe8e5105363d" providerId="AD" clId="Web-{846D0155-D4D9-8A73-CFDD-C9E4EB525B1E}" dt="2021-08-20T01:40:24.240" v="17" actId="20577"/>
        <pc:sldMkLst>
          <pc:docMk/>
          <pc:sldMk cId="753713773" sldId="279"/>
        </pc:sldMkLst>
        <pc:spChg chg="mod">
          <ac:chgData name="Carolyn Mueller" userId="S::cmueller@cnusd.k12.ca.us::966de2f6-cac4-4add-976d-fe8e5105363d" providerId="AD" clId="Web-{846D0155-D4D9-8A73-CFDD-C9E4EB525B1E}" dt="2021-08-20T01:40:24.240" v="17" actId="20577"/>
          <ac:spMkLst>
            <pc:docMk/>
            <pc:sldMk cId="753713773" sldId="279"/>
            <ac:spMk id="2" creationId="{80F8EB2A-795E-48CD-9D7B-49D401B8C5EC}"/>
          </ac:spMkLst>
        </pc:spChg>
      </pc:sldChg>
      <pc:sldChg chg="modSp">
        <pc:chgData name="Carolyn Mueller" userId="S::cmueller@cnusd.k12.ca.us::966de2f6-cac4-4add-976d-fe8e5105363d" providerId="AD" clId="Web-{846D0155-D4D9-8A73-CFDD-C9E4EB525B1E}" dt="2021-08-20T01:41:55.214" v="35" actId="14100"/>
        <pc:sldMkLst>
          <pc:docMk/>
          <pc:sldMk cId="3512994423" sldId="280"/>
        </pc:sldMkLst>
        <pc:spChg chg="mod">
          <ac:chgData name="Carolyn Mueller" userId="S::cmueller@cnusd.k12.ca.us::966de2f6-cac4-4add-976d-fe8e5105363d" providerId="AD" clId="Web-{846D0155-D4D9-8A73-CFDD-C9E4EB525B1E}" dt="2021-08-20T01:41:55.214" v="35" actId="14100"/>
          <ac:spMkLst>
            <pc:docMk/>
            <pc:sldMk cId="3512994423" sldId="280"/>
            <ac:spMk id="2" creationId="{8047D644-D9F9-46AB-83EC-0949A26C2309}"/>
          </ac:spMkLst>
        </pc:spChg>
      </pc:sldChg>
    </pc:docChg>
  </pc:docChgLst>
  <pc:docChgLst>
    <pc:chgData name="Carolyn Mueller" userId="S::cmueller@cnusd.k12.ca.us::966de2f6-cac4-4add-976d-fe8e5105363d" providerId="AD" clId="Web-{795FA69D-383F-3373-5053-6BC626084B20}"/>
    <pc:docChg chg="addSld delSld modSld sldOrd">
      <pc:chgData name="Carolyn Mueller" userId="S::cmueller@cnusd.k12.ca.us::966de2f6-cac4-4add-976d-fe8e5105363d" providerId="AD" clId="Web-{795FA69D-383F-3373-5053-6BC626084B20}" dt="2021-08-19T13:12:55.588" v="705" actId="20577"/>
      <pc:docMkLst>
        <pc:docMk/>
      </pc:docMkLst>
      <pc:sldChg chg="modSp">
        <pc:chgData name="Carolyn Mueller" userId="S::cmueller@cnusd.k12.ca.us::966de2f6-cac4-4add-976d-fe8e5105363d" providerId="AD" clId="Web-{795FA69D-383F-3373-5053-6BC626084B20}" dt="2021-08-19T12:58:01.491" v="584" actId="20577"/>
        <pc:sldMkLst>
          <pc:docMk/>
          <pc:sldMk cId="0" sldId="257"/>
        </pc:sldMkLst>
        <pc:spChg chg="mod">
          <ac:chgData name="Carolyn Mueller" userId="S::cmueller@cnusd.k12.ca.us::966de2f6-cac4-4add-976d-fe8e5105363d" providerId="AD" clId="Web-{795FA69D-383F-3373-5053-6BC626084B20}" dt="2021-08-19T12:00:14.176" v="241"/>
          <ac:spMkLst>
            <pc:docMk/>
            <pc:sldMk cId="0" sldId="257"/>
            <ac:spMk id="2" creationId="{00000000-0000-0000-0000-000000000000}"/>
          </ac:spMkLst>
        </pc:spChg>
        <pc:spChg chg="mod">
          <ac:chgData name="Carolyn Mueller" userId="S::cmueller@cnusd.k12.ca.us::966de2f6-cac4-4add-976d-fe8e5105363d" providerId="AD" clId="Web-{795FA69D-383F-3373-5053-6BC626084B20}" dt="2021-08-19T12:58:01.491" v="584" actId="20577"/>
          <ac:spMkLst>
            <pc:docMk/>
            <pc:sldMk cId="0" sldId="257"/>
            <ac:spMk id="3" creationId="{00000000-0000-0000-0000-000000000000}"/>
          </ac:spMkLst>
        </pc:spChg>
      </pc:sldChg>
      <pc:sldChg chg="modSp">
        <pc:chgData name="Carolyn Mueller" userId="S::cmueller@cnusd.k12.ca.us::966de2f6-cac4-4add-976d-fe8e5105363d" providerId="AD" clId="Web-{795FA69D-383F-3373-5053-6BC626084B20}" dt="2021-08-19T12:03:31.602" v="329" actId="20577"/>
        <pc:sldMkLst>
          <pc:docMk/>
          <pc:sldMk cId="0" sldId="258"/>
        </pc:sldMkLst>
        <pc:spChg chg="mod">
          <ac:chgData name="Carolyn Mueller" userId="S::cmueller@cnusd.k12.ca.us::966de2f6-cac4-4add-976d-fe8e5105363d" providerId="AD" clId="Web-{795FA69D-383F-3373-5053-6BC626084B20}" dt="2021-08-19T12:03:31.602" v="329" actId="20577"/>
          <ac:spMkLst>
            <pc:docMk/>
            <pc:sldMk cId="0" sldId="258"/>
            <ac:spMk id="2" creationId="{00000000-0000-0000-0000-000000000000}"/>
          </ac:spMkLst>
        </pc:spChg>
      </pc:sldChg>
      <pc:sldChg chg="modSp">
        <pc:chgData name="Carolyn Mueller" userId="S::cmueller@cnusd.k12.ca.us::966de2f6-cac4-4add-976d-fe8e5105363d" providerId="AD" clId="Web-{795FA69D-383F-3373-5053-6BC626084B20}" dt="2021-08-19T12:00:05.817" v="240" actId="20577"/>
        <pc:sldMkLst>
          <pc:docMk/>
          <pc:sldMk cId="0" sldId="259"/>
        </pc:sldMkLst>
        <pc:spChg chg="mod">
          <ac:chgData name="Carolyn Mueller" userId="S::cmueller@cnusd.k12.ca.us::966de2f6-cac4-4add-976d-fe8e5105363d" providerId="AD" clId="Web-{795FA69D-383F-3373-5053-6BC626084B20}" dt="2021-08-19T12:00:05.817" v="240" actId="20577"/>
          <ac:spMkLst>
            <pc:docMk/>
            <pc:sldMk cId="0" sldId="259"/>
            <ac:spMk id="2" creationId="{00000000-0000-0000-0000-000000000000}"/>
          </ac:spMkLst>
        </pc:spChg>
      </pc:sldChg>
      <pc:sldChg chg="modSp">
        <pc:chgData name="Carolyn Mueller" userId="S::cmueller@cnusd.k12.ca.us::966de2f6-cac4-4add-976d-fe8e5105363d" providerId="AD" clId="Web-{795FA69D-383F-3373-5053-6BC626084B20}" dt="2021-08-19T12:45:24.809" v="506" actId="20577"/>
        <pc:sldMkLst>
          <pc:docMk/>
          <pc:sldMk cId="0" sldId="261"/>
        </pc:sldMkLst>
        <pc:spChg chg="mod">
          <ac:chgData name="Carolyn Mueller" userId="S::cmueller@cnusd.k12.ca.us::966de2f6-cac4-4add-976d-fe8e5105363d" providerId="AD" clId="Web-{795FA69D-383F-3373-5053-6BC626084B20}" dt="2021-08-19T12:44:34.527" v="502" actId="20577"/>
          <ac:spMkLst>
            <pc:docMk/>
            <pc:sldMk cId="0" sldId="261"/>
            <ac:spMk id="2" creationId="{00000000-0000-0000-0000-000000000000}"/>
          </ac:spMkLst>
        </pc:spChg>
        <pc:spChg chg="mod">
          <ac:chgData name="Carolyn Mueller" userId="S::cmueller@cnusd.k12.ca.us::966de2f6-cac4-4add-976d-fe8e5105363d" providerId="AD" clId="Web-{795FA69D-383F-3373-5053-6BC626084B20}" dt="2021-08-19T12:45:24.809" v="506" actId="20577"/>
          <ac:spMkLst>
            <pc:docMk/>
            <pc:sldMk cId="0" sldId="261"/>
            <ac:spMk id="3" creationId="{00000000-0000-0000-0000-000000000000}"/>
          </ac:spMkLst>
        </pc:spChg>
      </pc:sldChg>
      <pc:sldChg chg="modSp">
        <pc:chgData name="Carolyn Mueller" userId="S::cmueller@cnusd.k12.ca.us::966de2f6-cac4-4add-976d-fe8e5105363d" providerId="AD" clId="Web-{795FA69D-383F-3373-5053-6BC626084B20}" dt="2021-08-19T12:04:37.712" v="335" actId="20577"/>
        <pc:sldMkLst>
          <pc:docMk/>
          <pc:sldMk cId="0" sldId="263"/>
        </pc:sldMkLst>
        <pc:spChg chg="mod">
          <ac:chgData name="Carolyn Mueller" userId="S::cmueller@cnusd.k12.ca.us::966de2f6-cac4-4add-976d-fe8e5105363d" providerId="AD" clId="Web-{795FA69D-383F-3373-5053-6BC626084B20}" dt="2021-08-19T12:04:37.712" v="335" actId="20577"/>
          <ac:spMkLst>
            <pc:docMk/>
            <pc:sldMk cId="0" sldId="263"/>
            <ac:spMk id="2" creationId="{00000000-0000-0000-0000-000000000000}"/>
          </ac:spMkLst>
        </pc:spChg>
      </pc:sldChg>
      <pc:sldChg chg="modSp">
        <pc:chgData name="Carolyn Mueller" userId="S::cmueller@cnusd.k12.ca.us::966de2f6-cac4-4add-976d-fe8e5105363d" providerId="AD" clId="Web-{795FA69D-383F-3373-5053-6BC626084B20}" dt="2021-08-19T12:04:46.978" v="336" actId="20577"/>
        <pc:sldMkLst>
          <pc:docMk/>
          <pc:sldMk cId="0" sldId="264"/>
        </pc:sldMkLst>
        <pc:spChg chg="mod">
          <ac:chgData name="Carolyn Mueller" userId="S::cmueller@cnusd.k12.ca.us::966de2f6-cac4-4add-976d-fe8e5105363d" providerId="AD" clId="Web-{795FA69D-383F-3373-5053-6BC626084B20}" dt="2021-08-19T12:04:46.978" v="336" actId="20577"/>
          <ac:spMkLst>
            <pc:docMk/>
            <pc:sldMk cId="0" sldId="264"/>
            <ac:spMk id="2" creationId="{00000000-0000-0000-0000-000000000000}"/>
          </ac:spMkLst>
        </pc:spChg>
      </pc:sldChg>
      <pc:sldChg chg="modSp">
        <pc:chgData name="Carolyn Mueller" userId="S::cmueller@cnusd.k12.ca.us::966de2f6-cac4-4add-976d-fe8e5105363d" providerId="AD" clId="Web-{795FA69D-383F-3373-5053-6BC626084B20}" dt="2021-08-19T12:04:59.353" v="337" actId="20577"/>
        <pc:sldMkLst>
          <pc:docMk/>
          <pc:sldMk cId="0" sldId="266"/>
        </pc:sldMkLst>
        <pc:spChg chg="mod">
          <ac:chgData name="Carolyn Mueller" userId="S::cmueller@cnusd.k12.ca.us::966de2f6-cac4-4add-976d-fe8e5105363d" providerId="AD" clId="Web-{795FA69D-383F-3373-5053-6BC626084B20}" dt="2021-08-19T12:04:59.353" v="337" actId="20577"/>
          <ac:spMkLst>
            <pc:docMk/>
            <pc:sldMk cId="0" sldId="266"/>
            <ac:spMk id="2" creationId="{00000000-0000-0000-0000-000000000000}"/>
          </ac:spMkLst>
        </pc:spChg>
        <pc:spChg chg="mod">
          <ac:chgData name="Carolyn Mueller" userId="S::cmueller@cnusd.k12.ca.us::966de2f6-cac4-4add-976d-fe8e5105363d" providerId="AD" clId="Web-{795FA69D-383F-3373-5053-6BC626084B20}" dt="2021-08-19T11:46:17.874" v="46" actId="20577"/>
          <ac:spMkLst>
            <pc:docMk/>
            <pc:sldMk cId="0" sldId="266"/>
            <ac:spMk id="3" creationId="{00000000-0000-0000-0000-000000000000}"/>
          </ac:spMkLst>
        </pc:spChg>
      </pc:sldChg>
      <pc:sldChg chg="modSp">
        <pc:chgData name="Carolyn Mueller" userId="S::cmueller@cnusd.k12.ca.us::966de2f6-cac4-4add-976d-fe8e5105363d" providerId="AD" clId="Web-{795FA69D-383F-3373-5053-6BC626084B20}" dt="2021-08-19T12:08:08.627" v="396" actId="20577"/>
        <pc:sldMkLst>
          <pc:docMk/>
          <pc:sldMk cId="0" sldId="267"/>
        </pc:sldMkLst>
        <pc:spChg chg="mod">
          <ac:chgData name="Carolyn Mueller" userId="S::cmueller@cnusd.k12.ca.us::966de2f6-cac4-4add-976d-fe8e5105363d" providerId="AD" clId="Web-{795FA69D-383F-3373-5053-6BC626084B20}" dt="2021-08-19T12:06:56.892" v="377" actId="20577"/>
          <ac:spMkLst>
            <pc:docMk/>
            <pc:sldMk cId="0" sldId="267"/>
            <ac:spMk id="2" creationId="{00000000-0000-0000-0000-000000000000}"/>
          </ac:spMkLst>
        </pc:spChg>
        <pc:spChg chg="mod">
          <ac:chgData name="Carolyn Mueller" userId="S::cmueller@cnusd.k12.ca.us::966de2f6-cac4-4add-976d-fe8e5105363d" providerId="AD" clId="Web-{795FA69D-383F-3373-5053-6BC626084B20}" dt="2021-08-19T12:08:08.627" v="396" actId="20577"/>
          <ac:spMkLst>
            <pc:docMk/>
            <pc:sldMk cId="0" sldId="267"/>
            <ac:spMk id="3" creationId="{00000000-0000-0000-0000-000000000000}"/>
          </ac:spMkLst>
        </pc:spChg>
      </pc:sldChg>
      <pc:sldChg chg="modSp">
        <pc:chgData name="Carolyn Mueller" userId="S::cmueller@cnusd.k12.ca.us::966de2f6-cac4-4add-976d-fe8e5105363d" providerId="AD" clId="Web-{795FA69D-383F-3373-5053-6BC626084B20}" dt="2021-08-19T12:04:08.946" v="333" actId="20577"/>
        <pc:sldMkLst>
          <pc:docMk/>
          <pc:sldMk cId="667335757" sldId="270"/>
        </pc:sldMkLst>
        <pc:spChg chg="mod">
          <ac:chgData name="Carolyn Mueller" userId="S::cmueller@cnusd.k12.ca.us::966de2f6-cac4-4add-976d-fe8e5105363d" providerId="AD" clId="Web-{795FA69D-383F-3373-5053-6BC626084B20}" dt="2021-08-19T12:04:08.946" v="333" actId="20577"/>
          <ac:spMkLst>
            <pc:docMk/>
            <pc:sldMk cId="667335757" sldId="270"/>
            <ac:spMk id="3" creationId="{00000000-0000-0000-0000-000000000000}"/>
          </ac:spMkLst>
        </pc:spChg>
      </pc:sldChg>
      <pc:sldChg chg="modSp">
        <pc:chgData name="Carolyn Mueller" userId="S::cmueller@cnusd.k12.ca.us::966de2f6-cac4-4add-976d-fe8e5105363d" providerId="AD" clId="Web-{795FA69D-383F-3373-5053-6BC626084B20}" dt="2021-08-19T12:04:21.743" v="334" actId="20577"/>
        <pc:sldMkLst>
          <pc:docMk/>
          <pc:sldMk cId="2305632904" sldId="271"/>
        </pc:sldMkLst>
        <pc:spChg chg="mod">
          <ac:chgData name="Carolyn Mueller" userId="S::cmueller@cnusd.k12.ca.us::966de2f6-cac4-4add-976d-fe8e5105363d" providerId="AD" clId="Web-{795FA69D-383F-3373-5053-6BC626084B20}" dt="2021-08-19T12:04:21.743" v="334" actId="20577"/>
          <ac:spMkLst>
            <pc:docMk/>
            <pc:sldMk cId="2305632904" sldId="271"/>
            <ac:spMk id="3" creationId="{00000000-0000-0000-0000-000000000000}"/>
          </ac:spMkLst>
        </pc:spChg>
      </pc:sldChg>
      <pc:sldChg chg="modSp new ord">
        <pc:chgData name="Carolyn Mueller" userId="S::cmueller@cnusd.k12.ca.us::966de2f6-cac4-4add-976d-fe8e5105363d" providerId="AD" clId="Web-{795FA69D-383F-3373-5053-6BC626084B20}" dt="2021-08-19T12:02:37.038" v="324"/>
        <pc:sldMkLst>
          <pc:docMk/>
          <pc:sldMk cId="2425393571" sldId="272"/>
        </pc:sldMkLst>
        <pc:spChg chg="mod">
          <ac:chgData name="Carolyn Mueller" userId="S::cmueller@cnusd.k12.ca.us::966de2f6-cac4-4add-976d-fe8e5105363d" providerId="AD" clId="Web-{795FA69D-383F-3373-5053-6BC626084B20}" dt="2021-08-19T12:02:36.851" v="323" actId="20577"/>
          <ac:spMkLst>
            <pc:docMk/>
            <pc:sldMk cId="2425393571" sldId="272"/>
            <ac:spMk id="2" creationId="{95035A31-90F3-44AB-BB02-CE4261C68351}"/>
          </ac:spMkLst>
        </pc:spChg>
        <pc:spChg chg="mod">
          <ac:chgData name="Carolyn Mueller" userId="S::cmueller@cnusd.k12.ca.us::966de2f6-cac4-4add-976d-fe8e5105363d" providerId="AD" clId="Web-{795FA69D-383F-3373-5053-6BC626084B20}" dt="2021-08-19T11:51:06.474" v="124" actId="20577"/>
          <ac:spMkLst>
            <pc:docMk/>
            <pc:sldMk cId="2425393571" sldId="272"/>
            <ac:spMk id="3" creationId="{A1D4CDD9-1026-4A4F-9C49-D3A8F991BE15}"/>
          </ac:spMkLst>
        </pc:spChg>
      </pc:sldChg>
      <pc:sldChg chg="modSp new ord">
        <pc:chgData name="Carolyn Mueller" userId="S::cmueller@cnusd.k12.ca.us::966de2f6-cac4-4add-976d-fe8e5105363d" providerId="AD" clId="Web-{795FA69D-383F-3373-5053-6BC626084B20}" dt="2021-08-19T12:35:53.279" v="440"/>
        <pc:sldMkLst>
          <pc:docMk/>
          <pc:sldMk cId="958130914" sldId="273"/>
        </pc:sldMkLst>
        <pc:spChg chg="mod">
          <ac:chgData name="Carolyn Mueller" userId="S::cmueller@cnusd.k12.ca.us::966de2f6-cac4-4add-976d-fe8e5105363d" providerId="AD" clId="Web-{795FA69D-383F-3373-5053-6BC626084B20}" dt="2021-08-19T12:35:53.029" v="439" actId="20577"/>
          <ac:spMkLst>
            <pc:docMk/>
            <pc:sldMk cId="958130914" sldId="273"/>
            <ac:spMk id="2" creationId="{06C04A7B-17CC-4714-9660-9D7A18B15903}"/>
          </ac:spMkLst>
        </pc:spChg>
        <pc:spChg chg="mod">
          <ac:chgData name="Carolyn Mueller" userId="S::cmueller@cnusd.k12.ca.us::966de2f6-cac4-4add-976d-fe8e5105363d" providerId="AD" clId="Web-{795FA69D-383F-3373-5053-6BC626084B20}" dt="2021-08-19T12:22:27.967" v="429" actId="20577"/>
          <ac:spMkLst>
            <pc:docMk/>
            <pc:sldMk cId="958130914" sldId="273"/>
            <ac:spMk id="3" creationId="{6B82C7C6-E755-4A63-BBCE-E08240A476D7}"/>
          </ac:spMkLst>
        </pc:spChg>
      </pc:sldChg>
      <pc:sldChg chg="modSp new del">
        <pc:chgData name="Carolyn Mueller" userId="S::cmueller@cnusd.k12.ca.us::966de2f6-cac4-4add-976d-fe8e5105363d" providerId="AD" clId="Web-{795FA69D-383F-3373-5053-6BC626084B20}" dt="2021-08-19T12:45:28.216" v="507"/>
        <pc:sldMkLst>
          <pc:docMk/>
          <pc:sldMk cId="1328609469" sldId="274"/>
        </pc:sldMkLst>
        <pc:spChg chg="mod">
          <ac:chgData name="Carolyn Mueller" userId="S::cmueller@cnusd.k12.ca.us::966de2f6-cac4-4add-976d-fe8e5105363d" providerId="AD" clId="Web-{795FA69D-383F-3373-5053-6BC626084B20}" dt="2021-08-19T12:38:30.360" v="452" actId="20577"/>
          <ac:spMkLst>
            <pc:docMk/>
            <pc:sldMk cId="1328609469" sldId="274"/>
            <ac:spMk id="2" creationId="{D727BDFE-EF65-40C0-948D-801AAC62108A}"/>
          </ac:spMkLst>
        </pc:spChg>
        <pc:spChg chg="mod">
          <ac:chgData name="Carolyn Mueller" userId="S::cmueller@cnusd.k12.ca.us::966de2f6-cac4-4add-976d-fe8e5105363d" providerId="AD" clId="Web-{795FA69D-383F-3373-5053-6BC626084B20}" dt="2021-08-19T12:37:48.578" v="449" actId="20577"/>
          <ac:spMkLst>
            <pc:docMk/>
            <pc:sldMk cId="1328609469" sldId="274"/>
            <ac:spMk id="3" creationId="{799DD888-EEC8-4466-BE48-CFD5DAF3E881}"/>
          </ac:spMkLst>
        </pc:spChg>
      </pc:sldChg>
      <pc:sldChg chg="modSp new">
        <pc:chgData name="Carolyn Mueller" userId="S::cmueller@cnusd.k12.ca.us::966de2f6-cac4-4add-976d-fe8e5105363d" providerId="AD" clId="Web-{795FA69D-383F-3373-5053-6BC626084B20}" dt="2021-08-19T12:56:05.130" v="545" actId="20577"/>
        <pc:sldMkLst>
          <pc:docMk/>
          <pc:sldMk cId="4229604347" sldId="274"/>
        </pc:sldMkLst>
        <pc:spChg chg="mod">
          <ac:chgData name="Carolyn Mueller" userId="S::cmueller@cnusd.k12.ca.us::966de2f6-cac4-4add-976d-fe8e5105363d" providerId="AD" clId="Web-{795FA69D-383F-3373-5053-6BC626084B20}" dt="2021-08-19T12:56:05.130" v="545" actId="20577"/>
          <ac:spMkLst>
            <pc:docMk/>
            <pc:sldMk cId="4229604347" sldId="274"/>
            <ac:spMk id="2" creationId="{0F3DFDDB-3C5F-4CE4-AC65-8464CA09D445}"/>
          </ac:spMkLst>
        </pc:spChg>
        <pc:spChg chg="mod">
          <ac:chgData name="Carolyn Mueller" userId="S::cmueller@cnusd.k12.ca.us::966de2f6-cac4-4add-976d-fe8e5105363d" providerId="AD" clId="Web-{795FA69D-383F-3373-5053-6BC626084B20}" dt="2021-08-19T12:46:47.311" v="511" actId="20577"/>
          <ac:spMkLst>
            <pc:docMk/>
            <pc:sldMk cId="4229604347" sldId="274"/>
            <ac:spMk id="3" creationId="{31593D26-601B-4A38-9F17-C8EF43EB75B3}"/>
          </ac:spMkLst>
        </pc:spChg>
      </pc:sldChg>
      <pc:sldChg chg="modSp new">
        <pc:chgData name="Carolyn Mueller" userId="S::cmueller@cnusd.k12.ca.us::966de2f6-cac4-4add-976d-fe8e5105363d" providerId="AD" clId="Web-{795FA69D-383F-3373-5053-6BC626084B20}" dt="2021-08-19T12:59:14.492" v="595" actId="20577"/>
        <pc:sldMkLst>
          <pc:docMk/>
          <pc:sldMk cId="1441454611" sldId="275"/>
        </pc:sldMkLst>
        <pc:spChg chg="mod">
          <ac:chgData name="Carolyn Mueller" userId="S::cmueller@cnusd.k12.ca.us::966de2f6-cac4-4add-976d-fe8e5105363d" providerId="AD" clId="Web-{795FA69D-383F-3373-5053-6BC626084B20}" dt="2021-08-19T12:59:14.492" v="595" actId="20577"/>
          <ac:spMkLst>
            <pc:docMk/>
            <pc:sldMk cId="1441454611" sldId="275"/>
            <ac:spMk id="2" creationId="{6E5B1D18-C5D1-41F7-BFC8-63769979D122}"/>
          </ac:spMkLst>
        </pc:spChg>
        <pc:spChg chg="mod">
          <ac:chgData name="Carolyn Mueller" userId="S::cmueller@cnusd.k12.ca.us::966de2f6-cac4-4add-976d-fe8e5105363d" providerId="AD" clId="Web-{795FA69D-383F-3373-5053-6BC626084B20}" dt="2021-08-19T12:58:23.117" v="593" actId="20577"/>
          <ac:spMkLst>
            <pc:docMk/>
            <pc:sldMk cId="1441454611" sldId="275"/>
            <ac:spMk id="3" creationId="{7DD171B3-0220-4CDD-A9B8-E4381D21BA72}"/>
          </ac:spMkLst>
        </pc:spChg>
      </pc:sldChg>
      <pc:sldChg chg="addSp delSp modSp new ord">
        <pc:chgData name="Carolyn Mueller" userId="S::cmueller@cnusd.k12.ca.us::966de2f6-cac4-4add-976d-fe8e5105363d" providerId="AD" clId="Web-{795FA69D-383F-3373-5053-6BC626084B20}" dt="2021-08-19T13:07:02.659" v="644" actId="14100"/>
        <pc:sldMkLst>
          <pc:docMk/>
          <pc:sldMk cId="2436293898" sldId="276"/>
        </pc:sldMkLst>
        <pc:spChg chg="mod">
          <ac:chgData name="Carolyn Mueller" userId="S::cmueller@cnusd.k12.ca.us::966de2f6-cac4-4add-976d-fe8e5105363d" providerId="AD" clId="Web-{795FA69D-383F-3373-5053-6BC626084B20}" dt="2021-08-19T13:04:37.968" v="599" actId="20577"/>
          <ac:spMkLst>
            <pc:docMk/>
            <pc:sldMk cId="2436293898" sldId="276"/>
            <ac:spMk id="2" creationId="{772AEA79-9802-48CC-A34B-CF112DF4CD4D}"/>
          </ac:spMkLst>
        </pc:spChg>
        <pc:spChg chg="del">
          <ac:chgData name="Carolyn Mueller" userId="S::cmueller@cnusd.k12.ca.us::966de2f6-cac4-4add-976d-fe8e5105363d" providerId="AD" clId="Web-{795FA69D-383F-3373-5053-6BC626084B20}" dt="2021-08-19T13:05:07.453" v="600"/>
          <ac:spMkLst>
            <pc:docMk/>
            <pc:sldMk cId="2436293898" sldId="276"/>
            <ac:spMk id="3" creationId="{A53CA9FE-6231-4CD5-8F8B-F0580E48FAE2}"/>
          </ac:spMkLst>
        </pc:spChg>
        <pc:spChg chg="add mod">
          <ac:chgData name="Carolyn Mueller" userId="S::cmueller@cnusd.k12.ca.us::966de2f6-cac4-4add-976d-fe8e5105363d" providerId="AD" clId="Web-{795FA69D-383F-3373-5053-6BC626084B20}" dt="2021-08-19T13:07:02.659" v="644" actId="14100"/>
          <ac:spMkLst>
            <pc:docMk/>
            <pc:sldMk cId="2436293898" sldId="276"/>
            <ac:spMk id="4" creationId="{DF545E88-4A49-4796-A8FC-160282D51E51}"/>
          </ac:spMkLst>
        </pc:spChg>
      </pc:sldChg>
      <pc:sldChg chg="modSp new ord">
        <pc:chgData name="Carolyn Mueller" userId="S::cmueller@cnusd.k12.ca.us::966de2f6-cac4-4add-976d-fe8e5105363d" providerId="AD" clId="Web-{795FA69D-383F-3373-5053-6BC626084B20}" dt="2021-08-19T13:09:09.474" v="666" actId="20577"/>
        <pc:sldMkLst>
          <pc:docMk/>
          <pc:sldMk cId="1495453851" sldId="277"/>
        </pc:sldMkLst>
        <pc:spChg chg="mod">
          <ac:chgData name="Carolyn Mueller" userId="S::cmueller@cnusd.k12.ca.us::966de2f6-cac4-4add-976d-fe8e5105363d" providerId="AD" clId="Web-{795FA69D-383F-3373-5053-6BC626084B20}" dt="2021-08-19T13:09:09.474" v="666" actId="20577"/>
          <ac:spMkLst>
            <pc:docMk/>
            <pc:sldMk cId="1495453851" sldId="277"/>
            <ac:spMk id="2" creationId="{44F47B72-C39B-4C59-903D-9BCD028FC770}"/>
          </ac:spMkLst>
        </pc:spChg>
        <pc:spChg chg="mod">
          <ac:chgData name="Carolyn Mueller" userId="S::cmueller@cnusd.k12.ca.us::966de2f6-cac4-4add-976d-fe8e5105363d" providerId="AD" clId="Web-{795FA69D-383F-3373-5053-6BC626084B20}" dt="2021-08-19T13:08:52.130" v="663" actId="20577"/>
          <ac:spMkLst>
            <pc:docMk/>
            <pc:sldMk cId="1495453851" sldId="277"/>
            <ac:spMk id="3" creationId="{394E13F8-19A3-4EBF-ABD7-9E53BDB4208F}"/>
          </ac:spMkLst>
        </pc:spChg>
      </pc:sldChg>
      <pc:sldChg chg="modSp new ord">
        <pc:chgData name="Carolyn Mueller" userId="S::cmueller@cnusd.k12.ca.us::966de2f6-cac4-4add-976d-fe8e5105363d" providerId="AD" clId="Web-{795FA69D-383F-3373-5053-6BC626084B20}" dt="2021-08-19T13:10:12.772" v="683" actId="20577"/>
        <pc:sldMkLst>
          <pc:docMk/>
          <pc:sldMk cId="1775321773" sldId="278"/>
        </pc:sldMkLst>
        <pc:spChg chg="mod">
          <ac:chgData name="Carolyn Mueller" userId="S::cmueller@cnusd.k12.ca.us::966de2f6-cac4-4add-976d-fe8e5105363d" providerId="AD" clId="Web-{795FA69D-383F-3373-5053-6BC626084B20}" dt="2021-08-19T13:09:58.522" v="670" actId="20577"/>
          <ac:spMkLst>
            <pc:docMk/>
            <pc:sldMk cId="1775321773" sldId="278"/>
            <ac:spMk id="2" creationId="{26A759D5-CE1C-4597-BF90-532BDC0847E0}"/>
          </ac:spMkLst>
        </pc:spChg>
        <pc:spChg chg="mod">
          <ac:chgData name="Carolyn Mueller" userId="S::cmueller@cnusd.k12.ca.us::966de2f6-cac4-4add-976d-fe8e5105363d" providerId="AD" clId="Web-{795FA69D-383F-3373-5053-6BC626084B20}" dt="2021-08-19T13:10:12.772" v="683" actId="20577"/>
          <ac:spMkLst>
            <pc:docMk/>
            <pc:sldMk cId="1775321773" sldId="278"/>
            <ac:spMk id="3" creationId="{E2F39295-D488-4A70-B973-E204815CEF06}"/>
          </ac:spMkLst>
        </pc:spChg>
      </pc:sldChg>
      <pc:sldChg chg="modSp new ord">
        <pc:chgData name="Carolyn Mueller" userId="S::cmueller@cnusd.k12.ca.us::966de2f6-cac4-4add-976d-fe8e5105363d" providerId="AD" clId="Web-{795FA69D-383F-3373-5053-6BC626084B20}" dt="2021-08-19T13:12:09.353" v="694" actId="20577"/>
        <pc:sldMkLst>
          <pc:docMk/>
          <pc:sldMk cId="753713773" sldId="279"/>
        </pc:sldMkLst>
        <pc:spChg chg="mod">
          <ac:chgData name="Carolyn Mueller" userId="S::cmueller@cnusd.k12.ca.us::966de2f6-cac4-4add-976d-fe8e5105363d" providerId="AD" clId="Web-{795FA69D-383F-3373-5053-6BC626084B20}" dt="2021-08-19T13:11:29.649" v="688" actId="20577"/>
          <ac:spMkLst>
            <pc:docMk/>
            <pc:sldMk cId="753713773" sldId="279"/>
            <ac:spMk id="2" creationId="{80F8EB2A-795E-48CD-9D7B-49D401B8C5EC}"/>
          </ac:spMkLst>
        </pc:spChg>
        <pc:spChg chg="mod">
          <ac:chgData name="Carolyn Mueller" userId="S::cmueller@cnusd.k12.ca.us::966de2f6-cac4-4add-976d-fe8e5105363d" providerId="AD" clId="Web-{795FA69D-383F-3373-5053-6BC626084B20}" dt="2021-08-19T13:12:09.353" v="694" actId="20577"/>
          <ac:spMkLst>
            <pc:docMk/>
            <pc:sldMk cId="753713773" sldId="279"/>
            <ac:spMk id="3" creationId="{8D33F9DB-F991-4F80-9DFC-97BEDE41387C}"/>
          </ac:spMkLst>
        </pc:spChg>
      </pc:sldChg>
      <pc:sldChg chg="modSp new">
        <pc:chgData name="Carolyn Mueller" userId="S::cmueller@cnusd.k12.ca.us::966de2f6-cac4-4add-976d-fe8e5105363d" providerId="AD" clId="Web-{795FA69D-383F-3373-5053-6BC626084B20}" dt="2021-08-19T13:12:55.588" v="705" actId="20577"/>
        <pc:sldMkLst>
          <pc:docMk/>
          <pc:sldMk cId="3512994423" sldId="280"/>
        </pc:sldMkLst>
        <pc:spChg chg="mod">
          <ac:chgData name="Carolyn Mueller" userId="S::cmueller@cnusd.k12.ca.us::966de2f6-cac4-4add-976d-fe8e5105363d" providerId="AD" clId="Web-{795FA69D-383F-3373-5053-6BC626084B20}" dt="2021-08-19T13:12:55.588" v="705" actId="20577"/>
          <ac:spMkLst>
            <pc:docMk/>
            <pc:sldMk cId="3512994423" sldId="280"/>
            <ac:spMk id="2" creationId="{8047D644-D9F9-46AB-83EC-0949A26C2309}"/>
          </ac:spMkLst>
        </pc:spChg>
        <pc:spChg chg="mod">
          <ac:chgData name="Carolyn Mueller" userId="S::cmueller@cnusd.k12.ca.us::966de2f6-cac4-4add-976d-fe8e5105363d" providerId="AD" clId="Web-{795FA69D-383F-3373-5053-6BC626084B20}" dt="2021-08-19T13:12:36.807" v="702" actId="20577"/>
          <ac:spMkLst>
            <pc:docMk/>
            <pc:sldMk cId="3512994423" sldId="280"/>
            <ac:spMk id="3" creationId="{91076C73-AF05-40DF-9D43-01C543A6E352}"/>
          </ac:spMkLst>
        </pc:spChg>
      </pc:sldChg>
    </pc:docChg>
  </pc:docChgLst>
  <pc:docChgLst>
    <pc:chgData name="Carolyn Mueller" userId="S::cmueller@cnusd.k12.ca.us::966de2f6-cac4-4add-976d-fe8e5105363d" providerId="AD" clId="Web-{FA67654B-F333-3F7F-C921-6F4E4FE481CE}"/>
    <pc:docChg chg="delSld modSld">
      <pc:chgData name="Carolyn Mueller" userId="S::cmueller@cnusd.k12.ca.us::966de2f6-cac4-4add-976d-fe8e5105363d" providerId="AD" clId="Web-{FA67654B-F333-3F7F-C921-6F4E4FE481CE}" dt="2021-08-19T11:40:49.997" v="581" actId="20577"/>
      <pc:docMkLst>
        <pc:docMk/>
      </pc:docMkLst>
      <pc:sldChg chg="modSp">
        <pc:chgData name="Carolyn Mueller" userId="S::cmueller@cnusd.k12.ca.us::966de2f6-cac4-4add-976d-fe8e5105363d" providerId="AD" clId="Web-{FA67654B-F333-3F7F-C921-6F4E4FE481CE}" dt="2021-08-19T11:15:56.224" v="18" actId="20577"/>
        <pc:sldMkLst>
          <pc:docMk/>
          <pc:sldMk cId="0" sldId="258"/>
        </pc:sldMkLst>
        <pc:spChg chg="mod">
          <ac:chgData name="Carolyn Mueller" userId="S::cmueller@cnusd.k12.ca.us::966de2f6-cac4-4add-976d-fe8e5105363d" providerId="AD" clId="Web-{FA67654B-F333-3F7F-C921-6F4E4FE481CE}" dt="2021-08-19T11:15:56.224" v="18" actId="20577"/>
          <ac:spMkLst>
            <pc:docMk/>
            <pc:sldMk cId="0" sldId="258"/>
            <ac:spMk id="5" creationId="{00000000-0000-0000-0000-000000000000}"/>
          </ac:spMkLst>
        </pc:spChg>
      </pc:sldChg>
      <pc:sldChg chg="modSp">
        <pc:chgData name="Carolyn Mueller" userId="S::cmueller@cnusd.k12.ca.us::966de2f6-cac4-4add-976d-fe8e5105363d" providerId="AD" clId="Web-{FA67654B-F333-3F7F-C921-6F4E4FE481CE}" dt="2021-08-19T11:22:09.757" v="128" actId="20577"/>
        <pc:sldMkLst>
          <pc:docMk/>
          <pc:sldMk cId="0" sldId="261"/>
        </pc:sldMkLst>
        <pc:spChg chg="mod">
          <ac:chgData name="Carolyn Mueller" userId="S::cmueller@cnusd.k12.ca.us::966de2f6-cac4-4add-976d-fe8e5105363d" providerId="AD" clId="Web-{FA67654B-F333-3F7F-C921-6F4E4FE481CE}" dt="2021-08-19T11:22:09.757" v="128" actId="20577"/>
          <ac:spMkLst>
            <pc:docMk/>
            <pc:sldMk cId="0" sldId="261"/>
            <ac:spMk id="3" creationId="{00000000-0000-0000-0000-000000000000}"/>
          </ac:spMkLst>
        </pc:spChg>
      </pc:sldChg>
      <pc:sldChg chg="del">
        <pc:chgData name="Carolyn Mueller" userId="S::cmueller@cnusd.k12.ca.us::966de2f6-cac4-4add-976d-fe8e5105363d" providerId="AD" clId="Web-{FA67654B-F333-3F7F-C921-6F4E4FE481CE}" dt="2021-08-19T11:22:30.680" v="130"/>
        <pc:sldMkLst>
          <pc:docMk/>
          <pc:sldMk cId="0" sldId="262"/>
        </pc:sldMkLst>
      </pc:sldChg>
      <pc:sldChg chg="modSp">
        <pc:chgData name="Carolyn Mueller" userId="S::cmueller@cnusd.k12.ca.us::966de2f6-cac4-4add-976d-fe8e5105363d" providerId="AD" clId="Web-{FA67654B-F333-3F7F-C921-6F4E4FE481CE}" dt="2021-08-19T11:33:16.925" v="419" actId="20577"/>
        <pc:sldMkLst>
          <pc:docMk/>
          <pc:sldMk cId="0" sldId="263"/>
        </pc:sldMkLst>
        <pc:spChg chg="mod">
          <ac:chgData name="Carolyn Mueller" userId="S::cmueller@cnusd.k12.ca.us::966de2f6-cac4-4add-976d-fe8e5105363d" providerId="AD" clId="Web-{FA67654B-F333-3F7F-C921-6F4E4FE481CE}" dt="2021-08-19T11:33:16.925" v="419" actId="20577"/>
          <ac:spMkLst>
            <pc:docMk/>
            <pc:sldMk cId="0" sldId="263"/>
            <ac:spMk id="3" creationId="{00000000-0000-0000-0000-000000000000}"/>
          </ac:spMkLst>
        </pc:spChg>
      </pc:sldChg>
      <pc:sldChg chg="modSp">
        <pc:chgData name="Carolyn Mueller" userId="S::cmueller@cnusd.k12.ca.us::966de2f6-cac4-4add-976d-fe8e5105363d" providerId="AD" clId="Web-{FA67654B-F333-3F7F-C921-6F4E4FE481CE}" dt="2021-08-19T11:36:31.827" v="463" actId="20577"/>
        <pc:sldMkLst>
          <pc:docMk/>
          <pc:sldMk cId="0" sldId="264"/>
        </pc:sldMkLst>
        <pc:spChg chg="mod">
          <ac:chgData name="Carolyn Mueller" userId="S::cmueller@cnusd.k12.ca.us::966de2f6-cac4-4add-976d-fe8e5105363d" providerId="AD" clId="Web-{FA67654B-F333-3F7F-C921-6F4E4FE481CE}" dt="2021-08-19T11:36:31.827" v="463" actId="20577"/>
          <ac:spMkLst>
            <pc:docMk/>
            <pc:sldMk cId="0" sldId="264"/>
            <ac:spMk id="3" creationId="{00000000-0000-0000-0000-000000000000}"/>
          </ac:spMkLst>
        </pc:spChg>
      </pc:sldChg>
      <pc:sldChg chg="modSp">
        <pc:chgData name="Carolyn Mueller" userId="S::cmueller@cnusd.k12.ca.us::966de2f6-cac4-4add-976d-fe8e5105363d" providerId="AD" clId="Web-{FA67654B-F333-3F7F-C921-6F4E4FE481CE}" dt="2021-08-19T11:40:33.872" v="572" actId="20577"/>
        <pc:sldMkLst>
          <pc:docMk/>
          <pc:sldMk cId="0" sldId="265"/>
        </pc:sldMkLst>
        <pc:spChg chg="mod">
          <ac:chgData name="Carolyn Mueller" userId="S::cmueller@cnusd.k12.ca.us::966de2f6-cac4-4add-976d-fe8e5105363d" providerId="AD" clId="Web-{FA67654B-F333-3F7F-C921-6F4E4FE481CE}" dt="2021-08-19T11:37:05.548" v="472" actId="20577"/>
          <ac:spMkLst>
            <pc:docMk/>
            <pc:sldMk cId="0" sldId="265"/>
            <ac:spMk id="2" creationId="{00000000-0000-0000-0000-000000000000}"/>
          </ac:spMkLst>
        </pc:spChg>
        <pc:spChg chg="mod">
          <ac:chgData name="Carolyn Mueller" userId="S::cmueller@cnusd.k12.ca.us::966de2f6-cac4-4add-976d-fe8e5105363d" providerId="AD" clId="Web-{FA67654B-F333-3F7F-C921-6F4E4FE481CE}" dt="2021-08-19T11:40:33.872" v="572" actId="20577"/>
          <ac:spMkLst>
            <pc:docMk/>
            <pc:sldMk cId="0" sldId="265"/>
            <ac:spMk id="3" creationId="{00000000-0000-0000-0000-000000000000}"/>
          </ac:spMkLst>
        </pc:spChg>
      </pc:sldChg>
      <pc:sldChg chg="modSp">
        <pc:chgData name="Carolyn Mueller" userId="S::cmueller@cnusd.k12.ca.us::966de2f6-cac4-4add-976d-fe8e5105363d" providerId="AD" clId="Web-{FA67654B-F333-3F7F-C921-6F4E4FE481CE}" dt="2021-08-19T11:40:49.997" v="581" actId="20577"/>
        <pc:sldMkLst>
          <pc:docMk/>
          <pc:sldMk cId="0" sldId="266"/>
        </pc:sldMkLst>
        <pc:spChg chg="mod">
          <ac:chgData name="Carolyn Mueller" userId="S::cmueller@cnusd.k12.ca.us::966de2f6-cac4-4add-976d-fe8e5105363d" providerId="AD" clId="Web-{FA67654B-F333-3F7F-C921-6F4E4FE481CE}" dt="2021-08-19T11:40:49.997" v="581" actId="20577"/>
          <ac:spMkLst>
            <pc:docMk/>
            <pc:sldMk cId="0" sldId="266"/>
            <ac:spMk id="3" creationId="{00000000-0000-0000-0000-000000000000}"/>
          </ac:spMkLst>
        </pc:spChg>
      </pc:sldChg>
      <pc:sldChg chg="del">
        <pc:chgData name="Carolyn Mueller" userId="S::cmueller@cnusd.k12.ca.us::966de2f6-cac4-4add-976d-fe8e5105363d" providerId="AD" clId="Web-{FA67654B-F333-3F7F-C921-6F4E4FE481CE}" dt="2021-08-19T11:36:35.655" v="464"/>
        <pc:sldMkLst>
          <pc:docMk/>
          <pc:sldMk cId="0" sldId="268"/>
        </pc:sldMkLst>
      </pc:sldChg>
      <pc:sldChg chg="del">
        <pc:chgData name="Carolyn Mueller" userId="S::cmueller@cnusd.k12.ca.us::966de2f6-cac4-4add-976d-fe8e5105363d" providerId="AD" clId="Web-{FA67654B-F333-3F7F-C921-6F4E4FE481CE}" dt="2021-08-19T11:22:22.789" v="129"/>
        <pc:sldMkLst>
          <pc:docMk/>
          <pc:sldMk cId="2200116702" sldId="269"/>
        </pc:sldMkLst>
      </pc:sldChg>
      <pc:sldChg chg="modSp">
        <pc:chgData name="Carolyn Mueller" userId="S::cmueller@cnusd.k12.ca.us::966de2f6-cac4-4add-976d-fe8e5105363d" providerId="AD" clId="Web-{FA67654B-F333-3F7F-C921-6F4E4FE481CE}" dt="2021-08-19T11:27:15.859" v="277" actId="20577"/>
        <pc:sldMkLst>
          <pc:docMk/>
          <pc:sldMk cId="667335757" sldId="270"/>
        </pc:sldMkLst>
        <pc:spChg chg="mod">
          <ac:chgData name="Carolyn Mueller" userId="S::cmueller@cnusd.k12.ca.us::966de2f6-cac4-4add-976d-fe8e5105363d" providerId="AD" clId="Web-{FA67654B-F333-3F7F-C921-6F4E4FE481CE}" dt="2021-08-19T11:27:15.859" v="277" actId="20577"/>
          <ac:spMkLst>
            <pc:docMk/>
            <pc:sldMk cId="667335757" sldId="270"/>
            <ac:spMk id="2" creationId="{00000000-0000-0000-0000-000000000000}"/>
          </ac:spMkLst>
        </pc:spChg>
      </pc:sldChg>
      <pc:sldChg chg="modSp">
        <pc:chgData name="Carolyn Mueller" userId="S::cmueller@cnusd.k12.ca.us::966de2f6-cac4-4add-976d-fe8e5105363d" providerId="AD" clId="Web-{FA67654B-F333-3F7F-C921-6F4E4FE481CE}" dt="2021-08-19T11:31:20.356" v="347" actId="20577"/>
        <pc:sldMkLst>
          <pc:docMk/>
          <pc:sldMk cId="2305632904" sldId="271"/>
        </pc:sldMkLst>
        <pc:spChg chg="mod">
          <ac:chgData name="Carolyn Mueller" userId="S::cmueller@cnusd.k12.ca.us::966de2f6-cac4-4add-976d-fe8e5105363d" providerId="AD" clId="Web-{FA67654B-F333-3F7F-C921-6F4E4FE481CE}" dt="2021-08-19T11:31:20.356" v="347" actId="20577"/>
          <ac:spMkLst>
            <pc:docMk/>
            <pc:sldMk cId="2305632904" sldId="271"/>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130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40176" y="1"/>
            <a:ext cx="3013075" cy="465138"/>
          </a:xfrm>
          <a:prstGeom prst="rect">
            <a:avLst/>
          </a:prstGeom>
        </p:spPr>
        <p:txBody>
          <a:bodyPr vert="horz" lIns="91440" tIns="45720" rIns="91440" bIns="45720" rtlCol="0"/>
          <a:lstStyle>
            <a:lvl1pPr algn="r">
              <a:defRPr sz="1200"/>
            </a:lvl1pPr>
          </a:lstStyle>
          <a:p>
            <a:fld id="{7A0B9320-AB24-4A2E-AF97-1CD057EF46D3}" type="datetimeFigureOut">
              <a:rPr lang="en-US" smtClean="0"/>
              <a:pPr/>
              <a:t>8/19/2021</a:t>
            </a:fld>
            <a:endParaRPr lang="en-US"/>
          </a:p>
        </p:txBody>
      </p:sp>
      <p:sp>
        <p:nvSpPr>
          <p:cNvPr id="4" name="Footer Placeholder 3"/>
          <p:cNvSpPr>
            <a:spLocks noGrp="1"/>
          </p:cNvSpPr>
          <p:nvPr>
            <p:ph type="ftr" sz="quarter" idx="2"/>
          </p:nvPr>
        </p:nvSpPr>
        <p:spPr>
          <a:xfrm>
            <a:off x="1" y="8842375"/>
            <a:ext cx="30130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40176" y="8842375"/>
            <a:ext cx="3013075" cy="465138"/>
          </a:xfrm>
          <a:prstGeom prst="rect">
            <a:avLst/>
          </a:prstGeom>
        </p:spPr>
        <p:txBody>
          <a:bodyPr vert="horz" lIns="91440" tIns="45720" rIns="91440" bIns="45720" rtlCol="0" anchor="b"/>
          <a:lstStyle>
            <a:lvl1pPr algn="r">
              <a:defRPr sz="1200"/>
            </a:lvl1pPr>
          </a:lstStyle>
          <a:p>
            <a:fld id="{FDBCFE12-B7FC-481E-AD86-4DB3C4000B5A}" type="slidenum">
              <a:rPr lang="en-US" smtClean="0"/>
              <a:pPr/>
              <a:t>‹#›</a:t>
            </a:fld>
            <a:endParaRPr lang="en-US"/>
          </a:p>
        </p:txBody>
      </p:sp>
    </p:spTree>
    <p:extLst>
      <p:ext uri="{BB962C8B-B14F-4D97-AF65-F5344CB8AC3E}">
        <p14:creationId xmlns:p14="http://schemas.microsoft.com/office/powerpoint/2010/main" val="2116600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7" y="0"/>
            <a:ext cx="3013763" cy="465455"/>
          </a:xfrm>
          <a:prstGeom prst="rect">
            <a:avLst/>
          </a:prstGeom>
        </p:spPr>
        <p:txBody>
          <a:bodyPr vert="horz" lIns="92930" tIns="46465" rIns="92930" bIns="46465" rtlCol="0"/>
          <a:lstStyle>
            <a:lvl1pPr algn="r">
              <a:defRPr sz="1200"/>
            </a:lvl1pPr>
          </a:lstStyle>
          <a:p>
            <a:fld id="{E7AB60DA-245B-4DF0-8BE2-283B1BA3F240}" type="datetimeFigureOut">
              <a:rPr lang="en-US" smtClean="0"/>
              <a:pPr/>
              <a:t>8/19/2021</a:t>
            </a:fld>
            <a:endParaRPr lang="en-US"/>
          </a:p>
        </p:txBody>
      </p:sp>
      <p:sp>
        <p:nvSpPr>
          <p:cNvPr id="4" name="Slide Image Placeholder 3"/>
          <p:cNvSpPr>
            <a:spLocks noGrp="1" noRot="1" noChangeAspect="1"/>
          </p:cNvSpPr>
          <p:nvPr>
            <p:ph type="sldImg" idx="2"/>
          </p:nvPr>
        </p:nvSpPr>
        <p:spPr>
          <a:xfrm>
            <a:off x="1149350" y="698500"/>
            <a:ext cx="4656138" cy="3492500"/>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5" y="4421824"/>
            <a:ext cx="5563870" cy="4189095"/>
          </a:xfrm>
          <a:prstGeom prst="rect">
            <a:avLst/>
          </a:prstGeom>
        </p:spPr>
        <p:txBody>
          <a:bodyPr vert="horz" lIns="92930" tIns="46465" rIns="92930" bIns="4646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7" y="8842029"/>
            <a:ext cx="3013763" cy="465455"/>
          </a:xfrm>
          <a:prstGeom prst="rect">
            <a:avLst/>
          </a:prstGeom>
        </p:spPr>
        <p:txBody>
          <a:bodyPr vert="horz" lIns="92930" tIns="46465" rIns="92930" bIns="46465" rtlCol="0" anchor="b"/>
          <a:lstStyle>
            <a:lvl1pPr algn="r">
              <a:defRPr sz="1200"/>
            </a:lvl1pPr>
          </a:lstStyle>
          <a:p>
            <a:fld id="{15F4BD48-3005-4BD2-9A8E-FA97AC891038}" type="slidenum">
              <a:rPr lang="en-US" smtClean="0"/>
              <a:pPr/>
              <a:t>‹#›</a:t>
            </a:fld>
            <a:endParaRPr lang="en-US"/>
          </a:p>
        </p:txBody>
      </p:sp>
    </p:spTree>
    <p:extLst>
      <p:ext uri="{BB962C8B-B14F-4D97-AF65-F5344CB8AC3E}">
        <p14:creationId xmlns:p14="http://schemas.microsoft.com/office/powerpoint/2010/main" val="1461155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5F4BD48-3005-4BD2-9A8E-FA97AC891038}" type="slidenum">
              <a:rPr lang="en-US" smtClean="0"/>
              <a:pPr/>
              <a:t>1</a:t>
            </a:fld>
            <a:endParaRPr lang="en-US"/>
          </a:p>
        </p:txBody>
      </p:sp>
    </p:spTree>
    <p:extLst>
      <p:ext uri="{BB962C8B-B14F-4D97-AF65-F5344CB8AC3E}">
        <p14:creationId xmlns:p14="http://schemas.microsoft.com/office/powerpoint/2010/main" val="338038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F4BD48-3005-4BD2-9A8E-FA97AC891038}" type="slidenum">
              <a:rPr lang="en-US" smtClean="0"/>
              <a:pPr/>
              <a:t>21</a:t>
            </a:fld>
            <a:endParaRPr lang="en-US"/>
          </a:p>
        </p:txBody>
      </p:sp>
    </p:spTree>
    <p:extLst>
      <p:ext uri="{BB962C8B-B14F-4D97-AF65-F5344CB8AC3E}">
        <p14:creationId xmlns:p14="http://schemas.microsoft.com/office/powerpoint/2010/main" val="26472936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D6BCB2D-7782-4F15-9256-5E6F3139905A}" type="datetimeFigureOut">
              <a:rPr lang="en-US" smtClean="0"/>
              <a:pPr/>
              <a:t>8/19/2021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2CB0702-E636-4E9A-BA1E-FB2799CA633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6BCB2D-7782-4F15-9256-5E6F3139905A}" type="datetimeFigureOut">
              <a:rPr lang="en-US" smtClean="0"/>
              <a:pPr/>
              <a:t>8/19/2021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B0702-E636-4E9A-BA1E-FB2799CA6337}"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D6BCB2D-7782-4F15-9256-5E6F3139905A}" type="datetimeFigureOut">
              <a:rPr lang="en-US" smtClean="0"/>
              <a:pPr/>
              <a:t>8/19/2021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B0702-E636-4E9A-BA1E-FB2799CA6337}"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D6BCB2D-7782-4F15-9256-5E6F3139905A}" type="datetimeFigureOut">
              <a:rPr lang="en-US" smtClean="0"/>
              <a:pPr/>
              <a:t>8/19/2021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CB0702-E636-4E9A-BA1E-FB2799CA6337}"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D6BCB2D-7782-4F15-9256-5E6F3139905A}" type="datetimeFigureOut">
              <a:rPr lang="en-US" smtClean="0"/>
              <a:pPr/>
              <a:t>8/19/2021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CB0702-E636-4E9A-BA1E-FB2799CA633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D6BCB2D-7782-4F15-9256-5E6F3139905A}" type="datetimeFigureOut">
              <a:rPr lang="en-US" smtClean="0"/>
              <a:pPr/>
              <a:t>8/19/2021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CB0702-E636-4E9A-BA1E-FB2799CA6337}"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6BCB2D-7782-4F15-9256-5E6F3139905A}" type="datetimeFigureOut">
              <a:rPr lang="en-US" smtClean="0"/>
              <a:pPr/>
              <a:t>8/19/2021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CB0702-E636-4E9A-BA1E-FB2799CA63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D6BCB2D-7782-4F15-9256-5E6F3139905A}" type="datetimeFigureOut">
              <a:rPr lang="en-US" smtClean="0"/>
              <a:pPr/>
              <a:t>8/19/2021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CB0702-E636-4E9A-BA1E-FB2799CA633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D6BCB2D-7782-4F15-9256-5E6F3139905A}" type="datetimeFigureOut">
              <a:rPr lang="en-US" smtClean="0"/>
              <a:pPr/>
              <a:t>8/19/2021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2CB0702-E636-4E9A-BA1E-FB2799CA6337}"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6BCB2D-7782-4F15-9256-5E6F3139905A}" type="datetimeFigureOut">
              <a:rPr lang="en-US" smtClean="0"/>
              <a:pPr/>
              <a:t>8/19/2021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B0702-E636-4E9A-BA1E-FB2799CA63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6BCB2D-7782-4F15-9256-5E6F3139905A}" type="datetimeFigureOut">
              <a:rPr lang="en-US" smtClean="0"/>
              <a:pPr/>
              <a:t>8/19/2021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B0702-E636-4E9A-BA1E-FB2799CA63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D6BCB2D-7782-4F15-9256-5E6F3139905A}" type="datetimeFigureOut">
              <a:rPr lang="en-US" smtClean="0"/>
              <a:pPr/>
              <a:t>8/19/2021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2CB0702-E636-4E9A-BA1E-FB2799CA63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rive.google.com/file/d/12Pw7q8h8SCLKxVBvYR_dPRVO0NHA1N8j/view?usp=shar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drive.google.com/file/d/1ZaWWloIc1XjTV5xwj30OaL7cbPNK7TMX/view?usp=sharin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kids.nationalgeographic.com/" TargetMode="External"/><Relationship Id="rId3" Type="http://schemas.openxmlformats.org/officeDocument/2006/relationships/hyperlink" Target="https://typetastic.com/learn.html" TargetMode="External"/><Relationship Id="rId7" Type="http://schemas.openxmlformats.org/officeDocument/2006/relationships/hyperlink" Target="https://pbskids.org/" TargetMode="External"/><Relationship Id="rId2" Type="http://schemas.openxmlformats.org/officeDocument/2006/relationships/hyperlink" Target="https://www.starfall.com/h/" TargetMode="External"/><Relationship Id="rId1" Type="http://schemas.openxmlformats.org/officeDocument/2006/relationships/slideLayout" Target="../slideLayouts/slideLayout2.xml"/><Relationship Id="rId6" Type="http://schemas.openxmlformats.org/officeDocument/2006/relationships/hyperlink" Target="http://mousepractice.altervista.org/" TargetMode="External"/><Relationship Id="rId5" Type="http://schemas.openxmlformats.org/officeDocument/2006/relationships/hyperlink" Target="https://www.storylineonline.net/" TargetMode="External"/><Relationship Id="rId4" Type="http://schemas.openxmlformats.org/officeDocument/2006/relationships/hyperlink" Target="https://www.abcya.com/grades/k" TargetMode="External"/><Relationship Id="rId9" Type="http://schemas.openxmlformats.org/officeDocument/2006/relationships/hyperlink" Target="http://toytheater.com/"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mailto:cmueller@cnusd.k12.ca.u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381000"/>
            <a:ext cx="8229600" cy="2819400"/>
          </a:xfrm>
        </p:spPr>
        <p:txBody>
          <a:bodyPr vert="horz" lIns="91440" tIns="45720" rIns="91440" bIns="45720" anchor="b">
            <a:normAutofit/>
            <a:scene3d>
              <a:camera prst="orthographicFront"/>
              <a:lightRig rig="soft" dir="t"/>
            </a:scene3d>
            <a:sp3d prstMaterial="softEdge">
              <a:bevelT w="25400" h="25400"/>
            </a:sp3d>
          </a:bodyPr>
          <a:lstStyle/>
          <a:p>
            <a:r>
              <a:rPr lang="en-US" sz="6600" dirty="0"/>
              <a:t>Welcome to </a:t>
            </a:r>
            <a:br>
              <a:rPr lang="en-US" sz="6600" dirty="0"/>
            </a:br>
            <a:r>
              <a:rPr lang="en-US" sz="6600">
                <a:cs typeface="Lucida Sans Unicode"/>
              </a:rPr>
              <a:t>Kindergarten!!</a:t>
            </a:r>
            <a:endParaRPr lang="en-US" sz="6600" dirty="0"/>
          </a:p>
        </p:txBody>
      </p:sp>
      <p:sp>
        <p:nvSpPr>
          <p:cNvPr id="3" name="Subtitle 2"/>
          <p:cNvSpPr>
            <a:spLocks noGrp="1"/>
          </p:cNvSpPr>
          <p:nvPr>
            <p:ph type="subTitle" idx="1"/>
          </p:nvPr>
        </p:nvSpPr>
        <p:spPr>
          <a:xfrm>
            <a:off x="2133600" y="3581400"/>
            <a:ext cx="6400800" cy="2209800"/>
          </a:xfrm>
        </p:spPr>
        <p:txBody>
          <a:bodyPr vert="horz" lIns="45720" tIns="45720" rIns="45720" bIns="45720" anchor="t">
            <a:normAutofit/>
          </a:bodyPr>
          <a:lstStyle/>
          <a:p>
            <a:pPr marR="63500"/>
            <a:r>
              <a:rPr lang="en-US" sz="4400" dirty="0">
                <a:latin typeface="+mj-lt"/>
              </a:rPr>
              <a:t>MRS. MUELLER’S CLASS</a:t>
            </a:r>
            <a:endParaRPr lang="en-US"/>
          </a:p>
          <a:p>
            <a:pPr marR="63500"/>
            <a:r>
              <a:rPr lang="en-US" sz="4400" b="1">
                <a:solidFill>
                  <a:srgbClr val="FF0000"/>
                </a:solidFill>
                <a:latin typeface="+mj-lt"/>
              </a:rPr>
              <a:t>2021-2022</a:t>
            </a:r>
            <a:endParaRPr lang="en-US" sz="4400" b="1">
              <a:solidFill>
                <a:srgbClr val="FF0000"/>
              </a:solidFill>
              <a:latin typeface="+mj-lt"/>
              <a:cs typeface="Lucida Sans Unicod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anchor="t">
            <a:normAutofit fontScale="92500" lnSpcReduction="10000"/>
          </a:bodyPr>
          <a:lstStyle/>
          <a:p>
            <a:pPr indent="-255905">
              <a:buFont typeface="Wingdings" pitchFamily="2" charset="2"/>
              <a:buChar char="v"/>
            </a:pPr>
            <a:r>
              <a:rPr lang="en-US">
                <a:cs typeface="Lucida Sans Unicode"/>
              </a:rPr>
              <a:t>32nd year teaching and all of them at Coronita </a:t>
            </a:r>
            <a:endParaRPr lang="en-US" dirty="0">
              <a:cs typeface="Lucida Sans Unicode"/>
            </a:endParaRPr>
          </a:p>
          <a:p>
            <a:pPr indent="-255905">
              <a:buFont typeface="Wingdings" pitchFamily="2" charset="2"/>
              <a:buChar char="v"/>
            </a:pPr>
            <a:r>
              <a:rPr lang="en-US" dirty="0"/>
              <a:t>20 years at 3</a:t>
            </a:r>
            <a:r>
              <a:rPr lang="en-US" baseline="30000" dirty="0"/>
              <a:t>rd</a:t>
            </a:r>
            <a:r>
              <a:rPr lang="en-US"/>
              <a:t> grade, 11 years at 4</a:t>
            </a:r>
            <a:r>
              <a:rPr lang="en-US" baseline="30000" dirty="0"/>
              <a:t>th</a:t>
            </a:r>
            <a:r>
              <a:rPr lang="en-US"/>
              <a:t> grade, 1 year virtual Kindergarten</a:t>
            </a:r>
            <a:endParaRPr lang="en-US" dirty="0">
              <a:cs typeface="Lucida Sans Unicode"/>
            </a:endParaRPr>
          </a:p>
          <a:p>
            <a:pPr marL="621665" lvl="1">
              <a:buFont typeface="Wingdings" pitchFamily="2" charset="2"/>
              <a:buChar char="v"/>
            </a:pPr>
            <a:r>
              <a:rPr lang="en-US" dirty="0"/>
              <a:t>CSULB 1988; Teaching Credential 1989</a:t>
            </a:r>
            <a:endParaRPr lang="en-US" dirty="0">
              <a:cs typeface="Lucida Sans Unicode"/>
            </a:endParaRPr>
          </a:p>
          <a:p>
            <a:pPr marL="621665" lvl="1">
              <a:buFont typeface="Wingdings" pitchFamily="2" charset="2"/>
              <a:buChar char="v"/>
            </a:pPr>
            <a:r>
              <a:rPr lang="en-US" dirty="0"/>
              <a:t> Master’s degree  2009, Concordia University</a:t>
            </a:r>
            <a:endParaRPr lang="en-US" dirty="0">
              <a:cs typeface="Lucida Sans Unicode"/>
            </a:endParaRPr>
          </a:p>
          <a:p>
            <a:pPr marL="621665" lvl="1">
              <a:buFont typeface="Wingdings" pitchFamily="2" charset="2"/>
              <a:buChar char="v"/>
            </a:pPr>
            <a:endParaRPr lang="en-US" dirty="0">
              <a:cs typeface="Lucida Sans Unicode"/>
            </a:endParaRPr>
          </a:p>
          <a:p>
            <a:pPr marL="621665" lvl="1">
              <a:buFont typeface="Wingdings" pitchFamily="2" charset="2"/>
              <a:buChar char="v"/>
            </a:pPr>
            <a:r>
              <a:rPr lang="en-US" dirty="0"/>
              <a:t>Committees @ </a:t>
            </a:r>
            <a:r>
              <a:rPr lang="en-US" err="1"/>
              <a:t>Coronita</a:t>
            </a:r>
            <a:r>
              <a:rPr lang="en-US" dirty="0"/>
              <a:t> for this year– Safety, Social, Kid Connector, Student Council, Math, Reading Counts </a:t>
            </a:r>
            <a:endParaRPr lang="en-US" dirty="0">
              <a:cs typeface="Lucida Sans Unicode"/>
            </a:endParaRPr>
          </a:p>
          <a:p>
            <a:pPr marL="621665" lvl="1">
              <a:buFont typeface="Wingdings" pitchFamily="2" charset="2"/>
              <a:buChar char="v"/>
            </a:pPr>
            <a:endParaRPr lang="en-US" dirty="0">
              <a:cs typeface="Lucida Sans Unicode"/>
            </a:endParaRPr>
          </a:p>
          <a:p>
            <a:pPr marL="621665" lvl="1">
              <a:buFont typeface="Wingdings" pitchFamily="2" charset="2"/>
              <a:buChar char="v"/>
            </a:pPr>
            <a:r>
              <a:rPr lang="en-US"/>
              <a:t>Married with 4 children and a dog  – 2 girls: 29, married/grandson (almost 1) ; 25, works full time, 1 dog; 2 boys: 22, works full time; 13, 8</a:t>
            </a:r>
            <a:r>
              <a:rPr lang="en-US" baseline="30000"/>
              <a:t>th</a:t>
            </a:r>
            <a:r>
              <a:rPr lang="en-US"/>
              <a:t>  grade at Auburndale, Dual Immersion</a:t>
            </a:r>
            <a:endParaRPr lang="en-US">
              <a:cs typeface="Lucida Sans Unicode"/>
            </a:endParaRPr>
          </a:p>
        </p:txBody>
      </p:sp>
      <p:sp>
        <p:nvSpPr>
          <p:cNvPr id="2" name="Title 1"/>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t>Welcome and Introduction</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257800"/>
          </a:xfrm>
        </p:spPr>
        <p:txBody>
          <a:bodyPr vert="horz" lIns="91440" tIns="45720" rIns="91440" bIns="45720" anchor="t">
            <a:noAutofit/>
          </a:bodyPr>
          <a:lstStyle/>
          <a:p>
            <a:pPr indent="-255905">
              <a:buNone/>
            </a:pPr>
            <a:r>
              <a:rPr lang="en-US" sz="2800" dirty="0">
                <a:latin typeface="+mj-lt"/>
              </a:rPr>
              <a:t>	</a:t>
            </a:r>
            <a:r>
              <a:rPr lang="en-US" sz="2400" dirty="0">
                <a:latin typeface="+mj-lt"/>
              </a:rPr>
              <a:t>I treat my students like I’d like my own children to be treated.  My goal is for them to become independent, responsible learners and problem solvers who work to the best of their ability and enjoy learning.</a:t>
            </a:r>
            <a:endParaRPr lang="en-US" dirty="0">
              <a:latin typeface="+mj-lt"/>
              <a:cs typeface="Lucida Sans Unicode"/>
            </a:endParaRPr>
          </a:p>
          <a:p>
            <a:pPr indent="-255905">
              <a:buNone/>
            </a:pPr>
            <a:endParaRPr lang="en-US" sz="2400" dirty="0">
              <a:latin typeface="+mj-lt"/>
            </a:endParaRPr>
          </a:p>
          <a:p>
            <a:pPr marL="1428750" lvl="3" indent="-514350">
              <a:buAutoNum type="arabicPeriod"/>
            </a:pPr>
            <a:r>
              <a:rPr lang="en-US" sz="2800" dirty="0">
                <a:latin typeface="+mj-lt"/>
              </a:rPr>
              <a:t>Rules, PAWs</a:t>
            </a:r>
            <a:endParaRPr lang="en-US" sz="2800" dirty="0">
              <a:latin typeface="+mj-lt"/>
              <a:cs typeface="Lucida Sans Unicode"/>
            </a:endParaRPr>
          </a:p>
          <a:p>
            <a:pPr marL="1428750" lvl="3" indent="-514350">
              <a:buAutoNum type="arabicPeriod"/>
            </a:pPr>
            <a:r>
              <a:rPr lang="en-US" sz="2800" dirty="0">
                <a:latin typeface="+mj-lt"/>
              </a:rPr>
              <a:t>Positive/Negative Consequences,</a:t>
            </a:r>
            <a:r>
              <a:rPr lang="en-US" sz="2800" dirty="0">
                <a:solidFill>
                  <a:srgbClr val="FF0000"/>
                </a:solidFill>
                <a:latin typeface="+mj-lt"/>
              </a:rPr>
              <a:t> </a:t>
            </a:r>
            <a:r>
              <a:rPr lang="en-US" sz="2800" dirty="0">
                <a:latin typeface="+mj-lt"/>
              </a:rPr>
              <a:t>Citations</a:t>
            </a:r>
            <a:endParaRPr lang="en-US" sz="2800">
              <a:latin typeface="+mj-lt"/>
              <a:cs typeface="Lucida Sans Unicode"/>
            </a:endParaRPr>
          </a:p>
          <a:p>
            <a:pPr marL="1428750" lvl="3" indent="-514350">
              <a:buFont typeface="+mj-lt"/>
              <a:buAutoNum type="arabicPeriod"/>
            </a:pPr>
            <a:r>
              <a:rPr lang="en-US" sz="2800" dirty="0">
                <a:latin typeface="Lucida Sans Unicode"/>
                <a:cs typeface="Lucida Sans Unicode"/>
              </a:rPr>
              <a:t>Weekly homework packets</a:t>
            </a:r>
          </a:p>
          <a:p>
            <a:pPr indent="-255905">
              <a:buNone/>
            </a:pPr>
            <a:r>
              <a:rPr lang="en-US" sz="3200" dirty="0">
                <a:latin typeface="Comic Sans MS" pitchFamily="66" charset="0"/>
              </a:rPr>
              <a:t> </a:t>
            </a:r>
          </a:p>
        </p:txBody>
      </p:sp>
      <p:sp>
        <p:nvSpPr>
          <p:cNvPr id="2" name="Title 1"/>
          <p:cNvSpPr>
            <a:spLocks noGrp="1"/>
          </p:cNvSpPr>
          <p:nvPr>
            <p:ph type="title"/>
          </p:nvPr>
        </p:nvSpPr>
        <p:spPr/>
        <p:txBody>
          <a:bodyPr vert="horz" lIns="91440" tIns="45720" rIns="91440" bIns="45720" rtlCol="0" anchor="ctr">
            <a:normAutofit fontScale="90000"/>
            <a:scene3d>
              <a:camera prst="orthographicFront"/>
              <a:lightRig rig="soft" dir="t"/>
            </a:scene3d>
            <a:sp3d prstMaterial="softEdge">
              <a:bevelT w="25400" h="25400"/>
            </a:sp3d>
          </a:bodyPr>
          <a:lstStyle/>
          <a:p>
            <a:pPr algn="ctr"/>
            <a:r>
              <a:rPr lang="en-US" dirty="0"/>
              <a:t>Classroom  </a:t>
            </a:r>
            <a:br>
              <a:rPr lang="en-US" dirty="0"/>
            </a:br>
            <a:r>
              <a:rPr lang="en-US" dirty="0"/>
              <a:t>Behavioral Expectations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5B1D18-C5D1-41F7-BFC8-63769979D122}"/>
              </a:ext>
            </a:extLst>
          </p:cNvPr>
          <p:cNvSpPr>
            <a:spLocks noGrp="1"/>
          </p:cNvSpPr>
          <p:nvPr>
            <p:ph idx="1"/>
          </p:nvPr>
        </p:nvSpPr>
        <p:spPr/>
        <p:txBody>
          <a:bodyPr vert="horz" lIns="91440" tIns="45720" rIns="91440" bIns="45720" anchor="t">
            <a:normAutofit/>
          </a:bodyPr>
          <a:lstStyle/>
          <a:p>
            <a:pPr indent="-255905"/>
            <a:r>
              <a:rPr lang="en-US" dirty="0">
                <a:ea typeface="+mn-lt"/>
                <a:cs typeface="+mn-lt"/>
                <a:hlinkClick r:id="rId2"/>
              </a:rPr>
              <a:t>https://drive.google.com/file/d/12Pw7q8h8SCLKxVBvYR_dPRVO0NHA1N8j/view?usp=sharing</a:t>
            </a:r>
            <a:r>
              <a:rPr lang="en-US" dirty="0">
                <a:ea typeface="+mn-lt"/>
                <a:cs typeface="+mn-lt"/>
              </a:rPr>
              <a:t>  </a:t>
            </a:r>
            <a:endParaRPr lang="en-US">
              <a:cs typeface="Lucida Sans Unicode"/>
            </a:endParaRPr>
          </a:p>
        </p:txBody>
      </p:sp>
      <p:sp>
        <p:nvSpPr>
          <p:cNvPr id="3" name="Title 2">
            <a:extLst>
              <a:ext uri="{FF2B5EF4-FFF2-40B4-BE49-F238E27FC236}">
                <a16:creationId xmlns:a16="http://schemas.microsoft.com/office/drawing/2014/main" id="{7DD171B3-0220-4CDD-A9B8-E4381D21BA72}"/>
              </a:ext>
            </a:extLst>
          </p:cNvPr>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cs typeface="Lucida Sans Unicode"/>
              </a:rPr>
              <a:t>PAWS POSTER</a:t>
            </a:r>
          </a:p>
        </p:txBody>
      </p:sp>
    </p:spTree>
    <p:extLst>
      <p:ext uri="{BB962C8B-B14F-4D97-AF65-F5344CB8AC3E}">
        <p14:creationId xmlns:p14="http://schemas.microsoft.com/office/powerpoint/2010/main" val="1441454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vert="horz" lIns="91440" tIns="45720" rIns="91440" bIns="45720" anchor="t">
            <a:normAutofit/>
          </a:bodyPr>
          <a:lstStyle/>
          <a:p>
            <a:pPr marL="137160" indent="0">
              <a:buNone/>
            </a:pPr>
            <a:endParaRPr lang="en-US" dirty="0">
              <a:cs typeface="Lucida Sans Unicode"/>
            </a:endParaRPr>
          </a:p>
          <a:p>
            <a:pPr marL="651510" indent="-514350">
              <a:buFont typeface="+mj-lt"/>
              <a:buAutoNum type="alphaUcPeriod"/>
            </a:pPr>
            <a:r>
              <a:rPr lang="en-US"/>
              <a:t>Language Arts – Benchmark</a:t>
            </a:r>
            <a:endParaRPr lang="en-US">
              <a:cs typeface="Lucida Sans Unicode"/>
            </a:endParaRPr>
          </a:p>
          <a:p>
            <a:pPr marL="651510" indent="-514350">
              <a:buFont typeface="+mj-lt"/>
              <a:buAutoNum type="alphaUcPeriod"/>
            </a:pPr>
            <a:r>
              <a:rPr lang="en-US"/>
              <a:t>Math - Pearson</a:t>
            </a:r>
            <a:endParaRPr lang="en-US">
              <a:cs typeface="Lucida Sans Unicode"/>
            </a:endParaRPr>
          </a:p>
          <a:p>
            <a:pPr marL="651510" indent="-514350">
              <a:buFont typeface="+mj-lt"/>
              <a:buAutoNum type="alphaUcPeriod"/>
            </a:pPr>
            <a:r>
              <a:rPr lang="en-US" sz="2800"/>
              <a:t>Social Studies – </a:t>
            </a:r>
            <a:r>
              <a:rPr lang="en-US" sz="2400"/>
              <a:t>Studies Weekly/Benchmark</a:t>
            </a:r>
          </a:p>
          <a:p>
            <a:pPr marL="651510" indent="-514350">
              <a:buAutoNum type="alphaUcPeriod"/>
            </a:pPr>
            <a:r>
              <a:rPr lang="en-US" sz="2400">
                <a:ea typeface="+mn-lt"/>
                <a:cs typeface="+mn-lt"/>
              </a:rPr>
              <a:t>Science – Macmillan McGraw Hill text/Benchmark</a:t>
            </a:r>
          </a:p>
          <a:p>
            <a:pPr marL="651510" indent="-514350">
              <a:buAutoNum type="alphaUcPeriod"/>
            </a:pPr>
            <a:r>
              <a:rPr lang="en-US" sz="2400">
                <a:ea typeface="+mn-lt"/>
                <a:cs typeface="+mn-lt"/>
              </a:rPr>
              <a:t>ELD – Benchmark, designated English Learners only (30 minutes daily) and enrichment for EOs</a:t>
            </a:r>
            <a:endParaRPr lang="en-US" sz="2400">
              <a:solidFill>
                <a:srgbClr val="000000"/>
              </a:solidFill>
              <a:ea typeface="+mn-lt"/>
              <a:cs typeface="+mn-lt"/>
            </a:endParaRPr>
          </a:p>
          <a:p>
            <a:pPr marL="651510" indent="-514350">
              <a:buAutoNum type="alphaUcPeriod"/>
            </a:pPr>
            <a:r>
              <a:rPr lang="en-US" sz="2400">
                <a:ea typeface="+mn-lt"/>
                <a:cs typeface="+mn-lt"/>
              </a:rPr>
              <a:t>Technology – 6 classroom computers, Smart </a:t>
            </a:r>
            <a:r>
              <a:rPr lang="en-US" sz="2400" dirty="0">
                <a:ea typeface="+mn-lt"/>
                <a:cs typeface="+mn-lt"/>
              </a:rPr>
              <a:t>board, Ipads, laptop, projector, 3 VDI Computer Labs, student devices (more on this coming)</a:t>
            </a:r>
            <a:endParaRPr lang="en-US" sz="2400">
              <a:ea typeface="+mn-lt"/>
              <a:cs typeface="+mn-lt"/>
            </a:endParaRPr>
          </a:p>
          <a:p>
            <a:pPr marL="651510" indent="-514350">
              <a:buAutoNum type="alphaUcPeriod"/>
            </a:pPr>
            <a:endParaRPr lang="en-US" sz="2400" dirty="0">
              <a:ea typeface="+mn-lt"/>
              <a:cs typeface="+mn-lt"/>
            </a:endParaRPr>
          </a:p>
          <a:p>
            <a:pPr marL="651510" indent="-514350">
              <a:buAutoNum type="alphaUcPeriod"/>
            </a:pPr>
            <a:endParaRPr lang="en-US" sz="2400" dirty="0">
              <a:cs typeface="Lucida Sans Unicode"/>
            </a:endParaRPr>
          </a:p>
          <a:p>
            <a:pPr marL="651510" indent="-514350">
              <a:buFont typeface="+mj-lt"/>
              <a:buAutoNum type="alphaUcPeriod"/>
            </a:pPr>
            <a:endParaRPr lang="en-US" sz="2400" dirty="0">
              <a:cs typeface="Lucida Sans Unicode"/>
            </a:endParaRPr>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Lucida Sans Unicode"/>
              <a:buAutoNum type="alphaUcPeriod"/>
            </a:pPr>
            <a:endParaRPr lang="en-US" sz="2800" dirty="0">
              <a:cs typeface="Lucida Sans Unicode"/>
            </a:endParaRPr>
          </a:p>
          <a:p>
            <a:pPr marL="137160" indent="0">
              <a:buNone/>
            </a:pPr>
            <a:endParaRPr lang="en-US" sz="2800" dirty="0">
              <a:cs typeface="Lucida Sans Unicode"/>
            </a:endParaRPr>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mj-lt"/>
              <a:buAutoNum type="alphaUcPeriod"/>
            </a:pPr>
            <a:endParaRPr lang="en-US" sz="2800" dirty="0"/>
          </a:p>
          <a:p>
            <a:pPr marL="651510" indent="-514350">
              <a:buFont typeface="Lucida Sans Unicode"/>
              <a:buAutoNum type="alphaUcPeriod"/>
            </a:pPr>
            <a:endParaRPr lang="en-US" sz="2800" dirty="0">
              <a:cs typeface="Lucida Sans Unicode"/>
            </a:endParaRPr>
          </a:p>
          <a:p>
            <a:pPr marL="137160" indent="0">
              <a:buNone/>
            </a:pPr>
            <a:endParaRPr lang="en-US" sz="2800" dirty="0">
              <a:cs typeface="Lucida Sans Unicode"/>
            </a:endParaRPr>
          </a:p>
          <a:p>
            <a:pPr marL="651510" indent="-514350">
              <a:buFont typeface="+mj-lt"/>
              <a:buAutoNum type="alphaUcPeriod"/>
            </a:pPr>
            <a:endParaRPr lang="en-US" dirty="0"/>
          </a:p>
          <a:p>
            <a:pPr marL="651510" indent="-514350">
              <a:buFont typeface="+mj-lt"/>
              <a:buAutoNum type="alphaUcPeriod"/>
            </a:pPr>
            <a:endParaRPr lang="en-US" dirty="0">
              <a:cs typeface="Lucida Sans Unicode"/>
            </a:endParaRPr>
          </a:p>
        </p:txBody>
      </p:sp>
      <p:sp>
        <p:nvSpPr>
          <p:cNvPr id="2" name="Title 1"/>
          <p:cNvSpPr>
            <a:spLocks noGrp="1"/>
          </p:cNvSpPr>
          <p:nvPr>
            <p:ph type="title"/>
          </p:nvPr>
        </p:nvSpPr>
        <p:spPr/>
        <p:txBody>
          <a:bodyPr vert="horz" lIns="91440" tIns="45720" rIns="91440" bIns="45720" rtlCol="0" anchor="ctr">
            <a:normAutofit fontScale="90000"/>
            <a:scene3d>
              <a:camera prst="orthographicFront"/>
              <a:lightRig rig="soft" dir="t"/>
            </a:scene3d>
            <a:sp3d prstMaterial="softEdge">
              <a:bevelT w="25400" h="25400"/>
            </a:sp3d>
          </a:bodyPr>
          <a:lstStyle/>
          <a:p>
            <a:pPr algn="ctr"/>
            <a:r>
              <a:rPr lang="en-US" dirty="0"/>
              <a:t>Curriculum</a:t>
            </a:r>
            <a:br>
              <a:rPr lang="en-US" dirty="0">
                <a:cs typeface="Lucida Sans Unicode"/>
              </a:rPr>
            </a:br>
            <a:r>
              <a:rPr lang="en-US" dirty="0"/>
              <a:t>Common Core State Standards</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F47B72-C39B-4C59-903D-9BCD028FC770}"/>
              </a:ext>
            </a:extLst>
          </p:cNvPr>
          <p:cNvSpPr>
            <a:spLocks noGrp="1"/>
          </p:cNvSpPr>
          <p:nvPr>
            <p:ph idx="1"/>
          </p:nvPr>
        </p:nvSpPr>
        <p:spPr/>
        <p:txBody>
          <a:bodyPr vert="horz" lIns="91440" tIns="45720" rIns="91440" bIns="45720" anchor="t">
            <a:normAutofit/>
          </a:bodyPr>
          <a:lstStyle/>
          <a:p>
            <a:pPr indent="-255905"/>
            <a:r>
              <a:rPr lang="en-US" b="1" dirty="0">
                <a:ea typeface="+mn-lt"/>
                <a:cs typeface="+mn-lt"/>
              </a:rPr>
              <a:t>Foundational Skills</a:t>
            </a:r>
            <a:endParaRPr lang="en-US" dirty="0">
              <a:cs typeface="Lucida Sans Unicode"/>
            </a:endParaRPr>
          </a:p>
          <a:p>
            <a:pPr marL="621665" lvl="1"/>
            <a:r>
              <a:rPr lang="en-US" dirty="0">
                <a:ea typeface="+mn-lt"/>
                <a:cs typeface="+mn-lt"/>
              </a:rPr>
              <a:t>Phonics: letters, letter sounds, rhyme, </a:t>
            </a:r>
            <a:endParaRPr lang="en-US" dirty="0"/>
          </a:p>
          <a:p>
            <a:pPr indent="-255905"/>
            <a:r>
              <a:rPr lang="en-US" dirty="0">
                <a:ea typeface="+mn-lt"/>
                <a:cs typeface="+mn-lt"/>
              </a:rPr>
              <a:t>Reading: Literature (stories)</a:t>
            </a:r>
            <a:endParaRPr lang="en-US" dirty="0"/>
          </a:p>
          <a:p>
            <a:pPr indent="-255905"/>
            <a:r>
              <a:rPr lang="en-US" dirty="0">
                <a:ea typeface="+mn-lt"/>
                <a:cs typeface="+mn-lt"/>
              </a:rPr>
              <a:t>Reading: Informational Text (factual information)</a:t>
            </a:r>
            <a:endParaRPr lang="en-US" dirty="0"/>
          </a:p>
          <a:p>
            <a:pPr indent="-255905"/>
            <a:r>
              <a:rPr lang="en-US" dirty="0">
                <a:ea typeface="+mn-lt"/>
                <a:cs typeface="+mn-lt"/>
              </a:rPr>
              <a:t>Writing: words, sentences, punctuation</a:t>
            </a:r>
            <a:endParaRPr lang="en-US" dirty="0"/>
          </a:p>
          <a:p>
            <a:pPr indent="-255905"/>
            <a:r>
              <a:rPr lang="en-US" dirty="0">
                <a:ea typeface="+mn-lt"/>
                <a:cs typeface="+mn-lt"/>
              </a:rPr>
              <a:t>Speaking and Listening in class</a:t>
            </a:r>
            <a:endParaRPr lang="en-US" dirty="0"/>
          </a:p>
          <a:p>
            <a:pPr indent="-255905"/>
            <a:r>
              <a:rPr lang="en-US" b="1" dirty="0">
                <a:ea typeface="+mn-lt"/>
                <a:cs typeface="+mn-lt"/>
              </a:rPr>
              <a:t>Vocabulary</a:t>
            </a:r>
            <a:r>
              <a:rPr lang="en-US" dirty="0">
                <a:ea typeface="+mn-lt"/>
                <a:cs typeface="+mn-lt"/>
              </a:rPr>
              <a:t>: Sight words, high frequency words, and academic vocabulary.</a:t>
            </a:r>
            <a:br>
              <a:rPr lang="en-US" dirty="0"/>
            </a:br>
            <a:endParaRPr lang="en-US" dirty="0"/>
          </a:p>
        </p:txBody>
      </p:sp>
      <p:sp>
        <p:nvSpPr>
          <p:cNvPr id="3" name="Title 2">
            <a:extLst>
              <a:ext uri="{FF2B5EF4-FFF2-40B4-BE49-F238E27FC236}">
                <a16:creationId xmlns:a16="http://schemas.microsoft.com/office/drawing/2014/main" id="{394E13F8-19A3-4EBF-ABD7-9E53BDB4208F}"/>
              </a:ext>
            </a:extLst>
          </p:cNvPr>
          <p:cNvSpPr>
            <a:spLocks noGrp="1"/>
          </p:cNvSpPr>
          <p:nvPr>
            <p:ph type="title"/>
          </p:nvPr>
        </p:nvSpPr>
        <p:spPr/>
        <p:txBody>
          <a:bodyPr vert="horz" lIns="91440" tIns="45720" rIns="91440" bIns="45720" rtlCol="0" anchor="ctr">
            <a:normAutofit fontScale="90000"/>
            <a:scene3d>
              <a:camera prst="orthographicFront"/>
              <a:lightRig rig="soft" dir="t"/>
            </a:scene3d>
            <a:sp3d prstMaterial="softEdge">
              <a:bevelT w="25400" h="25400"/>
            </a:sp3d>
          </a:bodyPr>
          <a:lstStyle/>
          <a:p>
            <a:pPr algn="ctr"/>
            <a:r>
              <a:rPr lang="en-US" dirty="0">
                <a:cs typeface="Lucida Sans Unicode"/>
              </a:rPr>
              <a:t>For Language Arts, </a:t>
            </a:r>
            <a:br>
              <a:rPr lang="en-US" dirty="0">
                <a:cs typeface="Lucida Sans Unicode"/>
              </a:rPr>
            </a:br>
            <a:r>
              <a:rPr lang="en-US" dirty="0">
                <a:cs typeface="Lucida Sans Unicode"/>
              </a:rPr>
              <a:t>your child will learn</a:t>
            </a:r>
          </a:p>
        </p:txBody>
      </p:sp>
    </p:spTree>
    <p:extLst>
      <p:ext uri="{BB962C8B-B14F-4D97-AF65-F5344CB8AC3E}">
        <p14:creationId xmlns:p14="http://schemas.microsoft.com/office/powerpoint/2010/main" val="1495453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A759D5-CE1C-4597-BF90-532BDC0847E0}"/>
              </a:ext>
            </a:extLst>
          </p:cNvPr>
          <p:cNvSpPr>
            <a:spLocks noGrp="1"/>
          </p:cNvSpPr>
          <p:nvPr>
            <p:ph idx="1"/>
          </p:nvPr>
        </p:nvSpPr>
        <p:spPr/>
        <p:txBody>
          <a:bodyPr vert="horz" lIns="91440" tIns="45720" rIns="91440" bIns="45720" anchor="t">
            <a:normAutofit/>
          </a:bodyPr>
          <a:lstStyle/>
          <a:p>
            <a:pPr indent="-255905"/>
            <a:r>
              <a:rPr lang="en-US" dirty="0">
                <a:ea typeface="+mn-lt"/>
                <a:cs typeface="+mn-lt"/>
              </a:rPr>
              <a:t>Counting and Cardinality (number </a:t>
            </a:r>
            <a:r>
              <a:rPr lang="en-US">
                <a:ea typeface="+mn-lt"/>
                <a:cs typeface="+mn-lt"/>
              </a:rPr>
              <a:t>recognition, counting</a:t>
            </a:r>
            <a:r>
              <a:rPr lang="en-US" dirty="0">
                <a:ea typeface="+mn-lt"/>
                <a:cs typeface="+mn-lt"/>
              </a:rPr>
              <a:t>)</a:t>
            </a:r>
            <a:endParaRPr lang="en-US" dirty="0">
              <a:cs typeface="Lucida Sans Unicode"/>
            </a:endParaRPr>
          </a:p>
          <a:p>
            <a:pPr indent="-255905"/>
            <a:r>
              <a:rPr lang="en-US" dirty="0">
                <a:ea typeface="+mn-lt"/>
                <a:cs typeface="+mn-lt"/>
              </a:rPr>
              <a:t>Measurement and Data(&lt; &gt; =) </a:t>
            </a:r>
            <a:endParaRPr lang="en-US" dirty="0"/>
          </a:p>
          <a:p>
            <a:pPr indent="-255905"/>
            <a:r>
              <a:rPr lang="en-US" dirty="0">
                <a:ea typeface="+mn-lt"/>
                <a:cs typeface="+mn-lt"/>
              </a:rPr>
              <a:t>Operations (+ -) and Algebraic Thinking ( 3 + _ = 5)</a:t>
            </a:r>
            <a:endParaRPr lang="en-US" dirty="0"/>
          </a:p>
          <a:p>
            <a:pPr indent="-255905"/>
            <a:r>
              <a:rPr lang="en-US" dirty="0">
                <a:ea typeface="+mn-lt"/>
                <a:cs typeface="+mn-lt"/>
              </a:rPr>
              <a:t>Geometry-2D (flat) and 3D shapes</a:t>
            </a:r>
            <a:endParaRPr lang="en-US" dirty="0"/>
          </a:p>
          <a:p>
            <a:pPr indent="-255905"/>
            <a:r>
              <a:rPr lang="en-US" dirty="0">
                <a:ea typeface="+mn-lt"/>
                <a:cs typeface="+mn-lt"/>
              </a:rPr>
              <a:t>Number and Operations in Base 10</a:t>
            </a:r>
            <a:endParaRPr lang="en-US" dirty="0"/>
          </a:p>
          <a:p>
            <a:pPr indent="-255905"/>
            <a:endParaRPr lang="en-US" dirty="0">
              <a:cs typeface="Lucida Sans Unicode"/>
            </a:endParaRPr>
          </a:p>
        </p:txBody>
      </p:sp>
      <p:sp>
        <p:nvSpPr>
          <p:cNvPr id="3" name="Title 2">
            <a:extLst>
              <a:ext uri="{FF2B5EF4-FFF2-40B4-BE49-F238E27FC236}">
                <a16:creationId xmlns:a16="http://schemas.microsoft.com/office/drawing/2014/main" id="{E2F39295-D488-4A70-B973-E204815CEF06}"/>
              </a:ext>
            </a:extLst>
          </p:cNvPr>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r>
              <a:rPr lang="en-US" dirty="0">
                <a:cs typeface="Lucida Sans Unicode"/>
              </a:rPr>
              <a:t>For math, your child will learn</a:t>
            </a:r>
            <a:endParaRPr lang="en-US" dirty="0"/>
          </a:p>
        </p:txBody>
      </p:sp>
    </p:spTree>
    <p:extLst>
      <p:ext uri="{BB962C8B-B14F-4D97-AF65-F5344CB8AC3E}">
        <p14:creationId xmlns:p14="http://schemas.microsoft.com/office/powerpoint/2010/main" val="1775321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17141"/>
            <a:ext cx="8229600" cy="5638800"/>
          </a:xfrm>
        </p:spPr>
        <p:txBody>
          <a:bodyPr vert="horz" lIns="91440" tIns="45720" rIns="91440" bIns="45720" anchor="t">
            <a:normAutofit/>
          </a:bodyPr>
          <a:lstStyle/>
          <a:p>
            <a:pPr indent="-255905">
              <a:buNone/>
            </a:pPr>
            <a:r>
              <a:rPr lang="en-US" sz="4000" dirty="0"/>
              <a:t>10:20 – 11:15      </a:t>
            </a:r>
            <a:r>
              <a:rPr lang="en-US" sz="2400" dirty="0"/>
              <a:t>Instructional minutes</a:t>
            </a:r>
            <a:endParaRPr lang="en-US" sz="2400">
              <a:cs typeface="Lucida Sans Unicode"/>
            </a:endParaRPr>
          </a:p>
          <a:p>
            <a:pPr indent="-255905">
              <a:buNone/>
            </a:pPr>
            <a:endParaRPr lang="en-US" sz="2400" dirty="0">
              <a:solidFill>
                <a:srgbClr val="000000"/>
              </a:solidFill>
              <a:cs typeface="Lucida Sans Unicode"/>
            </a:endParaRPr>
          </a:p>
          <a:p>
            <a:pPr indent="-255905">
              <a:buNone/>
            </a:pPr>
            <a:r>
              <a:rPr lang="en-US" sz="4000" b="1" dirty="0">
                <a:solidFill>
                  <a:srgbClr val="FF0000"/>
                </a:solidFill>
              </a:rPr>
              <a:t>11:15 – 11:30</a:t>
            </a:r>
            <a:r>
              <a:rPr lang="en-US" sz="4000" dirty="0"/>
              <a:t>     </a:t>
            </a:r>
            <a:r>
              <a:rPr lang="en-US" sz="4000" b="1" dirty="0">
                <a:solidFill>
                  <a:srgbClr val="FF0000"/>
                </a:solidFill>
              </a:rPr>
              <a:t>SNACK</a:t>
            </a:r>
            <a:r>
              <a:rPr lang="en-US" sz="4000" dirty="0"/>
              <a:t> </a:t>
            </a:r>
            <a:endParaRPr lang="en-US" sz="4000" dirty="0">
              <a:cs typeface="Lucida Sans Unicode"/>
            </a:endParaRPr>
          </a:p>
          <a:p>
            <a:pPr indent="-255905">
              <a:buNone/>
            </a:pPr>
            <a:r>
              <a:rPr lang="en-US" sz="4000" dirty="0">
                <a:cs typeface="Lucida Sans Unicode"/>
              </a:rPr>
              <a:t>11:30 – 11:40</a:t>
            </a:r>
            <a:r>
              <a:rPr lang="en-US" sz="3600" dirty="0">
                <a:cs typeface="Lucida Sans Unicode"/>
              </a:rPr>
              <a:t>       Recess </a:t>
            </a:r>
          </a:p>
          <a:p>
            <a:pPr indent="-255905">
              <a:buNone/>
            </a:pPr>
            <a:r>
              <a:rPr lang="en-US" sz="3600" dirty="0">
                <a:cs typeface="Lucida Sans Unicode"/>
              </a:rPr>
              <a:t>                              </a:t>
            </a:r>
            <a:r>
              <a:rPr lang="en-US" sz="2400" dirty="0">
                <a:cs typeface="Lucida Sans Unicode"/>
              </a:rPr>
              <a:t>(on Kinder playground)</a:t>
            </a:r>
          </a:p>
          <a:p>
            <a:pPr indent="-255905">
              <a:buNone/>
            </a:pPr>
            <a:endParaRPr lang="en-US" sz="2800" dirty="0">
              <a:cs typeface="Lucida Sans Unicode"/>
            </a:endParaRPr>
          </a:p>
          <a:p>
            <a:pPr indent="-255905">
              <a:buNone/>
            </a:pPr>
            <a:r>
              <a:rPr lang="en-US" sz="4000" dirty="0">
                <a:cs typeface="Lucida Sans Unicode"/>
              </a:rPr>
              <a:t>11:40 – 2:07        </a:t>
            </a:r>
            <a:r>
              <a:rPr lang="en-US" sz="2400" dirty="0">
                <a:cs typeface="Lucida Sans Unicode"/>
              </a:rPr>
              <a:t>Instructional minutes</a:t>
            </a:r>
          </a:p>
          <a:p>
            <a:pPr indent="-255905" algn="ctr">
              <a:buNone/>
            </a:pPr>
            <a:r>
              <a:rPr lang="en-US" sz="2800" b="1" dirty="0">
                <a:cs typeface="Lucida Sans Unicode"/>
              </a:rPr>
              <a:t>1:07 Wednesday Early Out time</a:t>
            </a:r>
          </a:p>
          <a:p>
            <a:pPr indent="-255905" algn="ctr">
              <a:buNone/>
            </a:pPr>
            <a:endParaRPr lang="en-US" sz="2800" b="1" dirty="0">
              <a:cs typeface="Lucida Sans Unicode"/>
            </a:endParaRPr>
          </a:p>
          <a:p>
            <a:pPr indent="-255905">
              <a:buNone/>
            </a:pPr>
            <a:endParaRPr lang="en-US" sz="2400" dirty="0">
              <a:cs typeface="Lucida Sans Unicode"/>
            </a:endParaRPr>
          </a:p>
        </p:txBody>
      </p:sp>
      <p:sp>
        <p:nvSpPr>
          <p:cNvPr id="2" name="Title 1"/>
          <p:cNvSpPr>
            <a:spLocks noGrp="1"/>
          </p:cNvSpPr>
          <p:nvPr>
            <p:ph type="title"/>
          </p:nvPr>
        </p:nvSpPr>
        <p:spPr/>
        <p:txBody>
          <a:bodyPr vert="horz" lIns="91440" tIns="45720" rIns="91440" bIns="45720" rtlCol="0" anchor="ctr">
            <a:normAutofit fontScale="90000"/>
            <a:scene3d>
              <a:camera prst="orthographicFront"/>
              <a:lightRig rig="soft" dir="t"/>
            </a:scene3d>
            <a:sp3d prstMaterial="softEdge">
              <a:bevelT w="25400" h="25400"/>
            </a:sp3d>
          </a:bodyPr>
          <a:lstStyle/>
          <a:p>
            <a:pPr algn="ctr"/>
            <a:r>
              <a:rPr lang="en-US" dirty="0"/>
              <a:t>“Normal” Daily Schedule</a:t>
            </a:r>
            <a:br>
              <a:rPr lang="en-US" dirty="0"/>
            </a:br>
            <a:r>
              <a:rPr lang="en-US" dirty="0">
                <a:cs typeface="Lucida Sans Unicode"/>
              </a:rPr>
              <a:t>Mon, Tues, Thurs, Fri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anchor="t">
            <a:normAutofit lnSpcReduction="10000"/>
          </a:bodyPr>
          <a:lstStyle/>
          <a:p>
            <a:pPr indent="-255905"/>
            <a:r>
              <a:rPr lang="en-US"/>
              <a:t>Weekly homework packets will be assigned on Monday and they will be due on Friday.</a:t>
            </a:r>
            <a:endParaRPr lang="en-US">
              <a:cs typeface="Lucida Sans Unicode"/>
            </a:endParaRPr>
          </a:p>
          <a:p>
            <a:pPr indent="-255905"/>
            <a:r>
              <a:rPr lang="en-US"/>
              <a:t>Reading Homework: Please read small decodable books with students every day Mon-Thurs.</a:t>
            </a:r>
            <a:endParaRPr lang="en-US">
              <a:solidFill>
                <a:srgbClr val="000000"/>
              </a:solidFill>
              <a:cs typeface="Lucida Sans Unicode"/>
            </a:endParaRPr>
          </a:p>
          <a:p>
            <a:pPr indent="-255905"/>
            <a:r>
              <a:rPr lang="en-US"/>
              <a:t>Please read aloud a book each day with your child also.  Bedtime is the best time for this.</a:t>
            </a:r>
          </a:p>
          <a:p>
            <a:pPr indent="-255905"/>
            <a:r>
              <a:rPr lang="en-US"/>
              <a:t>Special projects may be included throughout the year such as Project Based Learning </a:t>
            </a:r>
            <a:r>
              <a:rPr lang="en-US" err="1"/>
              <a:t>assigmnments</a:t>
            </a:r>
            <a:r>
              <a:rPr lang="en-US" dirty="0"/>
              <a:t>.</a:t>
            </a:r>
            <a:endParaRPr lang="en-US">
              <a:cs typeface="Lucida Sans Unicode"/>
            </a:endParaRPr>
          </a:p>
        </p:txBody>
      </p:sp>
      <p:sp>
        <p:nvSpPr>
          <p:cNvPr id="3" name="Title 2"/>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t>Homework</a:t>
            </a:r>
            <a:endParaRPr lang="en-US"/>
          </a:p>
        </p:txBody>
      </p:sp>
    </p:spTree>
    <p:extLst>
      <p:ext uri="{BB962C8B-B14F-4D97-AF65-F5344CB8AC3E}">
        <p14:creationId xmlns:p14="http://schemas.microsoft.com/office/powerpoint/2010/main" val="667335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F8EB2A-795E-48CD-9D7B-49D401B8C5EC}"/>
              </a:ext>
            </a:extLst>
          </p:cNvPr>
          <p:cNvSpPr>
            <a:spLocks noGrp="1"/>
          </p:cNvSpPr>
          <p:nvPr>
            <p:ph idx="1"/>
          </p:nvPr>
        </p:nvSpPr>
        <p:spPr/>
        <p:txBody>
          <a:bodyPr vert="horz" lIns="91440" tIns="45720" rIns="91440" bIns="45720" anchor="t">
            <a:normAutofit/>
          </a:bodyPr>
          <a:lstStyle/>
          <a:p>
            <a:pPr indent="-255905"/>
            <a:r>
              <a:rPr lang="en-US" dirty="0">
                <a:ea typeface="+mn-lt"/>
                <a:cs typeface="+mn-lt"/>
              </a:rPr>
              <a:t>You will need to support your child with their daily Homework.</a:t>
            </a:r>
            <a:endParaRPr lang="en-US" dirty="0">
              <a:cs typeface="Lucida Sans Unicode"/>
            </a:endParaRPr>
          </a:p>
          <a:p>
            <a:pPr indent="-255905"/>
            <a:r>
              <a:rPr lang="en-US" i="1" u="sng" dirty="0">
                <a:ea typeface="+mn-lt"/>
                <a:cs typeface="+mn-lt"/>
              </a:rPr>
              <a:t>Please help your child with their work, but do </a:t>
            </a:r>
            <a:r>
              <a:rPr lang="en-US" i="1" u="sng">
                <a:ea typeface="+mn-lt"/>
                <a:cs typeface="+mn-lt"/>
              </a:rPr>
              <a:t>not do your child’s work.  Follow the guide on the </a:t>
            </a:r>
            <a:r>
              <a:rPr lang="en-US" i="1" u="sng" dirty="0">
                <a:ea typeface="+mn-lt"/>
                <a:cs typeface="+mn-lt"/>
              </a:rPr>
              <a:t>cover.</a:t>
            </a:r>
            <a:endParaRPr lang="en-US" dirty="0"/>
          </a:p>
          <a:p>
            <a:pPr indent="-255905"/>
            <a:r>
              <a:rPr lang="en-US" dirty="0">
                <a:ea typeface="+mn-lt"/>
                <a:cs typeface="+mn-lt"/>
              </a:rPr>
              <a:t>Have a special place and time for homework.</a:t>
            </a:r>
            <a:endParaRPr lang="en-US" dirty="0"/>
          </a:p>
          <a:p>
            <a:pPr indent="-255905"/>
            <a:r>
              <a:rPr lang="en-US" dirty="0">
                <a:ea typeface="+mn-lt"/>
                <a:cs typeface="+mn-lt"/>
              </a:rPr>
              <a:t>Check their work for neatness and correct formation.</a:t>
            </a:r>
            <a:endParaRPr lang="en-US" dirty="0"/>
          </a:p>
          <a:p>
            <a:pPr indent="-255905"/>
            <a:endParaRPr lang="en-US" dirty="0">
              <a:cs typeface="Lucida Sans Unicode"/>
            </a:endParaRPr>
          </a:p>
        </p:txBody>
      </p:sp>
      <p:sp>
        <p:nvSpPr>
          <p:cNvPr id="3" name="Title 2">
            <a:extLst>
              <a:ext uri="{FF2B5EF4-FFF2-40B4-BE49-F238E27FC236}">
                <a16:creationId xmlns:a16="http://schemas.microsoft.com/office/drawing/2014/main" id="{8D33F9DB-F991-4F80-9DFC-97BEDE41387C}"/>
              </a:ext>
            </a:extLst>
          </p:cNvPr>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cs typeface="Lucida Sans Unicode"/>
              </a:rPr>
              <a:t>Working at home</a:t>
            </a:r>
          </a:p>
        </p:txBody>
      </p:sp>
    </p:spTree>
    <p:extLst>
      <p:ext uri="{BB962C8B-B14F-4D97-AF65-F5344CB8AC3E}">
        <p14:creationId xmlns:p14="http://schemas.microsoft.com/office/powerpoint/2010/main" val="753713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47D644-D9F9-46AB-83EC-0949A26C2309}"/>
              </a:ext>
            </a:extLst>
          </p:cNvPr>
          <p:cNvSpPr>
            <a:spLocks noGrp="1"/>
          </p:cNvSpPr>
          <p:nvPr>
            <p:ph idx="1"/>
          </p:nvPr>
        </p:nvSpPr>
        <p:spPr>
          <a:xfrm>
            <a:off x="457200" y="1424744"/>
            <a:ext cx="8229600" cy="4774933"/>
          </a:xfrm>
        </p:spPr>
        <p:txBody>
          <a:bodyPr vert="horz" lIns="91440" tIns="45720" rIns="91440" bIns="45720" anchor="t">
            <a:normAutofit fontScale="77500" lnSpcReduction="20000"/>
          </a:bodyPr>
          <a:lstStyle/>
          <a:p>
            <a:pPr indent="-255905"/>
            <a:endParaRPr lang="en-US" b="1" dirty="0">
              <a:ea typeface="+mn-lt"/>
              <a:cs typeface="+mn-lt"/>
            </a:endParaRPr>
          </a:p>
          <a:p>
            <a:pPr indent="-255905"/>
            <a:r>
              <a:rPr lang="en-US" b="1">
                <a:ea typeface="+mn-lt"/>
                <a:cs typeface="+mn-lt"/>
              </a:rPr>
              <a:t>In class, I have supplied your child with:</a:t>
            </a:r>
            <a:endParaRPr lang="en-US">
              <a:cs typeface="Lucida Sans Unicode"/>
            </a:endParaRPr>
          </a:p>
          <a:p>
            <a:pPr indent="-255905"/>
            <a:r>
              <a:rPr lang="en-US">
                <a:ea typeface="+mn-lt"/>
                <a:cs typeface="+mn-lt"/>
              </a:rPr>
              <a:t>Plastic Practice Tracing Folder with a dry erase marker &amp; </a:t>
            </a:r>
            <a:r>
              <a:rPr lang="en-US" dirty="0">
                <a:ea typeface="+mn-lt"/>
                <a:cs typeface="+mn-lt"/>
              </a:rPr>
              <a:t>eraser. You will need to supply extra markers (Dollar Tree)</a:t>
            </a:r>
            <a:endParaRPr lang="en-US" dirty="0"/>
          </a:p>
          <a:p>
            <a:pPr marL="621665" lvl="1"/>
            <a:r>
              <a:rPr lang="en-US" dirty="0">
                <a:ea typeface="+mn-lt"/>
                <a:cs typeface="+mn-lt"/>
              </a:rPr>
              <a:t>Students will </a:t>
            </a:r>
            <a:r>
              <a:rPr lang="en-US" u="sng">
                <a:ea typeface="+mn-lt"/>
                <a:cs typeface="+mn-lt"/>
              </a:rPr>
              <a:t>WRITE ON THE PLASTIC</a:t>
            </a:r>
            <a:r>
              <a:rPr lang="en-US" dirty="0">
                <a:ea typeface="+mn-lt"/>
                <a:cs typeface="+mn-lt"/>
              </a:rPr>
              <a:t>, not on the paper.</a:t>
            </a:r>
            <a:endParaRPr lang="en-US" dirty="0"/>
          </a:p>
          <a:p>
            <a:pPr indent="-255905"/>
            <a:r>
              <a:rPr lang="en-US" dirty="0">
                <a:ea typeface="+mn-lt"/>
                <a:cs typeface="+mn-lt"/>
              </a:rPr>
              <a:t>Small decodable reader books to practice. They may look insignificant, but they are highly productive when used daily. Keep these in their folder.</a:t>
            </a:r>
            <a:endParaRPr lang="en-US" dirty="0"/>
          </a:p>
          <a:p>
            <a:pPr marL="109855" indent="0">
              <a:buNone/>
            </a:pPr>
            <a:br>
              <a:rPr lang="en-US" dirty="0"/>
            </a:br>
            <a:endParaRPr lang="en-US" dirty="0">
              <a:cs typeface="Lucida Sans Unicode"/>
            </a:endParaRPr>
          </a:p>
          <a:p>
            <a:pPr indent="-255905"/>
            <a:r>
              <a:rPr lang="en-US" b="1" dirty="0">
                <a:ea typeface="+mn-lt"/>
                <a:cs typeface="+mn-lt"/>
              </a:rPr>
              <a:t>At home your child will need:</a:t>
            </a:r>
            <a:endParaRPr lang="en-US" dirty="0"/>
          </a:p>
          <a:p>
            <a:pPr indent="-255905"/>
            <a:r>
              <a:rPr lang="en-US" dirty="0">
                <a:ea typeface="+mn-lt"/>
                <a:cs typeface="+mn-lt"/>
              </a:rPr>
              <a:t>Pencils and erasers to complete their homework</a:t>
            </a:r>
            <a:endParaRPr lang="en-US" dirty="0"/>
          </a:p>
          <a:p>
            <a:pPr indent="-255905"/>
            <a:r>
              <a:rPr lang="en-US" dirty="0">
                <a:ea typeface="+mn-lt"/>
                <a:cs typeface="+mn-lt"/>
              </a:rPr>
              <a:t>A pair of child safe scissors.</a:t>
            </a:r>
            <a:endParaRPr lang="en-US" dirty="0"/>
          </a:p>
          <a:p>
            <a:pPr indent="-255905"/>
            <a:r>
              <a:rPr lang="en-US" dirty="0">
                <a:ea typeface="+mn-lt"/>
                <a:cs typeface="+mn-lt"/>
              </a:rPr>
              <a:t>Crayons</a:t>
            </a:r>
            <a:endParaRPr lang="en-US" dirty="0"/>
          </a:p>
          <a:p>
            <a:pPr indent="-255905"/>
            <a:r>
              <a:rPr lang="en-US" dirty="0">
                <a:ea typeface="+mn-lt"/>
                <a:cs typeface="+mn-lt"/>
              </a:rPr>
              <a:t>A glue stick and white liquid glue</a:t>
            </a:r>
            <a:endParaRPr lang="en-US" dirty="0"/>
          </a:p>
          <a:p>
            <a:pPr indent="-255905"/>
            <a:r>
              <a:rPr lang="en-US" dirty="0">
                <a:ea typeface="+mn-lt"/>
                <a:cs typeface="+mn-lt"/>
              </a:rPr>
              <a:t>Dry erase markers</a:t>
            </a:r>
            <a:endParaRPr lang="en-US" dirty="0"/>
          </a:p>
          <a:p>
            <a:pPr indent="-255905"/>
            <a:endParaRPr lang="en-US" dirty="0">
              <a:cs typeface="Lucida Sans Unicode"/>
            </a:endParaRPr>
          </a:p>
        </p:txBody>
      </p:sp>
      <p:sp>
        <p:nvSpPr>
          <p:cNvPr id="3" name="Title 2">
            <a:extLst>
              <a:ext uri="{FF2B5EF4-FFF2-40B4-BE49-F238E27FC236}">
                <a16:creationId xmlns:a16="http://schemas.microsoft.com/office/drawing/2014/main" id="{91076C73-AF05-40DF-9D43-01C543A6E352}"/>
              </a:ext>
            </a:extLst>
          </p:cNvPr>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cs typeface="Lucida Sans Unicode"/>
              </a:rPr>
              <a:t>Supplies</a:t>
            </a:r>
          </a:p>
        </p:txBody>
      </p:sp>
    </p:spTree>
    <p:extLst>
      <p:ext uri="{BB962C8B-B14F-4D97-AF65-F5344CB8AC3E}">
        <p14:creationId xmlns:p14="http://schemas.microsoft.com/office/powerpoint/2010/main" val="3512994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035A31-90F3-44AB-BB02-CE4261C68351}"/>
              </a:ext>
            </a:extLst>
          </p:cNvPr>
          <p:cNvSpPr>
            <a:spLocks noGrp="1"/>
          </p:cNvSpPr>
          <p:nvPr>
            <p:ph idx="1"/>
          </p:nvPr>
        </p:nvSpPr>
        <p:spPr/>
        <p:txBody>
          <a:bodyPr vert="horz" lIns="91440" tIns="45720" rIns="91440" bIns="45720" anchor="t">
            <a:normAutofit lnSpcReduction="10000"/>
          </a:bodyPr>
          <a:lstStyle/>
          <a:p>
            <a:pPr indent="-255905"/>
            <a:r>
              <a:rPr lang="en-US" dirty="0">
                <a:cs typeface="Lucida Sans Unicode"/>
              </a:rPr>
              <a:t>CLASS DOJO APP/WEBSITE</a:t>
            </a:r>
          </a:p>
          <a:p>
            <a:pPr marL="621665" lvl="1"/>
            <a:r>
              <a:rPr lang="en-US" dirty="0">
                <a:cs typeface="Lucida Sans Unicode"/>
              </a:rPr>
              <a:t>Instant communication with teacher</a:t>
            </a:r>
          </a:p>
          <a:p>
            <a:pPr marL="621665" lvl="1"/>
            <a:r>
              <a:rPr lang="en-US" dirty="0">
                <a:cs typeface="Lucida Sans Unicode"/>
              </a:rPr>
              <a:t>Easiest and fastest way to speak with me</a:t>
            </a:r>
          </a:p>
          <a:p>
            <a:pPr marL="621665" lvl="1"/>
            <a:r>
              <a:rPr lang="en-US" dirty="0">
                <a:cs typeface="Lucida Sans Unicode"/>
              </a:rPr>
              <a:t>Translates from English to Spanish and Spanish to English</a:t>
            </a:r>
          </a:p>
          <a:p>
            <a:pPr marL="621665" lvl="1"/>
            <a:r>
              <a:rPr lang="en-US" dirty="0">
                <a:cs typeface="Lucida Sans Unicode"/>
              </a:rPr>
              <a:t>Download from Google Play or the Apple App Store or visit the Class Dojo website</a:t>
            </a:r>
          </a:p>
          <a:p>
            <a:pPr marL="621665" lvl="1"/>
            <a:r>
              <a:rPr lang="en-US" dirty="0">
                <a:cs typeface="Lucida Sans Unicode"/>
              </a:rPr>
              <a:t>Use with a cell phone, tablet, or computer</a:t>
            </a:r>
          </a:p>
          <a:p>
            <a:pPr marL="621665" lvl="1"/>
            <a:r>
              <a:rPr lang="en-US" dirty="0">
                <a:cs typeface="Lucida Sans Unicode"/>
              </a:rPr>
              <a:t>You and your child will use this app/program to access their portfolio, send me videos, and/or photos</a:t>
            </a:r>
          </a:p>
          <a:p>
            <a:pPr marL="621665" lvl="1"/>
            <a:r>
              <a:rPr lang="en-US" dirty="0">
                <a:cs typeface="Lucida Sans Unicode"/>
              </a:rPr>
              <a:t>I will post pictures, announcements, and events there as well.  </a:t>
            </a:r>
          </a:p>
          <a:p>
            <a:pPr marL="621665" lvl="1"/>
            <a:endParaRPr lang="en-US" dirty="0">
              <a:cs typeface="Lucida Sans Unicode"/>
            </a:endParaRPr>
          </a:p>
        </p:txBody>
      </p:sp>
      <p:sp>
        <p:nvSpPr>
          <p:cNvPr id="3" name="Title 2">
            <a:extLst>
              <a:ext uri="{FF2B5EF4-FFF2-40B4-BE49-F238E27FC236}">
                <a16:creationId xmlns:a16="http://schemas.microsoft.com/office/drawing/2014/main" id="{A1D4CDD9-1026-4A4F-9C49-D3A8F991BE15}"/>
              </a:ext>
            </a:extLst>
          </p:cNvPr>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cs typeface="Lucida Sans Unicode"/>
              </a:rPr>
              <a:t>Communication</a:t>
            </a:r>
          </a:p>
        </p:txBody>
      </p:sp>
    </p:spTree>
    <p:extLst>
      <p:ext uri="{BB962C8B-B14F-4D97-AF65-F5344CB8AC3E}">
        <p14:creationId xmlns:p14="http://schemas.microsoft.com/office/powerpoint/2010/main" val="2425393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C04A7B-17CC-4714-9660-9D7A18B15903}"/>
              </a:ext>
            </a:extLst>
          </p:cNvPr>
          <p:cNvSpPr>
            <a:spLocks noGrp="1"/>
          </p:cNvSpPr>
          <p:nvPr>
            <p:ph idx="1"/>
          </p:nvPr>
        </p:nvSpPr>
        <p:spPr/>
        <p:txBody>
          <a:bodyPr vert="horz" lIns="91440" tIns="45720" rIns="91440" bIns="45720" anchor="t">
            <a:normAutofit lnSpcReduction="10000"/>
          </a:bodyPr>
          <a:lstStyle/>
          <a:p>
            <a:pPr indent="-255905"/>
            <a:r>
              <a:rPr lang="en-US" dirty="0">
                <a:ea typeface="+mn-lt"/>
                <a:cs typeface="+mn-lt"/>
              </a:rPr>
              <a:t>Use this link to log into CNUSD:</a:t>
            </a:r>
          </a:p>
          <a:p>
            <a:pPr marL="109855" indent="0">
              <a:buNone/>
            </a:pPr>
            <a:r>
              <a:rPr lang="en-US" dirty="0">
                <a:ea typeface="+mn-lt"/>
                <a:cs typeface="+mn-lt"/>
              </a:rPr>
              <a:t>   </a:t>
            </a:r>
            <a:r>
              <a:rPr lang="en-US" dirty="0">
                <a:ea typeface="+mn-lt"/>
                <a:cs typeface="+mn-lt"/>
                <a:hlinkClick r:id="rId2"/>
              </a:rPr>
              <a:t>https://drive.google.com/file/d/1ZaWWloIc1XjTV5xwj30OaL7cbPNK7TMX/view?usp=sharing</a:t>
            </a:r>
            <a:r>
              <a:rPr lang="en-US" dirty="0">
                <a:ea typeface="+mn-lt"/>
                <a:cs typeface="+mn-lt"/>
              </a:rPr>
              <a:t> </a:t>
            </a:r>
            <a:endParaRPr lang="en-US" dirty="0">
              <a:cs typeface="Lucida Sans Unicode"/>
            </a:endParaRPr>
          </a:p>
          <a:p>
            <a:pPr marL="109855" indent="0">
              <a:buNone/>
            </a:pPr>
            <a:br>
              <a:rPr lang="en-US" dirty="0"/>
            </a:br>
            <a:endParaRPr lang="en-US" dirty="0">
              <a:cs typeface="Lucida Sans Unicode"/>
            </a:endParaRPr>
          </a:p>
          <a:p>
            <a:pPr indent="-255905"/>
            <a:r>
              <a:rPr lang="en-US" dirty="0">
                <a:ea typeface="+mn-lt"/>
                <a:cs typeface="+mn-lt"/>
              </a:rPr>
              <a:t>Our Google Class Code:  le55a2g</a:t>
            </a:r>
            <a:endParaRPr lang="en-US" dirty="0"/>
          </a:p>
          <a:p>
            <a:pPr indent="-255905"/>
            <a:endParaRPr lang="en-US" dirty="0">
              <a:ea typeface="+mn-lt"/>
              <a:cs typeface="+mn-lt"/>
            </a:endParaRPr>
          </a:p>
          <a:p>
            <a:pPr indent="-255905"/>
            <a:r>
              <a:rPr lang="en-US" dirty="0">
                <a:ea typeface="+mn-lt"/>
                <a:cs typeface="+mn-lt"/>
              </a:rPr>
              <a:t>Please teach your child how to log in and go to Google Classroom.</a:t>
            </a:r>
            <a:br>
              <a:rPr lang="en-US" dirty="0"/>
            </a:br>
            <a:endParaRPr lang="en-US">
              <a:cs typeface="Lucida Sans Unicode"/>
            </a:endParaRPr>
          </a:p>
        </p:txBody>
      </p:sp>
      <p:sp>
        <p:nvSpPr>
          <p:cNvPr id="3" name="Title 2">
            <a:extLst>
              <a:ext uri="{FF2B5EF4-FFF2-40B4-BE49-F238E27FC236}">
                <a16:creationId xmlns:a16="http://schemas.microsoft.com/office/drawing/2014/main" id="{6B82C7C6-E755-4A63-BBCE-E08240A476D7}"/>
              </a:ext>
            </a:extLst>
          </p:cNvPr>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cs typeface="Lucida Sans Unicode"/>
              </a:rPr>
              <a:t>Google Classroom</a:t>
            </a:r>
          </a:p>
        </p:txBody>
      </p:sp>
    </p:spTree>
    <p:extLst>
      <p:ext uri="{BB962C8B-B14F-4D97-AF65-F5344CB8AC3E}">
        <p14:creationId xmlns:p14="http://schemas.microsoft.com/office/powerpoint/2010/main" val="958130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anchor="t">
            <a:normAutofit lnSpcReduction="10000"/>
          </a:bodyPr>
          <a:lstStyle/>
          <a:p>
            <a:pPr indent="-255905"/>
            <a:r>
              <a:rPr lang="en-US" sz="3200" err="1"/>
              <a:t>Coronita</a:t>
            </a:r>
            <a:r>
              <a:rPr lang="en-US" sz="3200" dirty="0"/>
              <a:t> is an AVID school.</a:t>
            </a:r>
            <a:endParaRPr lang="en-US" sz="3200">
              <a:cs typeface="Lucida Sans Unicode"/>
            </a:endParaRPr>
          </a:p>
          <a:p>
            <a:pPr indent="-255905"/>
            <a:endParaRPr lang="en-US" sz="3200" dirty="0"/>
          </a:p>
          <a:p>
            <a:pPr indent="-255905"/>
            <a:r>
              <a:rPr lang="en-US" sz="3200" dirty="0"/>
              <a:t>AVID promotes responsibility, organization, study skills, and collaboration </a:t>
            </a:r>
            <a:r>
              <a:rPr lang="en-US" sz="3200"/>
              <a:t>skills.</a:t>
            </a:r>
            <a:endParaRPr lang="en-US" sz="3200">
              <a:cs typeface="Lucida Sans Unicode"/>
            </a:endParaRPr>
          </a:p>
          <a:p>
            <a:pPr indent="-255905"/>
            <a:endParaRPr lang="en-US" sz="3200" dirty="0"/>
          </a:p>
          <a:p>
            <a:pPr indent="-255905"/>
            <a:r>
              <a:rPr lang="en-US" sz="3200" dirty="0"/>
              <a:t>Students are expected to keep their </a:t>
            </a:r>
            <a:r>
              <a:rPr lang="en-US" sz="3200"/>
              <a:t>assignments, decodable books, and tests in a</a:t>
            </a:r>
            <a:r>
              <a:rPr lang="en-US" dirty="0"/>
              <a:t> </a:t>
            </a:r>
            <a:r>
              <a:rPr lang="en-US" sz="2800"/>
              <a:t>binder at home</a:t>
            </a:r>
            <a:r>
              <a:rPr lang="en-US" dirty="0"/>
              <a:t>.</a:t>
            </a:r>
            <a:endParaRPr lang="en-US" dirty="0">
              <a:cs typeface="Lucida Sans Unicode"/>
            </a:endParaRPr>
          </a:p>
        </p:txBody>
      </p:sp>
      <p:sp>
        <p:nvSpPr>
          <p:cNvPr id="3" name="Title 2"/>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t>AVID</a:t>
            </a:r>
            <a:endParaRPr lang="en-US"/>
          </a:p>
        </p:txBody>
      </p:sp>
    </p:spTree>
    <p:extLst>
      <p:ext uri="{BB962C8B-B14F-4D97-AF65-F5344CB8AC3E}">
        <p14:creationId xmlns:p14="http://schemas.microsoft.com/office/powerpoint/2010/main" val="2305632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3DFDDB-3C5F-4CE4-AC65-8464CA09D445}"/>
              </a:ext>
            </a:extLst>
          </p:cNvPr>
          <p:cNvSpPr>
            <a:spLocks noGrp="1"/>
          </p:cNvSpPr>
          <p:nvPr>
            <p:ph idx="1"/>
          </p:nvPr>
        </p:nvSpPr>
        <p:spPr/>
        <p:txBody>
          <a:bodyPr vert="horz" lIns="91440" tIns="45720" rIns="91440" bIns="45720" anchor="t">
            <a:normAutofit fontScale="92500"/>
          </a:bodyPr>
          <a:lstStyle/>
          <a:p>
            <a:pPr indent="-255905"/>
            <a:r>
              <a:rPr lang="en-US" dirty="0">
                <a:ea typeface="+mn-lt"/>
                <a:cs typeface="+mn-lt"/>
              </a:rPr>
              <a:t>Please make sure your child comes appropriately dressed, groomed, and ready to learn. 😀</a:t>
            </a:r>
            <a:endParaRPr lang="en-US" dirty="0">
              <a:cs typeface="Lucida Sans Unicode"/>
            </a:endParaRPr>
          </a:p>
          <a:p>
            <a:pPr indent="-255905"/>
            <a:r>
              <a:rPr lang="en-US" dirty="0">
                <a:ea typeface="+mn-lt"/>
                <a:cs typeface="+mn-lt"/>
              </a:rPr>
              <a:t>Send a light sweater or jacket</a:t>
            </a:r>
            <a:endParaRPr lang="en-US" dirty="0"/>
          </a:p>
          <a:p>
            <a:pPr indent="-255905"/>
            <a:r>
              <a:rPr lang="en-US" dirty="0">
                <a:ea typeface="+mn-lt"/>
                <a:cs typeface="+mn-lt"/>
              </a:rPr>
              <a:t>Just in case your child has a potty accident, pack an extra pair of underwear and pants at the bottom of their backpack in a Ziploc bag.</a:t>
            </a:r>
            <a:endParaRPr lang="en-US" dirty="0"/>
          </a:p>
          <a:p>
            <a:pPr indent="-255905"/>
            <a:r>
              <a:rPr lang="en-US" dirty="0">
                <a:ea typeface="+mn-lt"/>
                <a:cs typeface="+mn-lt"/>
              </a:rPr>
              <a:t>Your child needs to be ready to learn. Please make sure they bring their backpack with:</a:t>
            </a:r>
            <a:endParaRPr lang="en-US" dirty="0"/>
          </a:p>
          <a:p>
            <a:pPr marL="621665" lvl="1"/>
            <a:r>
              <a:rPr lang="en-US" dirty="0">
                <a:ea typeface="+mn-lt"/>
                <a:cs typeface="+mn-lt"/>
              </a:rPr>
              <a:t>their plastic practice tracing folder</a:t>
            </a:r>
            <a:endParaRPr lang="en-US" dirty="0"/>
          </a:p>
          <a:p>
            <a:pPr marL="621665" lvl="1"/>
            <a:r>
              <a:rPr lang="en-US" dirty="0">
                <a:ea typeface="+mn-lt"/>
                <a:cs typeface="+mn-lt"/>
              </a:rPr>
              <a:t>small reading books and reading calendar</a:t>
            </a:r>
            <a:endParaRPr lang="en-US" dirty="0"/>
          </a:p>
          <a:p>
            <a:pPr marL="621665" lvl="1"/>
            <a:r>
              <a:rPr lang="en-US" dirty="0">
                <a:ea typeface="+mn-lt"/>
                <a:cs typeface="+mn-lt"/>
              </a:rPr>
              <a:t>homework packet</a:t>
            </a:r>
            <a:endParaRPr lang="en-US" dirty="0"/>
          </a:p>
        </p:txBody>
      </p:sp>
      <p:sp>
        <p:nvSpPr>
          <p:cNvPr id="3" name="Title 2">
            <a:extLst>
              <a:ext uri="{FF2B5EF4-FFF2-40B4-BE49-F238E27FC236}">
                <a16:creationId xmlns:a16="http://schemas.microsoft.com/office/drawing/2014/main" id="{31593D26-601B-4A38-9F17-C8EF43EB75B3}"/>
              </a:ext>
            </a:extLst>
          </p:cNvPr>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cs typeface="Lucida Sans Unicode"/>
              </a:rPr>
              <a:t>Attendance</a:t>
            </a:r>
          </a:p>
        </p:txBody>
      </p:sp>
    </p:spTree>
    <p:extLst>
      <p:ext uri="{BB962C8B-B14F-4D97-AF65-F5344CB8AC3E}">
        <p14:creationId xmlns:p14="http://schemas.microsoft.com/office/powerpoint/2010/main" val="4229604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anchor="t">
            <a:normAutofit lnSpcReduction="10000"/>
          </a:bodyPr>
          <a:lstStyle/>
          <a:p>
            <a:pPr indent="-255905">
              <a:buFont typeface="Wingdings" pitchFamily="2" charset="2"/>
              <a:buChar char="v"/>
            </a:pPr>
            <a:endParaRPr lang="en-US" dirty="0">
              <a:cs typeface="Lucida Sans Unicode"/>
            </a:endParaRPr>
          </a:p>
          <a:p>
            <a:pPr indent="-255905">
              <a:buFont typeface="Wingdings" pitchFamily="2" charset="2"/>
              <a:buChar char="v"/>
            </a:pPr>
            <a:r>
              <a:rPr lang="en-US"/>
              <a:t>“I’m done” (look at books, puzzles)</a:t>
            </a:r>
            <a:endParaRPr lang="en-US">
              <a:cs typeface="Lucida Sans Unicode"/>
            </a:endParaRPr>
          </a:p>
          <a:p>
            <a:pPr indent="-255905">
              <a:buFont typeface="Wingdings" pitchFamily="2" charset="2"/>
              <a:buChar char="v"/>
            </a:pPr>
            <a:endParaRPr lang="en-US" dirty="0">
              <a:cs typeface="Lucida Sans Unicode"/>
            </a:endParaRPr>
          </a:p>
          <a:p>
            <a:pPr indent="-255905">
              <a:buFont typeface="Wingdings" pitchFamily="2" charset="2"/>
              <a:buChar char="v"/>
            </a:pPr>
            <a:r>
              <a:rPr lang="en-US">
                <a:cs typeface="Lucida Sans Unicode"/>
              </a:rPr>
              <a:t>Cubby/box organization</a:t>
            </a:r>
            <a:endParaRPr lang="en-US" dirty="0">
              <a:cs typeface="Lucida Sans Unicode"/>
            </a:endParaRPr>
          </a:p>
          <a:p>
            <a:pPr indent="-255905">
              <a:buFont typeface="Wingdings" pitchFamily="2" charset="2"/>
              <a:buChar char="v"/>
            </a:pPr>
            <a:endParaRPr lang="en-US" dirty="0">
              <a:cs typeface="Lucida Sans Unicode"/>
            </a:endParaRPr>
          </a:p>
          <a:p>
            <a:pPr indent="-255905">
              <a:buFont typeface="Wingdings" pitchFamily="2" charset="2"/>
              <a:buChar char="v"/>
            </a:pPr>
            <a:r>
              <a:rPr lang="en-US">
                <a:cs typeface="Lucida Sans Unicode"/>
              </a:rPr>
              <a:t>Getting ready to go home</a:t>
            </a:r>
            <a:endParaRPr lang="en-US" dirty="0">
              <a:cs typeface="Lucida Sans Unicode"/>
            </a:endParaRPr>
          </a:p>
          <a:p>
            <a:pPr marL="109220" indent="0">
              <a:buNone/>
            </a:pPr>
            <a:endParaRPr lang="en-US" dirty="0">
              <a:cs typeface="Lucida Sans Unicode"/>
            </a:endParaRPr>
          </a:p>
          <a:p>
            <a:pPr indent="-255905">
              <a:buFont typeface="Wingdings" pitchFamily="2" charset="2"/>
              <a:buChar char="v"/>
            </a:pPr>
            <a:r>
              <a:rPr lang="en-US"/>
              <a:t>Water bottles; smaller ones are better :-)</a:t>
            </a:r>
            <a:endParaRPr lang="en-US">
              <a:cs typeface="Lucida Sans Unicode"/>
            </a:endParaRPr>
          </a:p>
          <a:p>
            <a:pPr indent="-255905">
              <a:buFont typeface="Wingdings" pitchFamily="2" charset="2"/>
              <a:buChar char="v"/>
            </a:pPr>
            <a:endParaRPr lang="en-US" dirty="0">
              <a:cs typeface="Lucida Sans Unicode"/>
            </a:endParaRPr>
          </a:p>
          <a:p>
            <a:pPr indent="-255905">
              <a:buFont typeface="Wingdings" pitchFamily="2" charset="2"/>
              <a:buChar char="v"/>
            </a:pPr>
            <a:r>
              <a:rPr lang="en-US" b="1" dirty="0">
                <a:solidFill>
                  <a:srgbClr val="FF0000"/>
                </a:solidFill>
              </a:rPr>
              <a:t>NO LIQUIDS IN BACKPACKS!!!</a:t>
            </a:r>
            <a:endParaRPr lang="en-US" b="1" dirty="0">
              <a:solidFill>
                <a:srgbClr val="FF0000"/>
              </a:solidFill>
              <a:cs typeface="Lucida Sans Unicode"/>
            </a:endParaRPr>
          </a:p>
        </p:txBody>
      </p:sp>
      <p:sp>
        <p:nvSpPr>
          <p:cNvPr id="2" name="Title 1"/>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t>Miscellaneous Information</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anchor="t">
            <a:normAutofit fontScale="85000" lnSpcReduction="20000"/>
          </a:bodyPr>
          <a:lstStyle/>
          <a:p>
            <a:pPr indent="-255905">
              <a:buFont typeface="Wingdings" pitchFamily="2" charset="2"/>
              <a:buChar char="Ø"/>
            </a:pPr>
            <a:r>
              <a:rPr lang="en-US" dirty="0"/>
              <a:t>ARRIVE ON TIME</a:t>
            </a:r>
            <a:endParaRPr lang="en-US" dirty="0">
              <a:cs typeface="Lucida Sans Unicode"/>
            </a:endParaRPr>
          </a:p>
          <a:p>
            <a:pPr indent="-255905">
              <a:buFont typeface="Wingdings" pitchFamily="2" charset="2"/>
              <a:buChar char="Ø"/>
            </a:pPr>
            <a:r>
              <a:rPr lang="en-US" dirty="0"/>
              <a:t>Absence note or call office</a:t>
            </a:r>
            <a:endParaRPr lang="en-US" dirty="0">
              <a:cs typeface="Lucida Sans Unicode"/>
            </a:endParaRPr>
          </a:p>
          <a:p>
            <a:pPr indent="-255905">
              <a:buFont typeface="Wingdings" pitchFamily="2" charset="2"/>
              <a:buChar char="Ø"/>
            </a:pPr>
            <a:r>
              <a:rPr lang="en-US" dirty="0"/>
              <a:t>Check in to visit</a:t>
            </a:r>
            <a:endParaRPr lang="en-US" dirty="0">
              <a:cs typeface="Lucida Sans Unicode"/>
            </a:endParaRPr>
          </a:p>
          <a:p>
            <a:pPr indent="-255905">
              <a:buFont typeface="Wingdings" pitchFamily="2" charset="2"/>
              <a:buChar char="Ø"/>
            </a:pPr>
            <a:r>
              <a:rPr lang="en-US"/>
              <a:t>Label jackets, backpacks, ANYTHING etc. with first and last </a:t>
            </a:r>
            <a:r>
              <a:rPr lang="en-US" dirty="0"/>
              <a:t>name</a:t>
            </a:r>
            <a:endParaRPr lang="en-US" dirty="0">
              <a:cs typeface="Lucida Sans Unicode"/>
            </a:endParaRPr>
          </a:p>
          <a:p>
            <a:pPr indent="-255905">
              <a:buFont typeface="Wingdings" pitchFamily="2" charset="2"/>
              <a:buChar char="Ø"/>
            </a:pPr>
            <a:r>
              <a:rPr lang="en-US" dirty="0"/>
              <a:t>NO WEAPONS!! NO TOYS!!  NO EXTRA ITEMS FROM HOME!!</a:t>
            </a:r>
            <a:endParaRPr lang="en-US" dirty="0">
              <a:cs typeface="Lucida Sans Unicode"/>
            </a:endParaRPr>
          </a:p>
          <a:p>
            <a:pPr indent="-255905">
              <a:buFont typeface="Wingdings" pitchFamily="2" charset="2"/>
              <a:buChar char="Ø"/>
            </a:pPr>
            <a:r>
              <a:rPr lang="en-US"/>
              <a:t>READ AT HOME EVERY DAY FOR 10 MINUTES </a:t>
            </a:r>
            <a:r>
              <a:rPr lang="en-US" b="1">
                <a:solidFill>
                  <a:srgbClr val="FF0000"/>
                </a:solidFill>
              </a:rPr>
              <a:t>(Even Fri, Sat, Sun, and vacation days</a:t>
            </a:r>
            <a:r>
              <a:rPr lang="en-US" b="1" dirty="0">
                <a:solidFill>
                  <a:srgbClr val="FF0000"/>
                </a:solidFill>
              </a:rPr>
              <a:t>)</a:t>
            </a:r>
            <a:endParaRPr lang="en-US" b="1" dirty="0">
              <a:solidFill>
                <a:srgbClr val="FF0000"/>
              </a:solidFill>
              <a:cs typeface="Lucida Sans Unicode"/>
            </a:endParaRPr>
          </a:p>
          <a:p>
            <a:pPr indent="-255905">
              <a:buFont typeface="Wingdings" pitchFamily="2" charset="2"/>
              <a:buChar char="Ø"/>
            </a:pPr>
            <a:r>
              <a:rPr lang="en-US" dirty="0"/>
              <a:t>According to research, out of school reading habits of students has shown that  15 minutes a day of independent reading can expose students to more than 1,000,000 words of text in a year!! </a:t>
            </a:r>
            <a:endParaRPr lang="en-US" dirty="0">
              <a:cs typeface="Lucida Sans Unicode"/>
            </a:endParaRPr>
          </a:p>
          <a:p>
            <a:pPr indent="-255905">
              <a:buFont typeface="Wingdings" pitchFamily="2" charset="2"/>
              <a:buChar char="Ø"/>
            </a:pPr>
            <a:r>
              <a:rPr lang="en-US"/>
              <a:t>NO CELL PHONES PLEASE</a:t>
            </a:r>
            <a:r>
              <a:rPr lang="en-US" dirty="0"/>
              <a:t> </a:t>
            </a:r>
            <a:endParaRPr lang="en-US" dirty="0">
              <a:cs typeface="Lucida Sans Unicode"/>
            </a:endParaRPr>
          </a:p>
        </p:txBody>
      </p:sp>
      <p:sp>
        <p:nvSpPr>
          <p:cNvPr id="2" name="Title 1"/>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t>School-wide Rules</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anchor="t">
            <a:normAutofit/>
          </a:bodyPr>
          <a:lstStyle/>
          <a:p>
            <a:pPr indent="-255905">
              <a:buFont typeface="Wingdings" pitchFamily="2" charset="2"/>
              <a:buChar char="ü"/>
            </a:pPr>
            <a:r>
              <a:rPr lang="en-US" dirty="0"/>
              <a:t>Each student in my class should have a </a:t>
            </a:r>
            <a:r>
              <a:rPr lang="en-US"/>
              <a:t>backpack, water bottle (with their name on it), and mask/s.  This is all they really need to bring to school.</a:t>
            </a:r>
            <a:endParaRPr lang="en-US" dirty="0">
              <a:cs typeface="Lucida Sans Unicode"/>
            </a:endParaRPr>
          </a:p>
          <a:p>
            <a:pPr indent="-255905">
              <a:buFont typeface="Wingdings" pitchFamily="2" charset="2"/>
              <a:buChar char="ü"/>
            </a:pPr>
            <a:r>
              <a:rPr lang="en-US" b="1"/>
              <a:t>Check their backpack every day.</a:t>
            </a:r>
            <a:endParaRPr lang="en-US" b="1">
              <a:cs typeface="Lucida Sans Unicode"/>
            </a:endParaRPr>
          </a:p>
          <a:p>
            <a:pPr indent="-255905">
              <a:buFont typeface="Wingdings" pitchFamily="2" charset="2"/>
              <a:buChar char="ü"/>
            </a:pPr>
            <a:r>
              <a:rPr lang="en-US" b="1" dirty="0">
                <a:solidFill>
                  <a:srgbClr val="FF0000"/>
                </a:solidFill>
              </a:rPr>
              <a:t>Ask your child before you throw anything away.</a:t>
            </a:r>
            <a:endParaRPr lang="en-US" b="1" dirty="0">
              <a:solidFill>
                <a:srgbClr val="FF0000"/>
              </a:solidFill>
              <a:cs typeface="Lucida Sans Unicode"/>
            </a:endParaRPr>
          </a:p>
          <a:p>
            <a:pPr indent="-255905">
              <a:buFont typeface="Wingdings" pitchFamily="2" charset="2"/>
              <a:buChar char="ü"/>
            </a:pPr>
            <a:r>
              <a:rPr lang="en-US"/>
              <a:t>Replace the backpack if it breaks please.</a:t>
            </a:r>
            <a:endParaRPr lang="en-US">
              <a:cs typeface="Lucida Sans Unicode"/>
            </a:endParaRPr>
          </a:p>
          <a:p>
            <a:pPr indent="-255905">
              <a:buFont typeface="Wingdings" pitchFamily="2" charset="2"/>
              <a:buChar char="ü"/>
            </a:pPr>
            <a:r>
              <a:rPr lang="en-US" dirty="0"/>
              <a:t>If your family is unable to provide these items for your student please let me know ASAP!</a:t>
            </a:r>
            <a:endParaRPr lang="en-US" dirty="0">
              <a:cs typeface="Lucida Sans Unicode"/>
            </a:endParaRPr>
          </a:p>
        </p:txBody>
      </p:sp>
      <p:sp>
        <p:nvSpPr>
          <p:cNvPr id="2" name="Title 1"/>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a:t>Backpacks</a:t>
            </a:r>
            <a:endParaRPr lang="en-US" dirty="0">
              <a:cs typeface="Lucida Sans Unicod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2AEA79-9802-48CC-A34B-CF112DF4CD4D}"/>
              </a:ext>
            </a:extLst>
          </p:cNvPr>
          <p:cNvSpPr>
            <a:spLocks noGrp="1"/>
          </p:cNvSpPr>
          <p:nvPr>
            <p:ph idx="1"/>
          </p:nvPr>
        </p:nvSpPr>
        <p:spPr/>
        <p:txBody>
          <a:bodyPr vert="horz" lIns="91440" tIns="45720" rIns="91440" bIns="45720" anchor="t">
            <a:normAutofit/>
          </a:bodyPr>
          <a:lstStyle/>
          <a:p>
            <a:pPr indent="-255905"/>
            <a:r>
              <a:rPr lang="en-US" dirty="0">
                <a:ea typeface="+mn-lt"/>
                <a:cs typeface="+mn-lt"/>
                <a:hlinkClick r:id="rId2"/>
              </a:rPr>
              <a:t>Starfall.com</a:t>
            </a:r>
            <a:endParaRPr lang="en-US">
              <a:cs typeface="Lucida Sans Unicode"/>
            </a:endParaRPr>
          </a:p>
          <a:p>
            <a:pPr indent="-255905"/>
            <a:r>
              <a:rPr lang="en-US" dirty="0">
                <a:ea typeface="+mn-lt"/>
                <a:cs typeface="+mn-lt"/>
                <a:hlinkClick r:id="rId3"/>
              </a:rPr>
              <a:t>typtastic.com</a:t>
            </a:r>
            <a:endParaRPr lang="en-US"/>
          </a:p>
          <a:p>
            <a:pPr indent="-255905"/>
            <a:r>
              <a:rPr lang="en-US" dirty="0">
                <a:ea typeface="+mn-lt"/>
                <a:cs typeface="+mn-lt"/>
                <a:hlinkClick r:id="rId4"/>
              </a:rPr>
              <a:t>ABCya</a:t>
            </a:r>
            <a:endParaRPr lang="en-US"/>
          </a:p>
          <a:p>
            <a:pPr indent="-255905"/>
            <a:r>
              <a:rPr lang="en-US" dirty="0">
                <a:ea typeface="+mn-lt"/>
                <a:cs typeface="+mn-lt"/>
                <a:hlinkClick r:id="rId5"/>
              </a:rPr>
              <a:t>Storyline Online</a:t>
            </a:r>
            <a:endParaRPr lang="en-US"/>
          </a:p>
          <a:p>
            <a:pPr indent="-255905"/>
            <a:r>
              <a:rPr lang="en-US" dirty="0">
                <a:ea typeface="+mn-lt"/>
                <a:cs typeface="+mn-lt"/>
                <a:hlinkClick r:id="rId6"/>
              </a:rPr>
              <a:t>Mouse Practice</a:t>
            </a:r>
            <a:endParaRPr lang="en-US"/>
          </a:p>
          <a:p>
            <a:pPr indent="-255905"/>
            <a:r>
              <a:rPr lang="en-US" dirty="0">
                <a:ea typeface="+mn-lt"/>
                <a:cs typeface="+mn-lt"/>
                <a:hlinkClick r:id="rId7"/>
              </a:rPr>
              <a:t>PBS Kids</a:t>
            </a:r>
            <a:endParaRPr lang="en-US"/>
          </a:p>
          <a:p>
            <a:pPr indent="-255905"/>
            <a:r>
              <a:rPr lang="en-US" dirty="0">
                <a:ea typeface="+mn-lt"/>
                <a:cs typeface="+mn-lt"/>
                <a:hlinkClick r:id="rId8"/>
              </a:rPr>
              <a:t>National Geographic for Kids</a:t>
            </a:r>
            <a:endParaRPr lang="en-US"/>
          </a:p>
          <a:p>
            <a:pPr indent="-255905"/>
            <a:r>
              <a:rPr lang="en-US" dirty="0">
                <a:ea typeface="+mn-lt"/>
                <a:cs typeface="+mn-lt"/>
                <a:hlinkClick r:id="rId9"/>
              </a:rPr>
              <a:t>Toy Theater</a:t>
            </a:r>
            <a:endParaRPr lang="en-US"/>
          </a:p>
          <a:p>
            <a:pPr indent="-255905"/>
            <a:endParaRPr lang="en-US" dirty="0">
              <a:cs typeface="Lucida Sans Unicode"/>
            </a:endParaRPr>
          </a:p>
        </p:txBody>
      </p:sp>
      <p:sp>
        <p:nvSpPr>
          <p:cNvPr id="4" name="TextBox 3">
            <a:extLst>
              <a:ext uri="{FF2B5EF4-FFF2-40B4-BE49-F238E27FC236}">
                <a16:creationId xmlns:a16="http://schemas.microsoft.com/office/drawing/2014/main" id="{DF545E88-4A49-4796-A8FC-160282D51E51}"/>
              </a:ext>
            </a:extLst>
          </p:cNvPr>
          <p:cNvSpPr txBox="1"/>
          <p:nvPr/>
        </p:nvSpPr>
        <p:spPr>
          <a:xfrm>
            <a:off x="337242" y="269340"/>
            <a:ext cx="8571366"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dirty="0">
                <a:cs typeface="Lucida Sans Unicode"/>
              </a:rPr>
              <a:t>Learning Websites and Apps</a:t>
            </a:r>
          </a:p>
        </p:txBody>
      </p:sp>
    </p:spTree>
    <p:extLst>
      <p:ext uri="{BB962C8B-B14F-4D97-AF65-F5344CB8AC3E}">
        <p14:creationId xmlns:p14="http://schemas.microsoft.com/office/powerpoint/2010/main" val="2436293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364163"/>
          </a:xfrm>
        </p:spPr>
        <p:txBody>
          <a:bodyPr vert="horz" lIns="91440" tIns="45720" rIns="91440" bIns="45720" anchor="t">
            <a:normAutofit fontScale="92500"/>
          </a:bodyPr>
          <a:lstStyle/>
          <a:p>
            <a:pPr indent="-255905"/>
            <a:endParaRPr lang="en-US" dirty="0">
              <a:cs typeface="Lucida Sans Unicode"/>
            </a:endParaRPr>
          </a:p>
          <a:p>
            <a:pPr indent="-255905"/>
            <a:r>
              <a:rPr lang="en-US" dirty="0"/>
              <a:t>Call (in English or Spanish), write (in English or </a:t>
            </a:r>
            <a:r>
              <a:rPr lang="en-US"/>
              <a:t>Spanish) any time.</a:t>
            </a:r>
            <a:endParaRPr lang="en-US">
              <a:cs typeface="Lucida Sans Unicode"/>
            </a:endParaRPr>
          </a:p>
          <a:p>
            <a:pPr marL="109855" indent="0" algn="ctr">
              <a:buNone/>
            </a:pPr>
            <a:r>
              <a:rPr lang="en-US" sz="3800" b="1" dirty="0">
                <a:solidFill>
                  <a:srgbClr val="FF0066"/>
                </a:solidFill>
              </a:rPr>
              <a:t>CLASS DOJO APP</a:t>
            </a:r>
            <a:endParaRPr lang="en-US" sz="3800" b="1" dirty="0">
              <a:solidFill>
                <a:srgbClr val="FF0066"/>
              </a:solidFill>
              <a:cs typeface="Lucida Sans Unicode"/>
            </a:endParaRPr>
          </a:p>
          <a:p>
            <a:pPr indent="-255905" algn="ctr">
              <a:buNone/>
            </a:pPr>
            <a:r>
              <a:rPr lang="en-US" dirty="0">
                <a:solidFill>
                  <a:srgbClr val="FF0066"/>
                </a:solidFill>
              </a:rPr>
              <a:t>	</a:t>
            </a:r>
            <a:r>
              <a:rPr lang="en-US" sz="3800" dirty="0">
                <a:solidFill>
                  <a:srgbClr val="FF0066"/>
                </a:solidFill>
              </a:rPr>
              <a:t>email – </a:t>
            </a:r>
            <a:r>
              <a:rPr lang="en-US" sz="3800" dirty="0">
                <a:solidFill>
                  <a:srgbClr val="FF0066"/>
                </a:solidFill>
                <a:hlinkClick r:id="rId2"/>
              </a:rPr>
              <a:t>cmueller@cnusd.k12.ca.us</a:t>
            </a:r>
            <a:endParaRPr lang="en-US" sz="3800" dirty="0">
              <a:solidFill>
                <a:srgbClr val="FF0066"/>
              </a:solidFill>
              <a:cs typeface="Lucida Sans Unicode"/>
              <a:hlinkClick r:id="rId2"/>
            </a:endParaRPr>
          </a:p>
          <a:p>
            <a:pPr indent="-255905" algn="ctr">
              <a:buNone/>
            </a:pPr>
            <a:r>
              <a:rPr lang="en-US" sz="3800" dirty="0">
                <a:solidFill>
                  <a:srgbClr val="FF0066"/>
                </a:solidFill>
                <a:cs typeface="Lucida Sans Unicode"/>
              </a:rPr>
              <a:t>Phone number – 951-330-5625</a:t>
            </a:r>
          </a:p>
          <a:p>
            <a:pPr indent="-255905"/>
            <a:r>
              <a:rPr lang="en-US" dirty="0"/>
              <a:t>Let me know of any major medical problems or major changes in your child’s life at home.</a:t>
            </a:r>
            <a:endParaRPr lang="en-US" dirty="0">
              <a:cs typeface="Lucida Sans Unicode"/>
            </a:endParaRPr>
          </a:p>
          <a:p>
            <a:pPr indent="-255905"/>
            <a:r>
              <a:rPr lang="en-US" sz="2200" dirty="0"/>
              <a:t>CHAIN OF COMMUNICATION – If you have a problem with me or my classroom policies, please speak to me about it before you speak to  the office, the principal, or the district office.</a:t>
            </a:r>
            <a:endParaRPr lang="en-US" sz="2200">
              <a:cs typeface="Lucida Sans Unicode"/>
            </a:endParaRPr>
          </a:p>
        </p:txBody>
      </p:sp>
      <p:sp>
        <p:nvSpPr>
          <p:cNvPr id="2" name="Title 1"/>
          <p:cNvSpPr>
            <a:spLocks noGrp="1"/>
          </p:cNvSpPr>
          <p:nvPr>
            <p:ph type="title"/>
          </p:nvPr>
        </p:nvSpPr>
        <p:spPr/>
        <p:txBody>
          <a:bodyPr vert="horz" lIns="91440" tIns="45720" rIns="91440" bIns="45720" rtlCol="0" anchor="ctr">
            <a:normAutofit/>
            <a:scene3d>
              <a:camera prst="orthographicFront"/>
              <a:lightRig rig="soft" dir="t"/>
            </a:scene3d>
            <a:sp3d prstMaterial="softEdge">
              <a:bevelT w="25400" h="25400"/>
            </a:sp3d>
          </a:bodyPr>
          <a:lstStyle/>
          <a:p>
            <a:pPr algn="ctr"/>
            <a:r>
              <a:rPr lang="en-US" dirty="0"/>
              <a:t>We need to be a team!</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79696"/>
            <a:ext cx="8229600" cy="5551267"/>
          </a:xfrm>
        </p:spPr>
        <p:txBody>
          <a:bodyPr vert="horz" lIns="91440" tIns="45720" rIns="91440" bIns="45720" anchor="t">
            <a:normAutofit fontScale="55000" lnSpcReduction="20000"/>
          </a:bodyPr>
          <a:lstStyle/>
          <a:p>
            <a:pPr indent="-255905" algn="ctr">
              <a:buNone/>
            </a:pPr>
            <a:endParaRPr lang="en-US" sz="4000" b="1" dirty="0">
              <a:cs typeface="Lucida Sans Unicode"/>
            </a:endParaRPr>
          </a:p>
          <a:p>
            <a:pPr indent="-255905" algn="ctr">
              <a:buNone/>
            </a:pPr>
            <a:endParaRPr lang="en-US" sz="4000" b="1" dirty="0">
              <a:cs typeface="Lucida Sans Unicode"/>
            </a:endParaRPr>
          </a:p>
          <a:p>
            <a:pPr indent="-255905" algn="ctr">
              <a:buNone/>
            </a:pPr>
            <a:r>
              <a:rPr lang="en-US" sz="4000" b="1" dirty="0"/>
              <a:t>Classroom donations – THANK YOU THANK YOU THANK YOU!!!!</a:t>
            </a:r>
            <a:endParaRPr lang="en-US" sz="4000" b="1" dirty="0">
              <a:cs typeface="Lucida Sans Unicode"/>
            </a:endParaRPr>
          </a:p>
          <a:p>
            <a:pPr indent="-255905" algn="ctr">
              <a:buNone/>
            </a:pPr>
            <a:r>
              <a:rPr lang="en-US" sz="4000" b="1" dirty="0"/>
              <a:t>Disinfectant wipes, small wrapped candies, Goldfish crackers, teddy grahams, M&amp;M’s, Skittles, glue sticks, white board markers</a:t>
            </a:r>
            <a:endParaRPr lang="en-US" sz="4000" b="1">
              <a:cs typeface="Lucida Sans Unicode"/>
            </a:endParaRPr>
          </a:p>
          <a:p>
            <a:pPr indent="-255905" algn="ctr">
              <a:buNone/>
            </a:pPr>
            <a:r>
              <a:rPr lang="en-US" sz="4000" b="1" dirty="0"/>
              <a:t>PLEASE FEEL FREE TO DONATE ALL YEAR LONG!!</a:t>
            </a:r>
            <a:r>
              <a:rPr lang="en-US" sz="4000" b="1" dirty="0">
                <a:sym typeface="Wingdings" panose="05000000000000000000" pitchFamily="2" charset="2"/>
              </a:rPr>
              <a:t></a:t>
            </a:r>
            <a:endParaRPr lang="en-US" sz="4000" b="1" dirty="0">
              <a:cs typeface="Lucida Sans Unicode"/>
            </a:endParaRPr>
          </a:p>
          <a:p>
            <a:pPr indent="-255905" algn="ctr">
              <a:buNone/>
            </a:pPr>
            <a:endParaRPr lang="en-US" sz="4000" b="1" dirty="0">
              <a:cs typeface="Lucida Sans Unicode"/>
            </a:endParaRPr>
          </a:p>
          <a:p>
            <a:pPr indent="-255905" algn="ctr">
              <a:buNone/>
            </a:pPr>
            <a:r>
              <a:rPr lang="en-US" sz="4000" b="1" dirty="0">
                <a:solidFill>
                  <a:srgbClr val="7030A0"/>
                </a:solidFill>
              </a:rPr>
              <a:t>“The most important thing parents can teach their children is how to get along without them.” </a:t>
            </a:r>
            <a:endParaRPr lang="en-US" sz="4000" b="1" dirty="0">
              <a:solidFill>
                <a:srgbClr val="7030A0"/>
              </a:solidFill>
              <a:cs typeface="Lucida Sans Unicode"/>
            </a:endParaRPr>
          </a:p>
          <a:p>
            <a:pPr indent="-255905" algn="ctr">
              <a:buNone/>
            </a:pPr>
            <a:r>
              <a:rPr lang="en-US" sz="4000" b="1" dirty="0">
                <a:solidFill>
                  <a:srgbClr val="7030A0"/>
                </a:solidFill>
              </a:rPr>
              <a:t>–Frank A. Clark</a:t>
            </a:r>
            <a:endParaRPr lang="en-US" sz="4000" b="1" dirty="0">
              <a:solidFill>
                <a:srgbClr val="7030A0"/>
              </a:solidFill>
              <a:cs typeface="Lucida Sans Unicode"/>
            </a:endParaRPr>
          </a:p>
          <a:p>
            <a:pPr indent="-255905" algn="ctr">
              <a:buNone/>
            </a:pPr>
            <a:endParaRPr lang="en-US" sz="4000" b="1" dirty="0">
              <a:cs typeface="Lucida Sans Unicode"/>
            </a:endParaRPr>
          </a:p>
          <a:p>
            <a:pPr indent="-255905" algn="ctr">
              <a:buNone/>
            </a:pPr>
            <a:r>
              <a:rPr lang="en-US" sz="4000" b="1" dirty="0"/>
              <a:t>Questions/concerns</a:t>
            </a:r>
            <a:endParaRPr lang="en-US" sz="4000" b="1" dirty="0">
              <a:cs typeface="Lucida Sans Unicode"/>
            </a:endParaRPr>
          </a:p>
          <a:p>
            <a:pPr indent="-255905" algn="ctr">
              <a:buNone/>
            </a:pPr>
            <a:endParaRPr lang="en-US" sz="4000" b="1" dirty="0">
              <a:solidFill>
                <a:srgbClr val="000000"/>
              </a:solidFill>
            </a:endParaRPr>
          </a:p>
          <a:p>
            <a:pPr indent="-255905" algn="ctr">
              <a:buNone/>
            </a:pPr>
            <a:r>
              <a:rPr lang="en-US" sz="5800" b="1" dirty="0">
                <a:solidFill>
                  <a:srgbClr val="FF0066"/>
                </a:solidFill>
              </a:rPr>
              <a:t>THIS YEAR IS GOING TO BE AWESOME!!</a:t>
            </a:r>
            <a:endParaRPr lang="en-US" sz="5800" b="1" dirty="0">
              <a:solidFill>
                <a:srgbClr val="FF0066"/>
              </a:solidFill>
              <a:cs typeface="Lucida Sans Unicode"/>
            </a:endParaRPr>
          </a:p>
        </p:txBody>
      </p:sp>
      <p:sp>
        <p:nvSpPr>
          <p:cNvPr id="2" name="Title 1"/>
          <p:cNvSpPr>
            <a:spLocks noGrp="1"/>
          </p:cNvSpPr>
          <p:nvPr>
            <p:ph type="title"/>
          </p:nvPr>
        </p:nvSpPr>
        <p:spPr>
          <a:xfrm>
            <a:off x="533400" y="228600"/>
            <a:ext cx="8229600" cy="1143000"/>
          </a:xfrm>
        </p:spPr>
        <p:txBody>
          <a:bodyPr vert="horz" lIns="91440" tIns="45720" rIns="91440" bIns="45720" rtlCol="0" anchor="ctr">
            <a:noAutofit/>
            <a:scene3d>
              <a:camera prst="orthographicFront"/>
              <a:lightRig rig="soft" dir="t"/>
            </a:scene3d>
            <a:sp3d prstMaterial="softEdge">
              <a:bevelT w="25400" h="25400"/>
            </a:sp3d>
          </a:bodyPr>
          <a:lstStyle/>
          <a:p>
            <a:pPr algn="ctr"/>
            <a:r>
              <a:rPr lang="en-US" sz="3200" dirty="0">
                <a:solidFill>
                  <a:srgbClr val="FF0066"/>
                </a:solidFill>
              </a:rPr>
              <a:t>PTA Membership coming soon</a:t>
            </a:r>
            <a:br>
              <a:rPr lang="en-US" sz="3200" dirty="0">
                <a:solidFill>
                  <a:srgbClr val="FF0066"/>
                </a:solidFill>
                <a:cs typeface="Lucida Sans Unicode"/>
              </a:rPr>
            </a:br>
            <a:r>
              <a:rPr lang="en-US" sz="3200" dirty="0">
                <a:solidFill>
                  <a:srgbClr val="FF0066"/>
                </a:solidFill>
              </a:rPr>
              <a:t>VOLUNTEERS NEEDED</a:t>
            </a:r>
            <a:endParaRPr lang="en-US" sz="3200" dirty="0">
              <a:cs typeface="Lucida Sans Unicode"/>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1254</TotalTime>
  <Words>871</Words>
  <Application>Microsoft Office PowerPoint</Application>
  <PresentationFormat>On-screen Show (4:3)</PresentationFormat>
  <Paragraphs>170</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Concourse</vt:lpstr>
      <vt:lpstr>Welcome to  Kindergarten!!</vt:lpstr>
      <vt:lpstr>Welcome and Introduction</vt:lpstr>
      <vt:lpstr>Classroom   Behavioral Expectations</vt:lpstr>
      <vt:lpstr>PAWS POSTER</vt:lpstr>
      <vt:lpstr>Curriculum Common Core State Standards</vt:lpstr>
      <vt:lpstr>For Language Arts,  your child will learn</vt:lpstr>
      <vt:lpstr>For math, your child will learn</vt:lpstr>
      <vt:lpstr>“Normal” Daily Schedule Mon, Tues, Thurs, Fri</vt:lpstr>
      <vt:lpstr>Homework</vt:lpstr>
      <vt:lpstr>Working at home</vt:lpstr>
      <vt:lpstr>Supplies</vt:lpstr>
      <vt:lpstr>Communication</vt:lpstr>
      <vt:lpstr>Google Classroom</vt:lpstr>
      <vt:lpstr>AVID</vt:lpstr>
      <vt:lpstr>Attendance</vt:lpstr>
      <vt:lpstr>Miscellaneous Information</vt:lpstr>
      <vt:lpstr>School-wide Rules</vt:lpstr>
      <vt:lpstr>Backpacks</vt:lpstr>
      <vt:lpstr>PowerPoint Presentation</vt:lpstr>
      <vt:lpstr>We need to be a team!</vt:lpstr>
      <vt:lpstr>PTA Membership coming soon VOLUNTEERS NEEDED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fourth grade</dc:title>
  <dc:creator>Cari Mueller</dc:creator>
  <cp:lastModifiedBy>Carolyn Mueller</cp:lastModifiedBy>
  <cp:revision>500</cp:revision>
  <cp:lastPrinted>2017-08-17T02:26:27Z</cp:lastPrinted>
  <dcterms:created xsi:type="dcterms:W3CDTF">2011-08-09T19:58:15Z</dcterms:created>
  <dcterms:modified xsi:type="dcterms:W3CDTF">2021-08-20T01:41:57Z</dcterms:modified>
</cp:coreProperties>
</file>