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lene Bale" initials="IB" lastIdx="2" clrIdx="0">
    <p:extLst>
      <p:ext uri="{19B8F6BF-5375-455C-9EA6-DF929625EA0E}">
        <p15:presenceInfo xmlns:p15="http://schemas.microsoft.com/office/powerpoint/2012/main" userId="S::ibale@rentonschools.us::f659e522-b5d4-4666-bc8c-241505c75f1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47" autoAdjust="0"/>
    <p:restoredTop sz="86385" autoAdjust="0"/>
  </p:normalViewPr>
  <p:slideViewPr>
    <p:cSldViewPr snapToGrid="0">
      <p:cViewPr varScale="1">
        <p:scale>
          <a:sx n="94" d="100"/>
          <a:sy n="94" d="100"/>
        </p:scale>
        <p:origin x="108" y="1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3C1B39-A8EB-40AF-AC90-3A250971747D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550F13-2618-45AF-87F9-C2173215BF7B}">
      <dgm:prSet phldrT="[Text]"/>
      <dgm:spPr/>
      <dgm:t>
        <a:bodyPr/>
        <a:lstStyle/>
        <a:p>
          <a:r>
            <a:rPr lang="en-US" dirty="0"/>
            <a:t>Algebra Fundamentals(elective Prerequisite for Algebra 1A)</a:t>
          </a:r>
          <a:endParaRPr lang="en-US" sz="3000" dirty="0">
            <a:solidFill>
              <a:srgbClr val="010000"/>
            </a:solidFill>
            <a:latin typeface="Calibri Light"/>
          </a:endParaRPr>
        </a:p>
      </dgm:t>
    </dgm:pt>
    <dgm:pt modelId="{0310BA67-E93E-400B-AC37-1F00A106D0DE}" type="parTrans" cxnId="{31906535-D729-4CB1-A078-A107E8BB8F4B}">
      <dgm:prSet/>
      <dgm:spPr/>
      <dgm:t>
        <a:bodyPr/>
        <a:lstStyle/>
        <a:p>
          <a:endParaRPr lang="en-US"/>
        </a:p>
      </dgm:t>
    </dgm:pt>
    <dgm:pt modelId="{2BCEFF87-EACA-4127-8953-C0AB84DE6087}" type="sibTrans" cxnId="{31906535-D729-4CB1-A078-A107E8BB8F4B}">
      <dgm:prSet/>
      <dgm:spPr/>
      <dgm:t>
        <a:bodyPr/>
        <a:lstStyle/>
        <a:p>
          <a:endParaRPr lang="en-US"/>
        </a:p>
      </dgm:t>
    </dgm:pt>
    <dgm:pt modelId="{E76FD6EA-B147-496A-A0D8-6EB42C4DE3F9}">
      <dgm:prSet phldrT="[Text]"/>
      <dgm:spPr/>
      <dgm:t>
        <a:bodyPr/>
        <a:lstStyle/>
        <a:p>
          <a:r>
            <a:rPr lang="en-US" sz="3400" dirty="0"/>
            <a:t>Algebra 1A</a:t>
          </a:r>
        </a:p>
      </dgm:t>
    </dgm:pt>
    <dgm:pt modelId="{DEF31E0E-DF8C-4E3B-A4BC-D3810F66E08E}" type="parTrans" cxnId="{56C95FD1-93C3-4D8C-938A-DA2ED3BFC6D9}">
      <dgm:prSet/>
      <dgm:spPr/>
      <dgm:t>
        <a:bodyPr/>
        <a:lstStyle/>
        <a:p>
          <a:endParaRPr lang="en-US"/>
        </a:p>
      </dgm:t>
    </dgm:pt>
    <dgm:pt modelId="{B6CE49E2-B393-4BD1-885E-8863B7346770}" type="sibTrans" cxnId="{56C95FD1-93C3-4D8C-938A-DA2ED3BFC6D9}">
      <dgm:prSet/>
      <dgm:spPr/>
      <dgm:t>
        <a:bodyPr/>
        <a:lstStyle/>
        <a:p>
          <a:endParaRPr lang="en-US"/>
        </a:p>
      </dgm:t>
    </dgm:pt>
    <dgm:pt modelId="{3CA60433-DC0F-49ED-9D27-1B3748C71198}">
      <dgm:prSet phldrT="[Text]"/>
      <dgm:spPr/>
      <dgm:t>
        <a:bodyPr/>
        <a:lstStyle/>
        <a:p>
          <a:r>
            <a:rPr lang="en-US" sz="3400" dirty="0"/>
            <a:t>Algebra 1B</a:t>
          </a:r>
        </a:p>
      </dgm:t>
    </dgm:pt>
    <dgm:pt modelId="{E08FAA1E-FD9C-496B-8A4A-7103D06D505C}" type="parTrans" cxnId="{D8D1948D-D4BC-4B4C-8208-3039DF6A2093}">
      <dgm:prSet/>
      <dgm:spPr/>
      <dgm:t>
        <a:bodyPr/>
        <a:lstStyle/>
        <a:p>
          <a:endParaRPr lang="en-US"/>
        </a:p>
      </dgm:t>
    </dgm:pt>
    <dgm:pt modelId="{A0A384E3-63D1-4457-AA62-B226C9BF9E2D}" type="sibTrans" cxnId="{D8D1948D-D4BC-4B4C-8208-3039DF6A2093}">
      <dgm:prSet/>
      <dgm:spPr/>
      <dgm:t>
        <a:bodyPr/>
        <a:lstStyle/>
        <a:p>
          <a:endParaRPr lang="en-US"/>
        </a:p>
      </dgm:t>
    </dgm:pt>
    <dgm:pt modelId="{FD9FEDFF-FB7F-4D24-B51A-8727ABC416DD}">
      <dgm:prSet phldrT="[Text]"/>
      <dgm:spPr/>
      <dgm:t>
        <a:bodyPr/>
        <a:lstStyle/>
        <a:p>
          <a:r>
            <a:rPr lang="en-US" sz="2800" dirty="0"/>
            <a:t>Geometry A</a:t>
          </a:r>
        </a:p>
      </dgm:t>
    </dgm:pt>
    <dgm:pt modelId="{91BEF26D-9ED9-4051-9D54-9BAFC3249240}" type="parTrans" cxnId="{7942525C-4BD7-4171-9489-ADDC69FF2F0D}">
      <dgm:prSet/>
      <dgm:spPr/>
      <dgm:t>
        <a:bodyPr/>
        <a:lstStyle/>
        <a:p>
          <a:endParaRPr lang="en-US"/>
        </a:p>
      </dgm:t>
    </dgm:pt>
    <dgm:pt modelId="{3EFC1743-4BFD-4EE6-AAE4-19E2F47DA2B6}" type="sibTrans" cxnId="{7942525C-4BD7-4171-9489-ADDC69FF2F0D}">
      <dgm:prSet/>
      <dgm:spPr/>
      <dgm:t>
        <a:bodyPr/>
        <a:lstStyle/>
        <a:p>
          <a:endParaRPr lang="en-US"/>
        </a:p>
      </dgm:t>
    </dgm:pt>
    <dgm:pt modelId="{BFBC216D-FE16-4434-98B4-B9A4DA133FA0}">
      <dgm:prSet phldrT="[Text]"/>
      <dgm:spPr/>
      <dgm:t>
        <a:bodyPr/>
        <a:lstStyle/>
        <a:p>
          <a:r>
            <a:rPr lang="en-US" sz="3400" dirty="0"/>
            <a:t>Geometry B</a:t>
          </a:r>
        </a:p>
      </dgm:t>
    </dgm:pt>
    <dgm:pt modelId="{D51C3ADA-9B65-4D07-AC76-71E0BE9A6F06}" type="parTrans" cxnId="{2F0BCE8B-CB11-4AC1-A3B8-9E70A4B9D76B}">
      <dgm:prSet/>
      <dgm:spPr/>
      <dgm:t>
        <a:bodyPr/>
        <a:lstStyle/>
        <a:p>
          <a:endParaRPr lang="en-US"/>
        </a:p>
      </dgm:t>
    </dgm:pt>
    <dgm:pt modelId="{F2FC5AD8-B1CC-4367-A5DB-5DEB6D9C4C19}" type="sibTrans" cxnId="{2F0BCE8B-CB11-4AC1-A3B8-9E70A4B9D76B}">
      <dgm:prSet/>
      <dgm:spPr/>
      <dgm:t>
        <a:bodyPr/>
        <a:lstStyle/>
        <a:p>
          <a:endParaRPr lang="en-US"/>
        </a:p>
      </dgm:t>
    </dgm:pt>
    <dgm:pt modelId="{C6F2036B-4AFA-4D40-9EEE-B2EBD4EFDC4D}">
      <dgm:prSet phldrT="[Text]" phldr="0"/>
      <dgm:spPr/>
      <dgm:t>
        <a:bodyPr/>
        <a:lstStyle/>
        <a:p>
          <a:pPr rtl="0"/>
          <a:r>
            <a:rPr lang="en-US" sz="2600" dirty="0">
              <a:latin typeface="Calibri Light"/>
            </a:rPr>
            <a:t>Algebra 2A</a:t>
          </a:r>
          <a:endParaRPr lang="en-US" sz="2600" dirty="0"/>
        </a:p>
      </dgm:t>
    </dgm:pt>
    <dgm:pt modelId="{B19C9AD9-5317-4CAA-873A-C3AB950529D7}" type="parTrans" cxnId="{94F76BE7-555B-4009-BF3B-E76AE37FC84C}">
      <dgm:prSet/>
      <dgm:spPr/>
      <dgm:t>
        <a:bodyPr/>
        <a:lstStyle/>
        <a:p>
          <a:endParaRPr lang="en-US"/>
        </a:p>
      </dgm:t>
    </dgm:pt>
    <dgm:pt modelId="{2929581B-EDEF-4F14-BCC5-3D71E4075155}" type="sibTrans" cxnId="{94F76BE7-555B-4009-BF3B-E76AE37FC84C}">
      <dgm:prSet/>
      <dgm:spPr/>
      <dgm:t>
        <a:bodyPr/>
        <a:lstStyle/>
        <a:p>
          <a:endParaRPr lang="en-US"/>
        </a:p>
      </dgm:t>
    </dgm:pt>
    <dgm:pt modelId="{AAB9B403-CD64-4D02-909D-D9207FC83F6B}">
      <dgm:prSet phldrT="[Text]"/>
      <dgm:spPr/>
      <dgm:t>
        <a:bodyPr/>
        <a:lstStyle/>
        <a:p>
          <a:pPr rtl="0"/>
          <a:r>
            <a:rPr lang="en-US" sz="2800" dirty="0">
              <a:latin typeface="Calibri Light"/>
            </a:rPr>
            <a:t>Algebra 2B</a:t>
          </a:r>
        </a:p>
      </dgm:t>
    </dgm:pt>
    <dgm:pt modelId="{F837E81A-207F-43F8-B588-1AC6FA05D372}" type="parTrans" cxnId="{AE412A74-6890-430F-9D2A-53A1F0E8DBD3}">
      <dgm:prSet/>
      <dgm:spPr/>
      <dgm:t>
        <a:bodyPr/>
        <a:lstStyle/>
        <a:p>
          <a:endParaRPr lang="en-US"/>
        </a:p>
      </dgm:t>
    </dgm:pt>
    <dgm:pt modelId="{E49E894A-D681-4B1E-8D68-DFDF704619F0}" type="sibTrans" cxnId="{AE412A74-6890-430F-9D2A-53A1F0E8DBD3}">
      <dgm:prSet/>
      <dgm:spPr/>
      <dgm:t>
        <a:bodyPr/>
        <a:lstStyle/>
        <a:p>
          <a:endParaRPr lang="en-US"/>
        </a:p>
      </dgm:t>
    </dgm:pt>
    <dgm:pt modelId="{663D1ED1-F40A-431D-98D2-06134582E375}">
      <dgm:prSet phldrT="[Text]"/>
      <dgm:spPr/>
      <dgm:t>
        <a:bodyPr/>
        <a:lstStyle/>
        <a:p>
          <a:r>
            <a:rPr lang="en-US" sz="2800" dirty="0"/>
            <a:t>Financial Algebra(for Career bound students, not college prep)</a:t>
          </a:r>
        </a:p>
      </dgm:t>
    </dgm:pt>
    <dgm:pt modelId="{B6B67FE1-9ED7-4CD7-BA39-6FFC7C6036A8}" type="parTrans" cxnId="{64D1134A-6574-40BB-9B38-2367A1685494}">
      <dgm:prSet/>
      <dgm:spPr/>
      <dgm:t>
        <a:bodyPr/>
        <a:lstStyle/>
        <a:p>
          <a:endParaRPr lang="en-US"/>
        </a:p>
      </dgm:t>
    </dgm:pt>
    <dgm:pt modelId="{5EAA5644-D091-4498-AFC6-7A95F296E8E6}" type="sibTrans" cxnId="{64D1134A-6574-40BB-9B38-2367A1685494}">
      <dgm:prSet/>
      <dgm:spPr/>
      <dgm:t>
        <a:bodyPr/>
        <a:lstStyle/>
        <a:p>
          <a:endParaRPr lang="en-US"/>
        </a:p>
      </dgm:t>
    </dgm:pt>
    <dgm:pt modelId="{14C50493-7A2A-4E9D-8251-8BCB1F690EF9}">
      <dgm:prSet phldrT="[Text]"/>
      <dgm:spPr/>
      <dgm:t>
        <a:bodyPr/>
        <a:lstStyle/>
        <a:p>
          <a:r>
            <a:rPr lang="en-US" sz="2800" dirty="0"/>
            <a:t>Bridge to College Math(for College bound Seniors, not Pre-Calc, not IB)</a:t>
          </a:r>
        </a:p>
      </dgm:t>
    </dgm:pt>
    <dgm:pt modelId="{86EA1DD2-61C8-4F58-B29F-515EF0216A94}" type="parTrans" cxnId="{0797473D-2725-4BD3-8CC0-CB21AB74C2B4}">
      <dgm:prSet/>
      <dgm:spPr/>
      <dgm:t>
        <a:bodyPr/>
        <a:lstStyle/>
        <a:p>
          <a:endParaRPr lang="en-US"/>
        </a:p>
      </dgm:t>
    </dgm:pt>
    <dgm:pt modelId="{F869A6E3-6C81-47FB-B583-043F39B80755}" type="sibTrans" cxnId="{0797473D-2725-4BD3-8CC0-CB21AB74C2B4}">
      <dgm:prSet/>
      <dgm:spPr/>
      <dgm:t>
        <a:bodyPr/>
        <a:lstStyle/>
        <a:p>
          <a:endParaRPr lang="en-US"/>
        </a:p>
      </dgm:t>
    </dgm:pt>
    <dgm:pt modelId="{40C72582-B37C-4D29-95FF-F56E7F4C0B38}">
      <dgm:prSet phldrT="[Text]"/>
      <dgm:spPr/>
      <dgm:t>
        <a:bodyPr/>
        <a:lstStyle/>
        <a:p>
          <a:pPr rtl="0"/>
          <a:r>
            <a:rPr lang="en-US" sz="2800" dirty="0"/>
            <a:t>IB Math SL D and E</a:t>
          </a:r>
          <a:r>
            <a:rPr lang="en-US" sz="2800" dirty="0">
              <a:latin typeface="Calibri Light" panose="020F0302020204030204"/>
            </a:rPr>
            <a:t> </a:t>
          </a:r>
          <a:endParaRPr lang="en-US" sz="2800" dirty="0"/>
        </a:p>
      </dgm:t>
    </dgm:pt>
    <dgm:pt modelId="{30380107-B6B6-4F6D-A697-1CCB9F94B0E8}" type="parTrans" cxnId="{F266C773-B989-48DF-8D65-2E9196853DBE}">
      <dgm:prSet/>
      <dgm:spPr/>
      <dgm:t>
        <a:bodyPr/>
        <a:lstStyle/>
        <a:p>
          <a:endParaRPr lang="en-US"/>
        </a:p>
      </dgm:t>
    </dgm:pt>
    <dgm:pt modelId="{E6D9D7FF-BECE-4999-BD9B-93911A21E8B9}" type="sibTrans" cxnId="{F266C773-B989-48DF-8D65-2E9196853DBE}">
      <dgm:prSet/>
      <dgm:spPr/>
      <dgm:t>
        <a:bodyPr/>
        <a:lstStyle/>
        <a:p>
          <a:endParaRPr lang="en-US"/>
        </a:p>
      </dgm:t>
    </dgm:pt>
    <dgm:pt modelId="{F1BEFBE4-3073-4A8E-9BD2-7C111FBDF000}">
      <dgm:prSet phldrT="[Text]"/>
      <dgm:spPr/>
      <dgm:t>
        <a:bodyPr/>
        <a:lstStyle/>
        <a:p>
          <a:r>
            <a:rPr lang="en-US" sz="2800" dirty="0"/>
            <a:t>IB Math SL C* (IA for Full Diploma) </a:t>
          </a:r>
        </a:p>
      </dgm:t>
    </dgm:pt>
    <dgm:pt modelId="{777FB29B-BB11-4F8A-85EB-3DE32F0FF20E}" type="parTrans" cxnId="{7250F290-43D6-4164-A197-1E168D2CC7BD}">
      <dgm:prSet/>
      <dgm:spPr/>
      <dgm:t>
        <a:bodyPr/>
        <a:lstStyle/>
        <a:p>
          <a:endParaRPr lang="en-US"/>
        </a:p>
      </dgm:t>
    </dgm:pt>
    <dgm:pt modelId="{B7E3A7CD-6C29-4BB8-B58F-AD136C0D0648}" type="sibTrans" cxnId="{7250F290-43D6-4164-A197-1E168D2CC7BD}">
      <dgm:prSet/>
      <dgm:spPr/>
      <dgm:t>
        <a:bodyPr/>
        <a:lstStyle/>
        <a:p>
          <a:endParaRPr lang="en-US"/>
        </a:p>
      </dgm:t>
    </dgm:pt>
    <dgm:pt modelId="{8DC67A3C-9C15-443D-9CA4-F49587C491D3}">
      <dgm:prSet phldr="0"/>
      <dgm:spPr/>
      <dgm:t>
        <a:bodyPr/>
        <a:lstStyle/>
        <a:p>
          <a:pPr rtl="0"/>
          <a:r>
            <a:rPr lang="en-US" sz="2800" dirty="0">
              <a:latin typeface="Calibri Light"/>
            </a:rPr>
            <a:t>IB Math SL A</a:t>
          </a:r>
          <a:r>
            <a:rPr lang="en-US" dirty="0">
              <a:latin typeface="Calibri Light" panose="020F0302020204030204"/>
            </a:rPr>
            <a:t> and B</a:t>
          </a:r>
          <a:endParaRPr lang="en-US" dirty="0"/>
        </a:p>
      </dgm:t>
    </dgm:pt>
    <dgm:pt modelId="{FF71FE67-1886-4454-8F70-B7988EFDEB15}" type="parTrans" cxnId="{E2515B32-137A-4ED0-803A-D9C415E640A0}">
      <dgm:prSet/>
      <dgm:spPr/>
      <dgm:t>
        <a:bodyPr/>
        <a:lstStyle/>
        <a:p>
          <a:endParaRPr lang="en-US"/>
        </a:p>
      </dgm:t>
    </dgm:pt>
    <dgm:pt modelId="{6509ECB1-0F24-443A-A82C-BAE391B88EE4}" type="sibTrans" cxnId="{E2515B32-137A-4ED0-803A-D9C415E640A0}">
      <dgm:prSet/>
      <dgm:spPr/>
      <dgm:t>
        <a:bodyPr/>
        <a:lstStyle/>
        <a:p>
          <a:endParaRPr lang="en-US"/>
        </a:p>
      </dgm:t>
    </dgm:pt>
    <dgm:pt modelId="{E042A9EA-19EB-4B26-A341-278954029CA7}" type="pres">
      <dgm:prSet presAssocID="{A63C1B39-A8EB-40AF-AC90-3A250971747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D58D082-54CA-4510-BDFC-E9C87E91CEAA}" type="pres">
      <dgm:prSet presAssocID="{71550F13-2618-45AF-87F9-C2173215BF7B}" presName="root1" presStyleCnt="0"/>
      <dgm:spPr/>
    </dgm:pt>
    <dgm:pt modelId="{32A73D68-412F-43F0-84C1-E3B63A038A04}" type="pres">
      <dgm:prSet presAssocID="{71550F13-2618-45AF-87F9-C2173215BF7B}" presName="LevelOneTextNode" presStyleLbl="node0" presStyleIdx="0" presStyleCnt="3">
        <dgm:presLayoutVars>
          <dgm:chPref val="3"/>
        </dgm:presLayoutVars>
      </dgm:prSet>
      <dgm:spPr/>
    </dgm:pt>
    <dgm:pt modelId="{EEEDEA5C-4C8E-48DD-995D-9610280F2FE5}" type="pres">
      <dgm:prSet presAssocID="{71550F13-2618-45AF-87F9-C2173215BF7B}" presName="level2hierChild" presStyleCnt="0"/>
      <dgm:spPr/>
    </dgm:pt>
    <dgm:pt modelId="{CE28CD36-CB51-4182-82E1-5D7AEBA97474}" type="pres">
      <dgm:prSet presAssocID="{E76FD6EA-B147-496A-A0D8-6EB42C4DE3F9}" presName="root1" presStyleCnt="0"/>
      <dgm:spPr/>
    </dgm:pt>
    <dgm:pt modelId="{12CF8FC9-7B15-4F25-B723-1E117FFF59D1}" type="pres">
      <dgm:prSet presAssocID="{E76FD6EA-B147-496A-A0D8-6EB42C4DE3F9}" presName="LevelOneTextNode" presStyleLbl="node0" presStyleIdx="1" presStyleCnt="3">
        <dgm:presLayoutVars>
          <dgm:chPref val="3"/>
        </dgm:presLayoutVars>
      </dgm:prSet>
      <dgm:spPr/>
    </dgm:pt>
    <dgm:pt modelId="{3A86C58F-B865-4C9B-AFDE-AA9C05CD1FE3}" type="pres">
      <dgm:prSet presAssocID="{E76FD6EA-B147-496A-A0D8-6EB42C4DE3F9}" presName="level2hierChild" presStyleCnt="0"/>
      <dgm:spPr/>
    </dgm:pt>
    <dgm:pt modelId="{A6096061-2823-4665-8E96-B761BCB80939}" type="pres">
      <dgm:prSet presAssocID="{3CA60433-DC0F-49ED-9D27-1B3748C71198}" presName="root1" presStyleCnt="0"/>
      <dgm:spPr/>
    </dgm:pt>
    <dgm:pt modelId="{23F73CE4-3385-4B32-A6E3-92940E2735EF}" type="pres">
      <dgm:prSet presAssocID="{3CA60433-DC0F-49ED-9D27-1B3748C71198}" presName="LevelOneTextNode" presStyleLbl="node0" presStyleIdx="2" presStyleCnt="3">
        <dgm:presLayoutVars>
          <dgm:chPref val="3"/>
        </dgm:presLayoutVars>
      </dgm:prSet>
      <dgm:spPr/>
    </dgm:pt>
    <dgm:pt modelId="{F3A44856-CD03-465D-A0F7-80DCF3678A8A}" type="pres">
      <dgm:prSet presAssocID="{3CA60433-DC0F-49ED-9D27-1B3748C71198}" presName="level2hierChild" presStyleCnt="0"/>
      <dgm:spPr/>
    </dgm:pt>
    <dgm:pt modelId="{9329AFE6-2663-40E4-86A7-CAB0E94CA8A7}" type="pres">
      <dgm:prSet presAssocID="{91BEF26D-9ED9-4051-9D54-9BAFC3249240}" presName="conn2-1" presStyleLbl="parChTrans1D2" presStyleIdx="0" presStyleCnt="2"/>
      <dgm:spPr/>
    </dgm:pt>
    <dgm:pt modelId="{7405A20D-A52C-4B88-880A-C47B7C0A033F}" type="pres">
      <dgm:prSet presAssocID="{91BEF26D-9ED9-4051-9D54-9BAFC3249240}" presName="connTx" presStyleLbl="parChTrans1D2" presStyleIdx="0" presStyleCnt="2"/>
      <dgm:spPr/>
    </dgm:pt>
    <dgm:pt modelId="{C7EBA257-2443-4726-B04B-1399B882C0D6}" type="pres">
      <dgm:prSet presAssocID="{FD9FEDFF-FB7F-4D24-B51A-8727ABC416DD}" presName="root2" presStyleCnt="0"/>
      <dgm:spPr/>
    </dgm:pt>
    <dgm:pt modelId="{1397214D-08AE-40EB-B69D-55D8D778CCFD}" type="pres">
      <dgm:prSet presAssocID="{FD9FEDFF-FB7F-4D24-B51A-8727ABC416DD}" presName="LevelTwoTextNode" presStyleLbl="node2" presStyleIdx="0" presStyleCnt="2">
        <dgm:presLayoutVars>
          <dgm:chPref val="3"/>
        </dgm:presLayoutVars>
      </dgm:prSet>
      <dgm:spPr/>
    </dgm:pt>
    <dgm:pt modelId="{2946D9BB-ACB8-4F6C-8C58-18BD592FB299}" type="pres">
      <dgm:prSet presAssocID="{FD9FEDFF-FB7F-4D24-B51A-8727ABC416DD}" presName="level3hierChild" presStyleCnt="0"/>
      <dgm:spPr/>
    </dgm:pt>
    <dgm:pt modelId="{8C2D052C-3662-4BAF-A391-7B2E3E5BDB81}" type="pres">
      <dgm:prSet presAssocID="{D51C3ADA-9B65-4D07-AC76-71E0BE9A6F06}" presName="conn2-1" presStyleLbl="parChTrans1D2" presStyleIdx="1" presStyleCnt="2"/>
      <dgm:spPr/>
    </dgm:pt>
    <dgm:pt modelId="{CEAEB65B-9610-4063-BAB3-F44298A7F46E}" type="pres">
      <dgm:prSet presAssocID="{D51C3ADA-9B65-4D07-AC76-71E0BE9A6F06}" presName="connTx" presStyleLbl="parChTrans1D2" presStyleIdx="1" presStyleCnt="2"/>
      <dgm:spPr/>
    </dgm:pt>
    <dgm:pt modelId="{C8B4F590-3ACA-420F-BF57-04B87A47734A}" type="pres">
      <dgm:prSet presAssocID="{BFBC216D-FE16-4434-98B4-B9A4DA133FA0}" presName="root2" presStyleCnt="0"/>
      <dgm:spPr/>
    </dgm:pt>
    <dgm:pt modelId="{F89AD4E2-685B-4920-9D92-1A8E0E037F17}" type="pres">
      <dgm:prSet presAssocID="{BFBC216D-FE16-4434-98B4-B9A4DA133FA0}" presName="LevelTwoTextNode" presStyleLbl="node2" presStyleIdx="1" presStyleCnt="2">
        <dgm:presLayoutVars>
          <dgm:chPref val="3"/>
        </dgm:presLayoutVars>
      </dgm:prSet>
      <dgm:spPr/>
    </dgm:pt>
    <dgm:pt modelId="{475696A6-4ECE-4AFE-BB97-D40E32CB9227}" type="pres">
      <dgm:prSet presAssocID="{BFBC216D-FE16-4434-98B4-B9A4DA133FA0}" presName="level3hierChild" presStyleCnt="0"/>
      <dgm:spPr/>
    </dgm:pt>
    <dgm:pt modelId="{284CEA6E-7B42-4B09-B26B-5E516D8BC54B}" type="pres">
      <dgm:prSet presAssocID="{B19C9AD9-5317-4CAA-873A-C3AB950529D7}" presName="conn2-1" presStyleLbl="parChTrans1D3" presStyleIdx="0" presStyleCnt="2"/>
      <dgm:spPr/>
    </dgm:pt>
    <dgm:pt modelId="{8D4F2263-57AC-4AF0-AFEC-4357871F8665}" type="pres">
      <dgm:prSet presAssocID="{B19C9AD9-5317-4CAA-873A-C3AB950529D7}" presName="connTx" presStyleLbl="parChTrans1D3" presStyleIdx="0" presStyleCnt="2"/>
      <dgm:spPr/>
    </dgm:pt>
    <dgm:pt modelId="{412A2C46-73A4-4670-A81B-F009C9AA9E20}" type="pres">
      <dgm:prSet presAssocID="{C6F2036B-4AFA-4D40-9EEE-B2EBD4EFDC4D}" presName="root2" presStyleCnt="0"/>
      <dgm:spPr/>
    </dgm:pt>
    <dgm:pt modelId="{45458562-FB6E-4849-A502-880773228287}" type="pres">
      <dgm:prSet presAssocID="{C6F2036B-4AFA-4D40-9EEE-B2EBD4EFDC4D}" presName="LevelTwoTextNode" presStyleLbl="node3" presStyleIdx="0" presStyleCnt="2">
        <dgm:presLayoutVars>
          <dgm:chPref val="3"/>
        </dgm:presLayoutVars>
      </dgm:prSet>
      <dgm:spPr/>
    </dgm:pt>
    <dgm:pt modelId="{59AF48F2-FAC5-4A35-A923-23D6C33A3506}" type="pres">
      <dgm:prSet presAssocID="{C6F2036B-4AFA-4D40-9EEE-B2EBD4EFDC4D}" presName="level3hierChild" presStyleCnt="0"/>
      <dgm:spPr/>
    </dgm:pt>
    <dgm:pt modelId="{D6CC09EF-70D5-4078-9479-4E1CA84DA593}" type="pres">
      <dgm:prSet presAssocID="{F837E81A-207F-43F8-B588-1AC6FA05D372}" presName="conn2-1" presStyleLbl="parChTrans1D3" presStyleIdx="1" presStyleCnt="2"/>
      <dgm:spPr/>
    </dgm:pt>
    <dgm:pt modelId="{4D0EF12D-F773-4E2B-B729-E404DF3C061B}" type="pres">
      <dgm:prSet presAssocID="{F837E81A-207F-43F8-B588-1AC6FA05D372}" presName="connTx" presStyleLbl="parChTrans1D3" presStyleIdx="1" presStyleCnt="2"/>
      <dgm:spPr/>
    </dgm:pt>
    <dgm:pt modelId="{4DC27E4D-9E57-49C6-9712-9684843B0A12}" type="pres">
      <dgm:prSet presAssocID="{AAB9B403-CD64-4D02-909D-D9207FC83F6B}" presName="root2" presStyleCnt="0"/>
      <dgm:spPr/>
    </dgm:pt>
    <dgm:pt modelId="{DAAAEAF7-AB37-43E7-83C5-D5C6D50D0329}" type="pres">
      <dgm:prSet presAssocID="{AAB9B403-CD64-4D02-909D-D9207FC83F6B}" presName="LevelTwoTextNode" presStyleLbl="node3" presStyleIdx="1" presStyleCnt="2">
        <dgm:presLayoutVars>
          <dgm:chPref val="3"/>
        </dgm:presLayoutVars>
      </dgm:prSet>
      <dgm:spPr/>
    </dgm:pt>
    <dgm:pt modelId="{FFC6A155-4D31-49CE-BF75-12F4D703927A}" type="pres">
      <dgm:prSet presAssocID="{AAB9B403-CD64-4D02-909D-D9207FC83F6B}" presName="level3hierChild" presStyleCnt="0"/>
      <dgm:spPr/>
    </dgm:pt>
    <dgm:pt modelId="{CEFABA07-E5A0-48D9-9013-4890D2A6B668}" type="pres">
      <dgm:prSet presAssocID="{FF71FE67-1886-4454-8F70-B7988EFDEB15}" presName="conn2-1" presStyleLbl="parChTrans1D4" presStyleIdx="0" presStyleCnt="5"/>
      <dgm:spPr/>
    </dgm:pt>
    <dgm:pt modelId="{7544AEF6-361F-49A6-9BF5-5FA62CA023B4}" type="pres">
      <dgm:prSet presAssocID="{FF71FE67-1886-4454-8F70-B7988EFDEB15}" presName="connTx" presStyleLbl="parChTrans1D4" presStyleIdx="0" presStyleCnt="5"/>
      <dgm:spPr/>
    </dgm:pt>
    <dgm:pt modelId="{504BF275-CB41-4B6E-AA15-484EAC83B50B}" type="pres">
      <dgm:prSet presAssocID="{8DC67A3C-9C15-443D-9CA4-F49587C491D3}" presName="root2" presStyleCnt="0"/>
      <dgm:spPr/>
    </dgm:pt>
    <dgm:pt modelId="{129E170C-40B8-4D42-B118-77CB6BA0BBB8}" type="pres">
      <dgm:prSet presAssocID="{8DC67A3C-9C15-443D-9CA4-F49587C491D3}" presName="LevelTwoTextNode" presStyleLbl="node4" presStyleIdx="0" presStyleCnt="5">
        <dgm:presLayoutVars>
          <dgm:chPref val="3"/>
        </dgm:presLayoutVars>
      </dgm:prSet>
      <dgm:spPr/>
    </dgm:pt>
    <dgm:pt modelId="{DF773C14-37D3-4D31-81EF-8234694C35B8}" type="pres">
      <dgm:prSet presAssocID="{8DC67A3C-9C15-443D-9CA4-F49587C491D3}" presName="level3hierChild" presStyleCnt="0"/>
      <dgm:spPr/>
    </dgm:pt>
    <dgm:pt modelId="{BCD31B4A-0A0F-4324-8F18-8FFBA2B68D69}" type="pres">
      <dgm:prSet presAssocID="{777FB29B-BB11-4F8A-85EB-3DE32F0FF20E}" presName="conn2-1" presStyleLbl="parChTrans1D4" presStyleIdx="1" presStyleCnt="5"/>
      <dgm:spPr/>
    </dgm:pt>
    <dgm:pt modelId="{205EA713-20DA-404B-99D4-118C178C2A21}" type="pres">
      <dgm:prSet presAssocID="{777FB29B-BB11-4F8A-85EB-3DE32F0FF20E}" presName="connTx" presStyleLbl="parChTrans1D4" presStyleIdx="1" presStyleCnt="5"/>
      <dgm:spPr/>
    </dgm:pt>
    <dgm:pt modelId="{A151E5EA-F470-46C2-B9B3-D5E0412BA7D3}" type="pres">
      <dgm:prSet presAssocID="{F1BEFBE4-3073-4A8E-9BD2-7C111FBDF000}" presName="root2" presStyleCnt="0"/>
      <dgm:spPr/>
    </dgm:pt>
    <dgm:pt modelId="{0E279069-30F3-42D0-871A-335B5ACA80B3}" type="pres">
      <dgm:prSet presAssocID="{F1BEFBE4-3073-4A8E-9BD2-7C111FBDF000}" presName="LevelTwoTextNode" presStyleLbl="node4" presStyleIdx="1" presStyleCnt="5" custLinFactNeighborY="-2043">
        <dgm:presLayoutVars>
          <dgm:chPref val="3"/>
        </dgm:presLayoutVars>
      </dgm:prSet>
      <dgm:spPr/>
    </dgm:pt>
    <dgm:pt modelId="{545887EE-852C-4C80-87A4-135DA76EA816}" type="pres">
      <dgm:prSet presAssocID="{F1BEFBE4-3073-4A8E-9BD2-7C111FBDF000}" presName="level3hierChild" presStyleCnt="0"/>
      <dgm:spPr/>
    </dgm:pt>
    <dgm:pt modelId="{8A12E448-C9F5-4F21-8FE7-F51FAB84C8C2}" type="pres">
      <dgm:prSet presAssocID="{30380107-B6B6-4F6D-A697-1CCB9F94B0E8}" presName="conn2-1" presStyleLbl="parChTrans1D4" presStyleIdx="2" presStyleCnt="5"/>
      <dgm:spPr/>
    </dgm:pt>
    <dgm:pt modelId="{1DDDE449-4978-4801-BE2D-2CA55D0E5B16}" type="pres">
      <dgm:prSet presAssocID="{30380107-B6B6-4F6D-A697-1CCB9F94B0E8}" presName="connTx" presStyleLbl="parChTrans1D4" presStyleIdx="2" presStyleCnt="5"/>
      <dgm:spPr/>
    </dgm:pt>
    <dgm:pt modelId="{F4BA22CD-0B7A-4AB3-ADBE-D5A8A8FC2E4D}" type="pres">
      <dgm:prSet presAssocID="{40C72582-B37C-4D29-95FF-F56E7F4C0B38}" presName="root2" presStyleCnt="0"/>
      <dgm:spPr/>
    </dgm:pt>
    <dgm:pt modelId="{9E639A1C-34FB-4761-9346-804064DE270F}" type="pres">
      <dgm:prSet presAssocID="{40C72582-B37C-4D29-95FF-F56E7F4C0B38}" presName="LevelTwoTextNode" presStyleLbl="node4" presStyleIdx="2" presStyleCnt="5">
        <dgm:presLayoutVars>
          <dgm:chPref val="3"/>
        </dgm:presLayoutVars>
      </dgm:prSet>
      <dgm:spPr/>
    </dgm:pt>
    <dgm:pt modelId="{AEE375E0-5D87-4180-9E84-27E8128D60E0}" type="pres">
      <dgm:prSet presAssocID="{40C72582-B37C-4D29-95FF-F56E7F4C0B38}" presName="level3hierChild" presStyleCnt="0"/>
      <dgm:spPr/>
    </dgm:pt>
    <dgm:pt modelId="{9AEE5DFE-2274-4518-B8E7-C1902DE6A1B2}" type="pres">
      <dgm:prSet presAssocID="{86EA1DD2-61C8-4F58-B29F-515EF0216A94}" presName="conn2-1" presStyleLbl="parChTrans1D4" presStyleIdx="3" presStyleCnt="5"/>
      <dgm:spPr/>
    </dgm:pt>
    <dgm:pt modelId="{2C23CC9B-1E91-43D9-B27B-8A9F878EA7FF}" type="pres">
      <dgm:prSet presAssocID="{86EA1DD2-61C8-4F58-B29F-515EF0216A94}" presName="connTx" presStyleLbl="parChTrans1D4" presStyleIdx="3" presStyleCnt="5"/>
      <dgm:spPr/>
    </dgm:pt>
    <dgm:pt modelId="{D5121BCD-B9C1-417E-BBED-5225BE1186F0}" type="pres">
      <dgm:prSet presAssocID="{14C50493-7A2A-4E9D-8251-8BCB1F690EF9}" presName="root2" presStyleCnt="0"/>
      <dgm:spPr/>
    </dgm:pt>
    <dgm:pt modelId="{B8127EEA-D13A-41D5-82DA-E95B79B33624}" type="pres">
      <dgm:prSet presAssocID="{14C50493-7A2A-4E9D-8251-8BCB1F690EF9}" presName="LevelTwoTextNode" presStyleLbl="node4" presStyleIdx="3" presStyleCnt="5">
        <dgm:presLayoutVars>
          <dgm:chPref val="3"/>
        </dgm:presLayoutVars>
      </dgm:prSet>
      <dgm:spPr/>
    </dgm:pt>
    <dgm:pt modelId="{EB2F2347-8294-43C3-AA94-8319803804A3}" type="pres">
      <dgm:prSet presAssocID="{14C50493-7A2A-4E9D-8251-8BCB1F690EF9}" presName="level3hierChild" presStyleCnt="0"/>
      <dgm:spPr/>
    </dgm:pt>
    <dgm:pt modelId="{90CC9CB6-4D75-48F1-9807-55EDF3B8CD5C}" type="pres">
      <dgm:prSet presAssocID="{B6B67FE1-9ED7-4CD7-BA39-6FFC7C6036A8}" presName="conn2-1" presStyleLbl="parChTrans1D4" presStyleIdx="4" presStyleCnt="5"/>
      <dgm:spPr/>
    </dgm:pt>
    <dgm:pt modelId="{AEDB6ABB-9E85-4E6A-8339-DE036DC5E3CB}" type="pres">
      <dgm:prSet presAssocID="{B6B67FE1-9ED7-4CD7-BA39-6FFC7C6036A8}" presName="connTx" presStyleLbl="parChTrans1D4" presStyleIdx="4" presStyleCnt="5"/>
      <dgm:spPr/>
    </dgm:pt>
    <dgm:pt modelId="{FC73CEE1-1675-4766-9922-CCC53E7FA71E}" type="pres">
      <dgm:prSet presAssocID="{663D1ED1-F40A-431D-98D2-06134582E375}" presName="root2" presStyleCnt="0"/>
      <dgm:spPr/>
    </dgm:pt>
    <dgm:pt modelId="{4234ED7D-B2E5-4E51-B9AA-430FD0499789}" type="pres">
      <dgm:prSet presAssocID="{663D1ED1-F40A-431D-98D2-06134582E375}" presName="LevelTwoTextNode" presStyleLbl="node4" presStyleIdx="4" presStyleCnt="5">
        <dgm:presLayoutVars>
          <dgm:chPref val="3"/>
        </dgm:presLayoutVars>
      </dgm:prSet>
      <dgm:spPr/>
    </dgm:pt>
    <dgm:pt modelId="{692AA922-C3E7-49E6-A315-D0D479F71D40}" type="pres">
      <dgm:prSet presAssocID="{663D1ED1-F40A-431D-98D2-06134582E375}" presName="level3hierChild" presStyleCnt="0"/>
      <dgm:spPr/>
    </dgm:pt>
  </dgm:ptLst>
  <dgm:cxnLst>
    <dgm:cxn modelId="{02718206-12BD-457C-910D-5BE9DFA08C58}" type="presOf" srcId="{AAB9B403-CD64-4D02-909D-D9207FC83F6B}" destId="{DAAAEAF7-AB37-43E7-83C5-D5C6D50D0329}" srcOrd="0" destOrd="0" presId="urn:microsoft.com/office/officeart/2005/8/layout/hierarchy2"/>
    <dgm:cxn modelId="{A5C4C60B-941C-47A6-9212-E6ED7BCDF1A1}" type="presOf" srcId="{E76FD6EA-B147-496A-A0D8-6EB42C4DE3F9}" destId="{12CF8FC9-7B15-4F25-B723-1E117FFF59D1}" srcOrd="0" destOrd="0" presId="urn:microsoft.com/office/officeart/2005/8/layout/hierarchy2"/>
    <dgm:cxn modelId="{18538412-3DBC-49C6-8FD4-6D4E4E2C592F}" type="presOf" srcId="{777FB29B-BB11-4F8A-85EB-3DE32F0FF20E}" destId="{205EA713-20DA-404B-99D4-118C178C2A21}" srcOrd="1" destOrd="0" presId="urn:microsoft.com/office/officeart/2005/8/layout/hierarchy2"/>
    <dgm:cxn modelId="{2D77571E-31A0-4EB6-84DA-15393EEFDF8E}" type="presOf" srcId="{F837E81A-207F-43F8-B588-1AC6FA05D372}" destId="{4D0EF12D-F773-4E2B-B729-E404DF3C061B}" srcOrd="1" destOrd="0" presId="urn:microsoft.com/office/officeart/2005/8/layout/hierarchy2"/>
    <dgm:cxn modelId="{DADCAA22-9D18-415A-AD47-92C237D3CC0F}" type="presOf" srcId="{86EA1DD2-61C8-4F58-B29F-515EF0216A94}" destId="{2C23CC9B-1E91-43D9-B27B-8A9F878EA7FF}" srcOrd="1" destOrd="0" presId="urn:microsoft.com/office/officeart/2005/8/layout/hierarchy2"/>
    <dgm:cxn modelId="{E2515B32-137A-4ED0-803A-D9C415E640A0}" srcId="{AAB9B403-CD64-4D02-909D-D9207FC83F6B}" destId="{8DC67A3C-9C15-443D-9CA4-F49587C491D3}" srcOrd="0" destOrd="0" parTransId="{FF71FE67-1886-4454-8F70-B7988EFDEB15}" sibTransId="{6509ECB1-0F24-443A-A82C-BAE391B88EE4}"/>
    <dgm:cxn modelId="{31906535-D729-4CB1-A078-A107E8BB8F4B}" srcId="{A63C1B39-A8EB-40AF-AC90-3A250971747D}" destId="{71550F13-2618-45AF-87F9-C2173215BF7B}" srcOrd="0" destOrd="0" parTransId="{0310BA67-E93E-400B-AC37-1F00A106D0DE}" sibTransId="{2BCEFF87-EACA-4127-8953-C0AB84DE6087}"/>
    <dgm:cxn modelId="{EEB3AB38-A25E-4EC8-AE49-EFE65AFE7AD0}" type="presOf" srcId="{3CA60433-DC0F-49ED-9D27-1B3748C71198}" destId="{23F73CE4-3385-4B32-A6E3-92940E2735EF}" srcOrd="0" destOrd="0" presId="urn:microsoft.com/office/officeart/2005/8/layout/hierarchy2"/>
    <dgm:cxn modelId="{F2ED223B-12A2-4C3A-B59E-4C84C6F18083}" type="presOf" srcId="{BFBC216D-FE16-4434-98B4-B9A4DA133FA0}" destId="{F89AD4E2-685B-4920-9D92-1A8E0E037F17}" srcOrd="0" destOrd="0" presId="urn:microsoft.com/office/officeart/2005/8/layout/hierarchy2"/>
    <dgm:cxn modelId="{0797473D-2725-4BD3-8CC0-CB21AB74C2B4}" srcId="{AAB9B403-CD64-4D02-909D-D9207FC83F6B}" destId="{14C50493-7A2A-4E9D-8251-8BCB1F690EF9}" srcOrd="1" destOrd="0" parTransId="{86EA1DD2-61C8-4F58-B29F-515EF0216A94}" sibTransId="{F869A6E3-6C81-47FB-B583-043F39B80755}"/>
    <dgm:cxn modelId="{7942525C-4BD7-4171-9489-ADDC69FF2F0D}" srcId="{3CA60433-DC0F-49ED-9D27-1B3748C71198}" destId="{FD9FEDFF-FB7F-4D24-B51A-8727ABC416DD}" srcOrd="0" destOrd="0" parTransId="{91BEF26D-9ED9-4051-9D54-9BAFC3249240}" sibTransId="{3EFC1743-4BFD-4EE6-AAE4-19E2F47DA2B6}"/>
    <dgm:cxn modelId="{FBF9275E-7E3A-4ED8-963C-B5D7D1318392}" type="presOf" srcId="{FD9FEDFF-FB7F-4D24-B51A-8727ABC416DD}" destId="{1397214D-08AE-40EB-B69D-55D8D778CCFD}" srcOrd="0" destOrd="0" presId="urn:microsoft.com/office/officeart/2005/8/layout/hierarchy2"/>
    <dgm:cxn modelId="{3A4B3743-E3EF-4176-A61B-9DB4EFFCFD31}" type="presOf" srcId="{B19C9AD9-5317-4CAA-873A-C3AB950529D7}" destId="{8D4F2263-57AC-4AF0-AFEC-4357871F8665}" srcOrd="1" destOrd="0" presId="urn:microsoft.com/office/officeart/2005/8/layout/hierarchy2"/>
    <dgm:cxn modelId="{2C246648-0C03-43D3-86AB-BA4BDF4CF746}" type="presOf" srcId="{F1BEFBE4-3073-4A8E-9BD2-7C111FBDF000}" destId="{0E279069-30F3-42D0-871A-335B5ACA80B3}" srcOrd="0" destOrd="0" presId="urn:microsoft.com/office/officeart/2005/8/layout/hierarchy2"/>
    <dgm:cxn modelId="{72FCFB69-CD54-4549-A4C9-7FD9CA5F4F27}" type="presOf" srcId="{777FB29B-BB11-4F8A-85EB-3DE32F0FF20E}" destId="{BCD31B4A-0A0F-4324-8F18-8FFBA2B68D69}" srcOrd="0" destOrd="0" presId="urn:microsoft.com/office/officeart/2005/8/layout/hierarchy2"/>
    <dgm:cxn modelId="{64D1134A-6574-40BB-9B38-2367A1685494}" srcId="{AAB9B403-CD64-4D02-909D-D9207FC83F6B}" destId="{663D1ED1-F40A-431D-98D2-06134582E375}" srcOrd="2" destOrd="0" parTransId="{B6B67FE1-9ED7-4CD7-BA39-6FFC7C6036A8}" sibTransId="{5EAA5644-D091-4498-AFC6-7A95F296E8E6}"/>
    <dgm:cxn modelId="{3002886F-2763-4440-9DE9-9E3B692BD20C}" type="presOf" srcId="{A63C1B39-A8EB-40AF-AC90-3A250971747D}" destId="{E042A9EA-19EB-4B26-A341-278954029CA7}" srcOrd="0" destOrd="0" presId="urn:microsoft.com/office/officeart/2005/8/layout/hierarchy2"/>
    <dgm:cxn modelId="{C198B750-4700-48C5-8400-2F0B295C6D88}" type="presOf" srcId="{D51C3ADA-9B65-4D07-AC76-71E0BE9A6F06}" destId="{8C2D052C-3662-4BAF-A391-7B2E3E5BDB81}" srcOrd="0" destOrd="0" presId="urn:microsoft.com/office/officeart/2005/8/layout/hierarchy2"/>
    <dgm:cxn modelId="{51C35073-E4F2-4A45-9913-3FB09671B7B0}" type="presOf" srcId="{30380107-B6B6-4F6D-A697-1CCB9F94B0E8}" destId="{8A12E448-C9F5-4F21-8FE7-F51FAB84C8C2}" srcOrd="0" destOrd="0" presId="urn:microsoft.com/office/officeart/2005/8/layout/hierarchy2"/>
    <dgm:cxn modelId="{F266C773-B989-48DF-8D65-2E9196853DBE}" srcId="{8DC67A3C-9C15-443D-9CA4-F49587C491D3}" destId="{40C72582-B37C-4D29-95FF-F56E7F4C0B38}" srcOrd="1" destOrd="0" parTransId="{30380107-B6B6-4F6D-A697-1CCB9F94B0E8}" sibTransId="{E6D9D7FF-BECE-4999-BD9B-93911A21E8B9}"/>
    <dgm:cxn modelId="{AE412A74-6890-430F-9D2A-53A1F0E8DBD3}" srcId="{BFBC216D-FE16-4434-98B4-B9A4DA133FA0}" destId="{AAB9B403-CD64-4D02-909D-D9207FC83F6B}" srcOrd="1" destOrd="0" parTransId="{F837E81A-207F-43F8-B588-1AC6FA05D372}" sibTransId="{E49E894A-D681-4B1E-8D68-DFDF704619F0}"/>
    <dgm:cxn modelId="{45506275-CF03-4D88-8453-A6FFA75B5665}" type="presOf" srcId="{86EA1DD2-61C8-4F58-B29F-515EF0216A94}" destId="{9AEE5DFE-2274-4518-B8E7-C1902DE6A1B2}" srcOrd="0" destOrd="0" presId="urn:microsoft.com/office/officeart/2005/8/layout/hierarchy2"/>
    <dgm:cxn modelId="{5D770289-7051-448A-8054-60B09ECFEC31}" type="presOf" srcId="{8DC67A3C-9C15-443D-9CA4-F49587C491D3}" destId="{129E170C-40B8-4D42-B118-77CB6BA0BBB8}" srcOrd="0" destOrd="0" presId="urn:microsoft.com/office/officeart/2005/8/layout/hierarchy2"/>
    <dgm:cxn modelId="{2F0BCE8B-CB11-4AC1-A3B8-9E70A4B9D76B}" srcId="{3CA60433-DC0F-49ED-9D27-1B3748C71198}" destId="{BFBC216D-FE16-4434-98B4-B9A4DA133FA0}" srcOrd="1" destOrd="0" parTransId="{D51C3ADA-9B65-4D07-AC76-71E0BE9A6F06}" sibTransId="{F2FC5AD8-B1CC-4367-A5DB-5DEB6D9C4C19}"/>
    <dgm:cxn modelId="{D8D1948D-D4BC-4B4C-8208-3039DF6A2093}" srcId="{A63C1B39-A8EB-40AF-AC90-3A250971747D}" destId="{3CA60433-DC0F-49ED-9D27-1B3748C71198}" srcOrd="2" destOrd="0" parTransId="{E08FAA1E-FD9C-496B-8A4A-7103D06D505C}" sibTransId="{A0A384E3-63D1-4457-AA62-B226C9BF9E2D}"/>
    <dgm:cxn modelId="{7250F290-43D6-4164-A197-1E168D2CC7BD}" srcId="{8DC67A3C-9C15-443D-9CA4-F49587C491D3}" destId="{F1BEFBE4-3073-4A8E-9BD2-7C111FBDF000}" srcOrd="0" destOrd="0" parTransId="{777FB29B-BB11-4F8A-85EB-3DE32F0FF20E}" sibTransId="{B7E3A7CD-6C29-4BB8-B58F-AD136C0D0648}"/>
    <dgm:cxn modelId="{BC9C2598-7981-4685-BE7D-54D26759336F}" type="presOf" srcId="{B19C9AD9-5317-4CAA-873A-C3AB950529D7}" destId="{284CEA6E-7B42-4B09-B26B-5E516D8BC54B}" srcOrd="0" destOrd="0" presId="urn:microsoft.com/office/officeart/2005/8/layout/hierarchy2"/>
    <dgm:cxn modelId="{E7D4F4AA-B1E2-4E22-BFDD-4B1D4B648F58}" type="presOf" srcId="{663D1ED1-F40A-431D-98D2-06134582E375}" destId="{4234ED7D-B2E5-4E51-B9AA-430FD0499789}" srcOrd="0" destOrd="0" presId="urn:microsoft.com/office/officeart/2005/8/layout/hierarchy2"/>
    <dgm:cxn modelId="{0C9652B7-7099-43E8-BF40-093EFF5E5BC9}" type="presOf" srcId="{C6F2036B-4AFA-4D40-9EEE-B2EBD4EFDC4D}" destId="{45458562-FB6E-4849-A502-880773228287}" srcOrd="0" destOrd="0" presId="urn:microsoft.com/office/officeart/2005/8/layout/hierarchy2"/>
    <dgm:cxn modelId="{91ED53C3-F0D6-4F1E-AABB-C3C40FB6E07E}" type="presOf" srcId="{FF71FE67-1886-4454-8F70-B7988EFDEB15}" destId="{CEFABA07-E5A0-48D9-9013-4890D2A6B668}" srcOrd="0" destOrd="0" presId="urn:microsoft.com/office/officeart/2005/8/layout/hierarchy2"/>
    <dgm:cxn modelId="{CB292CC5-F2E6-42B7-91F2-5FB5DA5CBE87}" type="presOf" srcId="{D51C3ADA-9B65-4D07-AC76-71E0BE9A6F06}" destId="{CEAEB65B-9610-4063-BAB3-F44298A7F46E}" srcOrd="1" destOrd="0" presId="urn:microsoft.com/office/officeart/2005/8/layout/hierarchy2"/>
    <dgm:cxn modelId="{7ABF40C6-FD63-436C-96D1-387C219C32AD}" type="presOf" srcId="{91BEF26D-9ED9-4051-9D54-9BAFC3249240}" destId="{9329AFE6-2663-40E4-86A7-CAB0E94CA8A7}" srcOrd="0" destOrd="0" presId="urn:microsoft.com/office/officeart/2005/8/layout/hierarchy2"/>
    <dgm:cxn modelId="{C13FBFC8-B356-40F5-ADEF-7B6DE2EEE259}" type="presOf" srcId="{F837E81A-207F-43F8-B588-1AC6FA05D372}" destId="{D6CC09EF-70D5-4078-9479-4E1CA84DA593}" srcOrd="0" destOrd="0" presId="urn:microsoft.com/office/officeart/2005/8/layout/hierarchy2"/>
    <dgm:cxn modelId="{D30B35C9-F809-4FCF-A7B3-3BD2598CB1FD}" type="presOf" srcId="{B6B67FE1-9ED7-4CD7-BA39-6FFC7C6036A8}" destId="{AEDB6ABB-9E85-4E6A-8339-DE036DC5E3CB}" srcOrd="1" destOrd="0" presId="urn:microsoft.com/office/officeart/2005/8/layout/hierarchy2"/>
    <dgm:cxn modelId="{0F21BFC9-A2CB-495E-A13D-4A074A6E56C5}" type="presOf" srcId="{FF71FE67-1886-4454-8F70-B7988EFDEB15}" destId="{7544AEF6-361F-49A6-9BF5-5FA62CA023B4}" srcOrd="1" destOrd="0" presId="urn:microsoft.com/office/officeart/2005/8/layout/hierarchy2"/>
    <dgm:cxn modelId="{0078D8C9-441C-41AF-B389-903B526580CA}" type="presOf" srcId="{B6B67FE1-9ED7-4CD7-BA39-6FFC7C6036A8}" destId="{90CC9CB6-4D75-48F1-9807-55EDF3B8CD5C}" srcOrd="0" destOrd="0" presId="urn:microsoft.com/office/officeart/2005/8/layout/hierarchy2"/>
    <dgm:cxn modelId="{56C95FD1-93C3-4D8C-938A-DA2ED3BFC6D9}" srcId="{A63C1B39-A8EB-40AF-AC90-3A250971747D}" destId="{E76FD6EA-B147-496A-A0D8-6EB42C4DE3F9}" srcOrd="1" destOrd="0" parTransId="{DEF31E0E-DF8C-4E3B-A4BC-D3810F66E08E}" sibTransId="{B6CE49E2-B393-4BD1-885E-8863B7346770}"/>
    <dgm:cxn modelId="{94F76BE7-555B-4009-BF3B-E76AE37FC84C}" srcId="{BFBC216D-FE16-4434-98B4-B9A4DA133FA0}" destId="{C6F2036B-4AFA-4D40-9EEE-B2EBD4EFDC4D}" srcOrd="0" destOrd="0" parTransId="{B19C9AD9-5317-4CAA-873A-C3AB950529D7}" sibTransId="{2929581B-EDEF-4F14-BCC5-3D71E4075155}"/>
    <dgm:cxn modelId="{C84B44EC-0F63-4770-961C-78847BCD9D9F}" type="presOf" srcId="{40C72582-B37C-4D29-95FF-F56E7F4C0B38}" destId="{9E639A1C-34FB-4761-9346-804064DE270F}" srcOrd="0" destOrd="0" presId="urn:microsoft.com/office/officeart/2005/8/layout/hierarchy2"/>
    <dgm:cxn modelId="{0AFB7BED-9F7E-44C0-930E-3D1E19FB9BF1}" type="presOf" srcId="{71550F13-2618-45AF-87F9-C2173215BF7B}" destId="{32A73D68-412F-43F0-84C1-E3B63A038A04}" srcOrd="0" destOrd="0" presId="urn:microsoft.com/office/officeart/2005/8/layout/hierarchy2"/>
    <dgm:cxn modelId="{72A79AF4-8890-4325-9A0F-BCC2C330AD2B}" type="presOf" srcId="{91BEF26D-9ED9-4051-9D54-9BAFC3249240}" destId="{7405A20D-A52C-4B88-880A-C47B7C0A033F}" srcOrd="1" destOrd="0" presId="urn:microsoft.com/office/officeart/2005/8/layout/hierarchy2"/>
    <dgm:cxn modelId="{A2B32AFC-0DCC-4B89-B42D-19D79052CFC5}" type="presOf" srcId="{30380107-B6B6-4F6D-A697-1CCB9F94B0E8}" destId="{1DDDE449-4978-4801-BE2D-2CA55D0E5B16}" srcOrd="1" destOrd="0" presId="urn:microsoft.com/office/officeart/2005/8/layout/hierarchy2"/>
    <dgm:cxn modelId="{33C4BFFF-3AF8-42B0-8142-5646D1E71C60}" type="presOf" srcId="{14C50493-7A2A-4E9D-8251-8BCB1F690EF9}" destId="{B8127EEA-D13A-41D5-82DA-E95B79B33624}" srcOrd="0" destOrd="0" presId="urn:microsoft.com/office/officeart/2005/8/layout/hierarchy2"/>
    <dgm:cxn modelId="{F520FD72-E309-4CCE-AB58-1E38459445EB}" type="presParOf" srcId="{E042A9EA-19EB-4B26-A341-278954029CA7}" destId="{7D58D082-54CA-4510-BDFC-E9C87E91CEAA}" srcOrd="0" destOrd="0" presId="urn:microsoft.com/office/officeart/2005/8/layout/hierarchy2"/>
    <dgm:cxn modelId="{30D09883-8E57-4F84-956B-42F6C17B0766}" type="presParOf" srcId="{7D58D082-54CA-4510-BDFC-E9C87E91CEAA}" destId="{32A73D68-412F-43F0-84C1-E3B63A038A04}" srcOrd="0" destOrd="0" presId="urn:microsoft.com/office/officeart/2005/8/layout/hierarchy2"/>
    <dgm:cxn modelId="{AC14C52A-A2E7-4005-89D6-0891C7EA5163}" type="presParOf" srcId="{7D58D082-54CA-4510-BDFC-E9C87E91CEAA}" destId="{EEEDEA5C-4C8E-48DD-995D-9610280F2FE5}" srcOrd="1" destOrd="0" presId="urn:microsoft.com/office/officeart/2005/8/layout/hierarchy2"/>
    <dgm:cxn modelId="{ECDCF045-865A-4D0F-80F8-FF1D2A6A4D6C}" type="presParOf" srcId="{E042A9EA-19EB-4B26-A341-278954029CA7}" destId="{CE28CD36-CB51-4182-82E1-5D7AEBA97474}" srcOrd="1" destOrd="0" presId="urn:microsoft.com/office/officeart/2005/8/layout/hierarchy2"/>
    <dgm:cxn modelId="{4FC8A0CF-3AD7-44D6-B157-F06464465ECE}" type="presParOf" srcId="{CE28CD36-CB51-4182-82E1-5D7AEBA97474}" destId="{12CF8FC9-7B15-4F25-B723-1E117FFF59D1}" srcOrd="0" destOrd="0" presId="urn:microsoft.com/office/officeart/2005/8/layout/hierarchy2"/>
    <dgm:cxn modelId="{A904AFE3-25CA-4205-ADAA-A41F0D92DC05}" type="presParOf" srcId="{CE28CD36-CB51-4182-82E1-5D7AEBA97474}" destId="{3A86C58F-B865-4C9B-AFDE-AA9C05CD1FE3}" srcOrd="1" destOrd="0" presId="urn:microsoft.com/office/officeart/2005/8/layout/hierarchy2"/>
    <dgm:cxn modelId="{6952E010-3C4B-433B-83DE-73BD45A84C33}" type="presParOf" srcId="{E042A9EA-19EB-4B26-A341-278954029CA7}" destId="{A6096061-2823-4665-8E96-B761BCB80939}" srcOrd="2" destOrd="0" presId="urn:microsoft.com/office/officeart/2005/8/layout/hierarchy2"/>
    <dgm:cxn modelId="{8B80A863-17C6-479D-BD9E-FEF72E977AF5}" type="presParOf" srcId="{A6096061-2823-4665-8E96-B761BCB80939}" destId="{23F73CE4-3385-4B32-A6E3-92940E2735EF}" srcOrd="0" destOrd="0" presId="urn:microsoft.com/office/officeart/2005/8/layout/hierarchy2"/>
    <dgm:cxn modelId="{2120B114-E52C-48B3-92F2-1A0B62CC4B3D}" type="presParOf" srcId="{A6096061-2823-4665-8E96-B761BCB80939}" destId="{F3A44856-CD03-465D-A0F7-80DCF3678A8A}" srcOrd="1" destOrd="0" presId="urn:microsoft.com/office/officeart/2005/8/layout/hierarchy2"/>
    <dgm:cxn modelId="{57876B23-EC80-468C-9CB0-B1508D09A726}" type="presParOf" srcId="{F3A44856-CD03-465D-A0F7-80DCF3678A8A}" destId="{9329AFE6-2663-40E4-86A7-CAB0E94CA8A7}" srcOrd="0" destOrd="0" presId="urn:microsoft.com/office/officeart/2005/8/layout/hierarchy2"/>
    <dgm:cxn modelId="{878FC664-0933-4604-9547-0487EAC85C4C}" type="presParOf" srcId="{9329AFE6-2663-40E4-86A7-CAB0E94CA8A7}" destId="{7405A20D-A52C-4B88-880A-C47B7C0A033F}" srcOrd="0" destOrd="0" presId="urn:microsoft.com/office/officeart/2005/8/layout/hierarchy2"/>
    <dgm:cxn modelId="{D0F24ACE-6E02-4DDA-AEA5-8F789F2D9DE8}" type="presParOf" srcId="{F3A44856-CD03-465D-A0F7-80DCF3678A8A}" destId="{C7EBA257-2443-4726-B04B-1399B882C0D6}" srcOrd="1" destOrd="0" presId="urn:microsoft.com/office/officeart/2005/8/layout/hierarchy2"/>
    <dgm:cxn modelId="{82C13E72-5DE3-4927-A22A-ED3AAF0A29B0}" type="presParOf" srcId="{C7EBA257-2443-4726-B04B-1399B882C0D6}" destId="{1397214D-08AE-40EB-B69D-55D8D778CCFD}" srcOrd="0" destOrd="0" presId="urn:microsoft.com/office/officeart/2005/8/layout/hierarchy2"/>
    <dgm:cxn modelId="{198E662C-257E-4C31-ACBB-7356274F6E6E}" type="presParOf" srcId="{C7EBA257-2443-4726-B04B-1399B882C0D6}" destId="{2946D9BB-ACB8-4F6C-8C58-18BD592FB299}" srcOrd="1" destOrd="0" presId="urn:microsoft.com/office/officeart/2005/8/layout/hierarchy2"/>
    <dgm:cxn modelId="{EF62E07F-7231-44EC-B3D1-04FC2F8D8149}" type="presParOf" srcId="{F3A44856-CD03-465D-A0F7-80DCF3678A8A}" destId="{8C2D052C-3662-4BAF-A391-7B2E3E5BDB81}" srcOrd="2" destOrd="0" presId="urn:microsoft.com/office/officeart/2005/8/layout/hierarchy2"/>
    <dgm:cxn modelId="{0045A6A7-999E-49DA-A401-A5105989E321}" type="presParOf" srcId="{8C2D052C-3662-4BAF-A391-7B2E3E5BDB81}" destId="{CEAEB65B-9610-4063-BAB3-F44298A7F46E}" srcOrd="0" destOrd="0" presId="urn:microsoft.com/office/officeart/2005/8/layout/hierarchy2"/>
    <dgm:cxn modelId="{3BA4403C-3A47-41C5-824C-BE5DCDDB45FD}" type="presParOf" srcId="{F3A44856-CD03-465D-A0F7-80DCF3678A8A}" destId="{C8B4F590-3ACA-420F-BF57-04B87A47734A}" srcOrd="3" destOrd="0" presId="urn:microsoft.com/office/officeart/2005/8/layout/hierarchy2"/>
    <dgm:cxn modelId="{949E57DD-F21E-4FAD-A35C-50F579FA9A70}" type="presParOf" srcId="{C8B4F590-3ACA-420F-BF57-04B87A47734A}" destId="{F89AD4E2-685B-4920-9D92-1A8E0E037F17}" srcOrd="0" destOrd="0" presId="urn:microsoft.com/office/officeart/2005/8/layout/hierarchy2"/>
    <dgm:cxn modelId="{20373FEC-FD28-41D4-8DBE-55B538BB49AF}" type="presParOf" srcId="{C8B4F590-3ACA-420F-BF57-04B87A47734A}" destId="{475696A6-4ECE-4AFE-BB97-D40E32CB9227}" srcOrd="1" destOrd="0" presId="urn:microsoft.com/office/officeart/2005/8/layout/hierarchy2"/>
    <dgm:cxn modelId="{2EA4D40F-9869-4473-954D-16017EBA70C8}" type="presParOf" srcId="{475696A6-4ECE-4AFE-BB97-D40E32CB9227}" destId="{284CEA6E-7B42-4B09-B26B-5E516D8BC54B}" srcOrd="0" destOrd="0" presId="urn:microsoft.com/office/officeart/2005/8/layout/hierarchy2"/>
    <dgm:cxn modelId="{0C449D22-7C01-4502-8460-BC6E98903E0B}" type="presParOf" srcId="{284CEA6E-7B42-4B09-B26B-5E516D8BC54B}" destId="{8D4F2263-57AC-4AF0-AFEC-4357871F8665}" srcOrd="0" destOrd="0" presId="urn:microsoft.com/office/officeart/2005/8/layout/hierarchy2"/>
    <dgm:cxn modelId="{F7D30916-BADD-4142-8770-715C00174B39}" type="presParOf" srcId="{475696A6-4ECE-4AFE-BB97-D40E32CB9227}" destId="{412A2C46-73A4-4670-A81B-F009C9AA9E20}" srcOrd="1" destOrd="0" presId="urn:microsoft.com/office/officeart/2005/8/layout/hierarchy2"/>
    <dgm:cxn modelId="{57035FFE-E35E-4227-A0FA-E6FAC136368D}" type="presParOf" srcId="{412A2C46-73A4-4670-A81B-F009C9AA9E20}" destId="{45458562-FB6E-4849-A502-880773228287}" srcOrd="0" destOrd="0" presId="urn:microsoft.com/office/officeart/2005/8/layout/hierarchy2"/>
    <dgm:cxn modelId="{3234B638-0F96-4008-9ED2-1287433AAA0C}" type="presParOf" srcId="{412A2C46-73A4-4670-A81B-F009C9AA9E20}" destId="{59AF48F2-FAC5-4A35-A923-23D6C33A3506}" srcOrd="1" destOrd="0" presId="urn:microsoft.com/office/officeart/2005/8/layout/hierarchy2"/>
    <dgm:cxn modelId="{D3A3D585-B640-450E-BA4D-D8FD0CB03ADA}" type="presParOf" srcId="{475696A6-4ECE-4AFE-BB97-D40E32CB9227}" destId="{D6CC09EF-70D5-4078-9479-4E1CA84DA593}" srcOrd="2" destOrd="0" presId="urn:microsoft.com/office/officeart/2005/8/layout/hierarchy2"/>
    <dgm:cxn modelId="{D9AABF6A-1CF3-4D27-88D3-7AC866F908D9}" type="presParOf" srcId="{D6CC09EF-70D5-4078-9479-4E1CA84DA593}" destId="{4D0EF12D-F773-4E2B-B729-E404DF3C061B}" srcOrd="0" destOrd="0" presId="urn:microsoft.com/office/officeart/2005/8/layout/hierarchy2"/>
    <dgm:cxn modelId="{8F098D44-8B19-49C5-94AE-E22122A8EC05}" type="presParOf" srcId="{475696A6-4ECE-4AFE-BB97-D40E32CB9227}" destId="{4DC27E4D-9E57-49C6-9712-9684843B0A12}" srcOrd="3" destOrd="0" presId="urn:microsoft.com/office/officeart/2005/8/layout/hierarchy2"/>
    <dgm:cxn modelId="{19E5DC92-6C46-4DCE-991A-F4D514FBF8EA}" type="presParOf" srcId="{4DC27E4D-9E57-49C6-9712-9684843B0A12}" destId="{DAAAEAF7-AB37-43E7-83C5-D5C6D50D0329}" srcOrd="0" destOrd="0" presId="urn:microsoft.com/office/officeart/2005/8/layout/hierarchy2"/>
    <dgm:cxn modelId="{3CBC013B-1F94-4E18-947D-81F76F2857DF}" type="presParOf" srcId="{4DC27E4D-9E57-49C6-9712-9684843B0A12}" destId="{FFC6A155-4D31-49CE-BF75-12F4D703927A}" srcOrd="1" destOrd="0" presId="urn:microsoft.com/office/officeart/2005/8/layout/hierarchy2"/>
    <dgm:cxn modelId="{EB9A9D50-FE5C-4136-A94D-B684EC9D345F}" type="presParOf" srcId="{FFC6A155-4D31-49CE-BF75-12F4D703927A}" destId="{CEFABA07-E5A0-48D9-9013-4890D2A6B668}" srcOrd="0" destOrd="0" presId="urn:microsoft.com/office/officeart/2005/8/layout/hierarchy2"/>
    <dgm:cxn modelId="{4DFBEF53-5EF3-49EC-B7D9-BA71329D0415}" type="presParOf" srcId="{CEFABA07-E5A0-48D9-9013-4890D2A6B668}" destId="{7544AEF6-361F-49A6-9BF5-5FA62CA023B4}" srcOrd="0" destOrd="0" presId="urn:microsoft.com/office/officeart/2005/8/layout/hierarchy2"/>
    <dgm:cxn modelId="{60E49926-317F-45DF-AAFC-544A50F2D621}" type="presParOf" srcId="{FFC6A155-4D31-49CE-BF75-12F4D703927A}" destId="{504BF275-CB41-4B6E-AA15-484EAC83B50B}" srcOrd="1" destOrd="0" presId="urn:microsoft.com/office/officeart/2005/8/layout/hierarchy2"/>
    <dgm:cxn modelId="{407C6276-4376-49A4-B3DD-D535DABDA6BD}" type="presParOf" srcId="{504BF275-CB41-4B6E-AA15-484EAC83B50B}" destId="{129E170C-40B8-4D42-B118-77CB6BA0BBB8}" srcOrd="0" destOrd="0" presId="urn:microsoft.com/office/officeart/2005/8/layout/hierarchy2"/>
    <dgm:cxn modelId="{859D6253-32DD-49B7-BBF0-EDECBB2ECE41}" type="presParOf" srcId="{504BF275-CB41-4B6E-AA15-484EAC83B50B}" destId="{DF773C14-37D3-4D31-81EF-8234694C35B8}" srcOrd="1" destOrd="0" presId="urn:microsoft.com/office/officeart/2005/8/layout/hierarchy2"/>
    <dgm:cxn modelId="{02941A4D-FBAE-49FF-8C1C-786A4A2D672D}" type="presParOf" srcId="{DF773C14-37D3-4D31-81EF-8234694C35B8}" destId="{BCD31B4A-0A0F-4324-8F18-8FFBA2B68D69}" srcOrd="0" destOrd="0" presId="urn:microsoft.com/office/officeart/2005/8/layout/hierarchy2"/>
    <dgm:cxn modelId="{7254DB36-C2D9-4EE8-B18E-B2077BEB04B1}" type="presParOf" srcId="{BCD31B4A-0A0F-4324-8F18-8FFBA2B68D69}" destId="{205EA713-20DA-404B-99D4-118C178C2A21}" srcOrd="0" destOrd="0" presId="urn:microsoft.com/office/officeart/2005/8/layout/hierarchy2"/>
    <dgm:cxn modelId="{972C33FD-A3BA-4215-8327-FCF6CD200902}" type="presParOf" srcId="{DF773C14-37D3-4D31-81EF-8234694C35B8}" destId="{A151E5EA-F470-46C2-B9B3-D5E0412BA7D3}" srcOrd="1" destOrd="0" presId="urn:microsoft.com/office/officeart/2005/8/layout/hierarchy2"/>
    <dgm:cxn modelId="{AE34C189-8B22-4058-B144-7FF502743CF0}" type="presParOf" srcId="{A151E5EA-F470-46C2-B9B3-D5E0412BA7D3}" destId="{0E279069-30F3-42D0-871A-335B5ACA80B3}" srcOrd="0" destOrd="0" presId="urn:microsoft.com/office/officeart/2005/8/layout/hierarchy2"/>
    <dgm:cxn modelId="{0F1F885C-6DC6-45B9-9AD0-41CE81C4BA4A}" type="presParOf" srcId="{A151E5EA-F470-46C2-B9B3-D5E0412BA7D3}" destId="{545887EE-852C-4C80-87A4-135DA76EA816}" srcOrd="1" destOrd="0" presId="urn:microsoft.com/office/officeart/2005/8/layout/hierarchy2"/>
    <dgm:cxn modelId="{58491FB7-B92E-49D1-B62C-94EBF261D71B}" type="presParOf" srcId="{DF773C14-37D3-4D31-81EF-8234694C35B8}" destId="{8A12E448-C9F5-4F21-8FE7-F51FAB84C8C2}" srcOrd="2" destOrd="0" presId="urn:microsoft.com/office/officeart/2005/8/layout/hierarchy2"/>
    <dgm:cxn modelId="{E13E0EA0-B9C5-44BD-8DC1-7B9D96E4DF50}" type="presParOf" srcId="{8A12E448-C9F5-4F21-8FE7-F51FAB84C8C2}" destId="{1DDDE449-4978-4801-BE2D-2CA55D0E5B16}" srcOrd="0" destOrd="0" presId="urn:microsoft.com/office/officeart/2005/8/layout/hierarchy2"/>
    <dgm:cxn modelId="{48A8BD54-087D-44E5-814C-BF93C06E7857}" type="presParOf" srcId="{DF773C14-37D3-4D31-81EF-8234694C35B8}" destId="{F4BA22CD-0B7A-4AB3-ADBE-D5A8A8FC2E4D}" srcOrd="3" destOrd="0" presId="urn:microsoft.com/office/officeart/2005/8/layout/hierarchy2"/>
    <dgm:cxn modelId="{67A27654-90CA-42CE-926A-E88847702046}" type="presParOf" srcId="{F4BA22CD-0B7A-4AB3-ADBE-D5A8A8FC2E4D}" destId="{9E639A1C-34FB-4761-9346-804064DE270F}" srcOrd="0" destOrd="0" presId="urn:microsoft.com/office/officeart/2005/8/layout/hierarchy2"/>
    <dgm:cxn modelId="{23404F99-581E-467F-A848-4B7D95C630C4}" type="presParOf" srcId="{F4BA22CD-0B7A-4AB3-ADBE-D5A8A8FC2E4D}" destId="{AEE375E0-5D87-4180-9E84-27E8128D60E0}" srcOrd="1" destOrd="0" presId="urn:microsoft.com/office/officeart/2005/8/layout/hierarchy2"/>
    <dgm:cxn modelId="{64053E0F-F11E-4746-B6C8-E39778041A4A}" type="presParOf" srcId="{FFC6A155-4D31-49CE-BF75-12F4D703927A}" destId="{9AEE5DFE-2274-4518-B8E7-C1902DE6A1B2}" srcOrd="2" destOrd="0" presId="urn:microsoft.com/office/officeart/2005/8/layout/hierarchy2"/>
    <dgm:cxn modelId="{E3664509-4793-41CF-A05D-8E181B3AD4BE}" type="presParOf" srcId="{9AEE5DFE-2274-4518-B8E7-C1902DE6A1B2}" destId="{2C23CC9B-1E91-43D9-B27B-8A9F878EA7FF}" srcOrd="0" destOrd="0" presId="urn:microsoft.com/office/officeart/2005/8/layout/hierarchy2"/>
    <dgm:cxn modelId="{0CA2D7AC-246E-4270-A493-2909B7A8EA58}" type="presParOf" srcId="{FFC6A155-4D31-49CE-BF75-12F4D703927A}" destId="{D5121BCD-B9C1-417E-BBED-5225BE1186F0}" srcOrd="3" destOrd="0" presId="urn:microsoft.com/office/officeart/2005/8/layout/hierarchy2"/>
    <dgm:cxn modelId="{482941C1-16EC-4C97-A67C-8B4FBE7E07B5}" type="presParOf" srcId="{D5121BCD-B9C1-417E-BBED-5225BE1186F0}" destId="{B8127EEA-D13A-41D5-82DA-E95B79B33624}" srcOrd="0" destOrd="0" presId="urn:microsoft.com/office/officeart/2005/8/layout/hierarchy2"/>
    <dgm:cxn modelId="{FC71E08D-60CC-473B-B794-94CC596C587C}" type="presParOf" srcId="{D5121BCD-B9C1-417E-BBED-5225BE1186F0}" destId="{EB2F2347-8294-43C3-AA94-8319803804A3}" srcOrd="1" destOrd="0" presId="urn:microsoft.com/office/officeart/2005/8/layout/hierarchy2"/>
    <dgm:cxn modelId="{B71A78C2-78C4-4C4E-8FC7-6DC17B21E8DF}" type="presParOf" srcId="{FFC6A155-4D31-49CE-BF75-12F4D703927A}" destId="{90CC9CB6-4D75-48F1-9807-55EDF3B8CD5C}" srcOrd="4" destOrd="0" presId="urn:microsoft.com/office/officeart/2005/8/layout/hierarchy2"/>
    <dgm:cxn modelId="{5B27E3DF-91E1-45AD-8945-AA07E8DEED5C}" type="presParOf" srcId="{90CC9CB6-4D75-48F1-9807-55EDF3B8CD5C}" destId="{AEDB6ABB-9E85-4E6A-8339-DE036DC5E3CB}" srcOrd="0" destOrd="0" presId="urn:microsoft.com/office/officeart/2005/8/layout/hierarchy2"/>
    <dgm:cxn modelId="{7FCBB364-B196-4531-88B5-BDDCF8059DB1}" type="presParOf" srcId="{FFC6A155-4D31-49CE-BF75-12F4D703927A}" destId="{FC73CEE1-1675-4766-9922-CCC53E7FA71E}" srcOrd="5" destOrd="0" presId="urn:microsoft.com/office/officeart/2005/8/layout/hierarchy2"/>
    <dgm:cxn modelId="{6F4C49B2-8179-47B8-953B-6727CD29A3B0}" type="presParOf" srcId="{FC73CEE1-1675-4766-9922-CCC53E7FA71E}" destId="{4234ED7D-B2E5-4E51-B9AA-430FD0499789}" srcOrd="0" destOrd="0" presId="urn:microsoft.com/office/officeart/2005/8/layout/hierarchy2"/>
    <dgm:cxn modelId="{207E92AE-7C3D-413E-B687-2583ED5C6A8B}" type="presParOf" srcId="{FC73CEE1-1675-4766-9922-CCC53E7FA71E}" destId="{692AA922-C3E7-49E6-A315-D0D479F71D4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1BDCE4-C1ED-46DC-8505-7DBDB5E9FE8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D37425-6D6D-4F54-900A-235AB4F000FC}">
      <dgm:prSet phldrT="[Text]"/>
      <dgm:spPr/>
      <dgm:t>
        <a:bodyPr/>
        <a:lstStyle/>
        <a:p>
          <a:r>
            <a:rPr lang="en-US" dirty="0"/>
            <a:t>9th grade</a:t>
          </a:r>
        </a:p>
      </dgm:t>
    </dgm:pt>
    <dgm:pt modelId="{F340A8C1-0910-4081-B8E3-81E32ECF09FC}" type="parTrans" cxnId="{F7324B94-5DF6-47F9-B4D9-88989A6511D7}">
      <dgm:prSet/>
      <dgm:spPr/>
      <dgm:t>
        <a:bodyPr/>
        <a:lstStyle/>
        <a:p>
          <a:endParaRPr lang="en-US"/>
        </a:p>
      </dgm:t>
    </dgm:pt>
    <dgm:pt modelId="{81F1ED88-4264-4E66-9B48-E8F07A3C18D5}" type="sibTrans" cxnId="{F7324B94-5DF6-47F9-B4D9-88989A6511D7}">
      <dgm:prSet/>
      <dgm:spPr/>
      <dgm:t>
        <a:bodyPr/>
        <a:lstStyle/>
        <a:p>
          <a:endParaRPr lang="en-US"/>
        </a:p>
      </dgm:t>
    </dgm:pt>
    <dgm:pt modelId="{5AE34749-DD19-443C-91C2-201CB05FABFB}">
      <dgm:prSet phldrT="[Text]"/>
      <dgm:spPr/>
      <dgm:t>
        <a:bodyPr/>
        <a:lstStyle/>
        <a:p>
          <a:r>
            <a:rPr lang="en-US" sz="3400" dirty="0"/>
            <a:t>Algebra 1A</a:t>
          </a:r>
        </a:p>
      </dgm:t>
    </dgm:pt>
    <dgm:pt modelId="{1F5DD400-54FB-4035-8497-A985CE15422B}" type="parTrans" cxnId="{32A129C6-1AE2-4B78-B4DB-3F541617D0DB}">
      <dgm:prSet/>
      <dgm:spPr/>
      <dgm:t>
        <a:bodyPr/>
        <a:lstStyle/>
        <a:p>
          <a:endParaRPr lang="en-US"/>
        </a:p>
      </dgm:t>
    </dgm:pt>
    <dgm:pt modelId="{4096E855-04D7-41D1-9CC7-9AC7872A6859}" type="sibTrans" cxnId="{32A129C6-1AE2-4B78-B4DB-3F541617D0DB}">
      <dgm:prSet/>
      <dgm:spPr/>
      <dgm:t>
        <a:bodyPr/>
        <a:lstStyle/>
        <a:p>
          <a:endParaRPr lang="en-US"/>
        </a:p>
      </dgm:t>
    </dgm:pt>
    <dgm:pt modelId="{AD0A31E8-0425-4109-BD92-1CB52FCD09E9}">
      <dgm:prSet phldrT="[Text]"/>
      <dgm:spPr/>
      <dgm:t>
        <a:bodyPr/>
        <a:lstStyle/>
        <a:p>
          <a:r>
            <a:rPr lang="en-US" sz="3400" dirty="0"/>
            <a:t>10th grade</a:t>
          </a:r>
        </a:p>
      </dgm:t>
    </dgm:pt>
    <dgm:pt modelId="{6467CE25-9AE3-42ED-B69A-7F171A2093A3}" type="parTrans" cxnId="{FB16EE0D-6730-4CC0-B3AD-52A5FE71F9F0}">
      <dgm:prSet/>
      <dgm:spPr/>
      <dgm:t>
        <a:bodyPr/>
        <a:lstStyle/>
        <a:p>
          <a:endParaRPr lang="en-US"/>
        </a:p>
      </dgm:t>
    </dgm:pt>
    <dgm:pt modelId="{95DC95C4-8CAD-4209-8314-5C805782D5EB}" type="sibTrans" cxnId="{FB16EE0D-6730-4CC0-B3AD-52A5FE71F9F0}">
      <dgm:prSet/>
      <dgm:spPr/>
      <dgm:t>
        <a:bodyPr/>
        <a:lstStyle/>
        <a:p>
          <a:endParaRPr lang="en-US"/>
        </a:p>
      </dgm:t>
    </dgm:pt>
    <dgm:pt modelId="{A02B09C7-F3B8-4694-AD4A-529D66F83C1D}">
      <dgm:prSet phldrT="[Text]"/>
      <dgm:spPr/>
      <dgm:t>
        <a:bodyPr/>
        <a:lstStyle/>
        <a:p>
          <a:r>
            <a:rPr lang="en-US" sz="3600" dirty="0"/>
            <a:t>Geometry B</a:t>
          </a:r>
        </a:p>
      </dgm:t>
    </dgm:pt>
    <dgm:pt modelId="{61D81EF0-BBAA-44A3-9E86-2896582861CA}" type="parTrans" cxnId="{864A9365-2334-480D-87BE-0A5D83A32591}">
      <dgm:prSet/>
      <dgm:spPr/>
      <dgm:t>
        <a:bodyPr/>
        <a:lstStyle/>
        <a:p>
          <a:endParaRPr lang="en-US"/>
        </a:p>
      </dgm:t>
    </dgm:pt>
    <dgm:pt modelId="{5E868A0F-E691-42F1-9AAE-0BBEF4B8B23E}" type="sibTrans" cxnId="{864A9365-2334-480D-87BE-0A5D83A32591}">
      <dgm:prSet/>
      <dgm:spPr/>
      <dgm:t>
        <a:bodyPr/>
        <a:lstStyle/>
        <a:p>
          <a:endParaRPr lang="en-US"/>
        </a:p>
      </dgm:t>
    </dgm:pt>
    <dgm:pt modelId="{77D8B14F-BF8F-445A-A8F0-4739BF517005}">
      <dgm:prSet phldrT="[Text]"/>
      <dgm:spPr/>
      <dgm:t>
        <a:bodyPr/>
        <a:lstStyle/>
        <a:p>
          <a:pPr rtl="0"/>
          <a:r>
            <a:rPr lang="en-US" sz="3200" dirty="0">
              <a:latin typeface="Calibri Light" panose="020F0302020204030204"/>
            </a:rPr>
            <a:t>Algebra 2B</a:t>
          </a:r>
          <a:endParaRPr lang="en-US" sz="3200" dirty="0"/>
        </a:p>
      </dgm:t>
    </dgm:pt>
    <dgm:pt modelId="{D02A5290-4906-4395-BD50-F964AC2A4D7E}" type="parTrans" cxnId="{66A2AB05-C430-4AF9-A310-C87EB732415E}">
      <dgm:prSet/>
      <dgm:spPr/>
      <dgm:t>
        <a:bodyPr/>
        <a:lstStyle/>
        <a:p>
          <a:endParaRPr lang="en-US"/>
        </a:p>
      </dgm:t>
    </dgm:pt>
    <dgm:pt modelId="{A09F92B3-C8D4-4F6E-87F5-F4165668E504}" type="sibTrans" cxnId="{66A2AB05-C430-4AF9-A310-C87EB732415E}">
      <dgm:prSet/>
      <dgm:spPr/>
      <dgm:t>
        <a:bodyPr/>
        <a:lstStyle/>
        <a:p>
          <a:endParaRPr lang="en-US"/>
        </a:p>
      </dgm:t>
    </dgm:pt>
    <dgm:pt modelId="{313AAB8C-1654-49A3-8799-74995CDDAF21}">
      <dgm:prSet phldrT="[Text]"/>
      <dgm:spPr/>
      <dgm:t>
        <a:bodyPr/>
        <a:lstStyle/>
        <a:p>
          <a:r>
            <a:rPr lang="en-US" sz="3400" dirty="0"/>
            <a:t>Algebra1B</a:t>
          </a:r>
        </a:p>
      </dgm:t>
    </dgm:pt>
    <dgm:pt modelId="{DE4E14EC-C664-4716-B06A-839621602A30}" type="parTrans" cxnId="{6579A892-E1A6-45CC-A7AE-019E99AECE10}">
      <dgm:prSet/>
      <dgm:spPr/>
      <dgm:t>
        <a:bodyPr/>
        <a:lstStyle/>
        <a:p>
          <a:endParaRPr lang="en-US"/>
        </a:p>
      </dgm:t>
    </dgm:pt>
    <dgm:pt modelId="{DEC1101B-93E7-4B83-9021-15431749CB7C}" type="sibTrans" cxnId="{6579A892-E1A6-45CC-A7AE-019E99AECE10}">
      <dgm:prSet/>
      <dgm:spPr/>
      <dgm:t>
        <a:bodyPr/>
        <a:lstStyle/>
        <a:p>
          <a:endParaRPr lang="en-US"/>
        </a:p>
      </dgm:t>
    </dgm:pt>
    <dgm:pt modelId="{C997C8FF-A521-450C-98E6-27B9915868DD}">
      <dgm:prSet phldrT="[Text]"/>
      <dgm:spPr/>
      <dgm:t>
        <a:bodyPr/>
        <a:lstStyle/>
        <a:p>
          <a:r>
            <a:rPr lang="en-US" dirty="0"/>
            <a:t>11th grade</a:t>
          </a:r>
        </a:p>
      </dgm:t>
    </dgm:pt>
    <dgm:pt modelId="{6E08AC10-A727-4A6D-8F11-9059DE34729B}" type="parTrans" cxnId="{EB36882E-5F20-4C5F-BDF2-43DED528ECB5}">
      <dgm:prSet/>
      <dgm:spPr/>
      <dgm:t>
        <a:bodyPr/>
        <a:lstStyle/>
        <a:p>
          <a:endParaRPr lang="en-US"/>
        </a:p>
      </dgm:t>
    </dgm:pt>
    <dgm:pt modelId="{1967F122-09EF-47DF-B311-83CE3B9E85CA}" type="sibTrans" cxnId="{EB36882E-5F20-4C5F-BDF2-43DED528ECB5}">
      <dgm:prSet/>
      <dgm:spPr/>
      <dgm:t>
        <a:bodyPr/>
        <a:lstStyle/>
        <a:p>
          <a:endParaRPr lang="en-US"/>
        </a:p>
      </dgm:t>
    </dgm:pt>
    <dgm:pt modelId="{ED2C2987-082B-4017-BED6-43217C51B77F}">
      <dgm:prSet phldrT="[Text]"/>
      <dgm:spPr/>
      <dgm:t>
        <a:bodyPr/>
        <a:lstStyle/>
        <a:p>
          <a:r>
            <a:rPr lang="en-US" dirty="0"/>
            <a:t>12th grade</a:t>
          </a:r>
        </a:p>
      </dgm:t>
    </dgm:pt>
    <dgm:pt modelId="{AAF6037A-B3BF-4851-9F38-DAE536EA86F8}" type="parTrans" cxnId="{65629345-C517-4495-9858-CAE33AAFA4D8}">
      <dgm:prSet/>
      <dgm:spPr/>
      <dgm:t>
        <a:bodyPr/>
        <a:lstStyle/>
        <a:p>
          <a:endParaRPr lang="en-US"/>
        </a:p>
      </dgm:t>
    </dgm:pt>
    <dgm:pt modelId="{08D0B902-8D5F-4D15-956C-7A5958F27217}" type="sibTrans" cxnId="{65629345-C517-4495-9858-CAE33AAFA4D8}">
      <dgm:prSet/>
      <dgm:spPr/>
      <dgm:t>
        <a:bodyPr/>
        <a:lstStyle/>
        <a:p>
          <a:endParaRPr lang="en-US"/>
        </a:p>
      </dgm:t>
    </dgm:pt>
    <dgm:pt modelId="{DD3973F2-5BD7-4370-AAE5-F552DCB7FCD8}">
      <dgm:prSet phldrT="[Text]"/>
      <dgm:spPr/>
      <dgm:t>
        <a:bodyPr/>
        <a:lstStyle/>
        <a:p>
          <a:r>
            <a:rPr lang="en-US" sz="3400" dirty="0"/>
            <a:t>Algebra Fundamentals</a:t>
          </a:r>
        </a:p>
      </dgm:t>
    </dgm:pt>
    <dgm:pt modelId="{27C37427-C0EB-49B5-9F73-5CBED725FD21}" type="parTrans" cxnId="{3EFD07E5-F0DD-4BFE-B9E1-36F133E71BE2}">
      <dgm:prSet/>
      <dgm:spPr/>
      <dgm:t>
        <a:bodyPr/>
        <a:lstStyle/>
        <a:p>
          <a:endParaRPr lang="en-US"/>
        </a:p>
      </dgm:t>
    </dgm:pt>
    <dgm:pt modelId="{67B3A4D2-7C78-41B1-9839-EACF1179B61A}" type="sibTrans" cxnId="{3EFD07E5-F0DD-4BFE-B9E1-36F133E71BE2}">
      <dgm:prSet/>
      <dgm:spPr/>
      <dgm:t>
        <a:bodyPr/>
        <a:lstStyle/>
        <a:p>
          <a:endParaRPr lang="en-US"/>
        </a:p>
      </dgm:t>
    </dgm:pt>
    <dgm:pt modelId="{7DA9A0EF-F245-4BAF-A1A7-E15663E5CCC7}">
      <dgm:prSet phldrT="[Text]"/>
      <dgm:spPr/>
      <dgm:t>
        <a:bodyPr/>
        <a:lstStyle/>
        <a:p>
          <a:r>
            <a:rPr lang="en-US" sz="3600" dirty="0"/>
            <a:t>Geometry A</a:t>
          </a:r>
        </a:p>
      </dgm:t>
    </dgm:pt>
    <dgm:pt modelId="{75F83478-2E87-4E2C-B9E2-5FE93980463E}" type="parTrans" cxnId="{4E15F0A7-6F3A-4BDA-B61D-0DB90BC32D1C}">
      <dgm:prSet/>
      <dgm:spPr/>
      <dgm:t>
        <a:bodyPr/>
        <a:lstStyle/>
        <a:p>
          <a:endParaRPr lang="en-US"/>
        </a:p>
      </dgm:t>
    </dgm:pt>
    <dgm:pt modelId="{77E0C73B-8310-424D-BD2C-EF44F7317447}" type="sibTrans" cxnId="{4E15F0A7-6F3A-4BDA-B61D-0DB90BC32D1C}">
      <dgm:prSet/>
      <dgm:spPr/>
      <dgm:t>
        <a:bodyPr/>
        <a:lstStyle/>
        <a:p>
          <a:endParaRPr lang="en-US"/>
        </a:p>
      </dgm:t>
    </dgm:pt>
    <dgm:pt modelId="{930400B0-563A-415D-9DA2-C61AFBD4CE44}">
      <dgm:prSet phldrT="[Text]" phldr="0"/>
      <dgm:spPr/>
      <dgm:t>
        <a:bodyPr/>
        <a:lstStyle/>
        <a:p>
          <a:pPr rtl="0"/>
          <a:r>
            <a:rPr lang="en-US" sz="3200" dirty="0">
              <a:latin typeface="Calibri Light" panose="020F0302020204030204"/>
            </a:rPr>
            <a:t>Algebra 2A</a:t>
          </a:r>
          <a:endParaRPr lang="en-US" sz="3200" dirty="0"/>
        </a:p>
      </dgm:t>
    </dgm:pt>
    <dgm:pt modelId="{815D5183-D735-4987-96D4-42A53E15C472}" type="parTrans" cxnId="{D6DD0604-5655-4418-A8DF-29A0B57FADBD}">
      <dgm:prSet/>
      <dgm:spPr/>
      <dgm:t>
        <a:bodyPr/>
        <a:lstStyle/>
        <a:p>
          <a:endParaRPr lang="en-US"/>
        </a:p>
      </dgm:t>
    </dgm:pt>
    <dgm:pt modelId="{0C90F84A-36A8-4C2B-B050-33391C3418B3}" type="sibTrans" cxnId="{D6DD0604-5655-4418-A8DF-29A0B57FADBD}">
      <dgm:prSet/>
      <dgm:spPr/>
      <dgm:t>
        <a:bodyPr/>
        <a:lstStyle/>
        <a:p>
          <a:endParaRPr lang="en-US"/>
        </a:p>
      </dgm:t>
    </dgm:pt>
    <dgm:pt modelId="{C8F7CFE2-7F9C-46B1-8649-B613CC237F0B}">
      <dgm:prSet phldrT="[Text]"/>
      <dgm:spPr/>
      <dgm:t>
        <a:bodyPr/>
        <a:lstStyle/>
        <a:p>
          <a:r>
            <a:rPr lang="en-US" dirty="0"/>
            <a:t>Financial Algebra (2 trimesters)</a:t>
          </a:r>
        </a:p>
      </dgm:t>
    </dgm:pt>
    <dgm:pt modelId="{2A6119BA-B231-40E7-B9FC-05F8B41A5D16}" type="parTrans" cxnId="{B20C3FB9-1896-431B-9218-63C39108CED6}">
      <dgm:prSet/>
      <dgm:spPr/>
      <dgm:t>
        <a:bodyPr/>
        <a:lstStyle/>
        <a:p>
          <a:endParaRPr lang="en-US"/>
        </a:p>
      </dgm:t>
    </dgm:pt>
    <dgm:pt modelId="{807E9F99-4F9B-4606-A787-0C02034A7A6B}" type="sibTrans" cxnId="{B20C3FB9-1896-431B-9218-63C39108CED6}">
      <dgm:prSet/>
      <dgm:spPr/>
      <dgm:t>
        <a:bodyPr/>
        <a:lstStyle/>
        <a:p>
          <a:endParaRPr lang="en-US"/>
        </a:p>
      </dgm:t>
    </dgm:pt>
    <dgm:pt modelId="{121CA1F0-FBD5-44AD-BB2C-DB4C169DD8C0}" type="pres">
      <dgm:prSet presAssocID="{5C1BDCE4-C1ED-46DC-8505-7DBDB5E9FE8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E199C7B-A141-4570-8B45-6784DAB31EE7}" type="pres">
      <dgm:prSet presAssocID="{5BD37425-6D6D-4F54-900A-235AB4F000FC}" presName="root1" presStyleCnt="0"/>
      <dgm:spPr/>
    </dgm:pt>
    <dgm:pt modelId="{49C34E65-8E19-4094-8300-98164999A52F}" type="pres">
      <dgm:prSet presAssocID="{5BD37425-6D6D-4F54-900A-235AB4F000FC}" presName="LevelOneTextNode" presStyleLbl="node0" presStyleIdx="0" presStyleCnt="4">
        <dgm:presLayoutVars>
          <dgm:chPref val="3"/>
        </dgm:presLayoutVars>
      </dgm:prSet>
      <dgm:spPr/>
    </dgm:pt>
    <dgm:pt modelId="{433A9E84-3DE2-4F66-A13A-F4F70C4E2D1B}" type="pres">
      <dgm:prSet presAssocID="{5BD37425-6D6D-4F54-900A-235AB4F000FC}" presName="level2hierChild" presStyleCnt="0"/>
      <dgm:spPr/>
    </dgm:pt>
    <dgm:pt modelId="{3DC72ED6-94CC-4CDE-8B7B-18163954C51A}" type="pres">
      <dgm:prSet presAssocID="{DD3973F2-5BD7-4370-AAE5-F552DCB7FCD8}" presName="root1" presStyleCnt="0"/>
      <dgm:spPr/>
    </dgm:pt>
    <dgm:pt modelId="{4DD845EE-7CB2-45A5-813F-5A77A0A3A4CF}" type="pres">
      <dgm:prSet presAssocID="{DD3973F2-5BD7-4370-AAE5-F552DCB7FCD8}" presName="LevelOneTextNode" presStyleLbl="node0" presStyleIdx="1" presStyleCnt="4">
        <dgm:presLayoutVars>
          <dgm:chPref val="3"/>
        </dgm:presLayoutVars>
      </dgm:prSet>
      <dgm:spPr/>
    </dgm:pt>
    <dgm:pt modelId="{F6CB2E50-551E-4582-B858-81F010124292}" type="pres">
      <dgm:prSet presAssocID="{DD3973F2-5BD7-4370-AAE5-F552DCB7FCD8}" presName="level2hierChild" presStyleCnt="0"/>
      <dgm:spPr/>
    </dgm:pt>
    <dgm:pt modelId="{26932A84-B7CA-4248-AE65-B641C122FAB6}" type="pres">
      <dgm:prSet presAssocID="{5AE34749-DD19-443C-91C2-201CB05FABFB}" presName="root1" presStyleCnt="0"/>
      <dgm:spPr/>
    </dgm:pt>
    <dgm:pt modelId="{D164C20B-9ED2-493E-858A-EF55ACD5CF1D}" type="pres">
      <dgm:prSet presAssocID="{5AE34749-DD19-443C-91C2-201CB05FABFB}" presName="LevelOneTextNode" presStyleLbl="node0" presStyleIdx="2" presStyleCnt="4">
        <dgm:presLayoutVars>
          <dgm:chPref val="3"/>
        </dgm:presLayoutVars>
      </dgm:prSet>
      <dgm:spPr/>
    </dgm:pt>
    <dgm:pt modelId="{4FC11563-809D-42C2-BA76-0C96F1CF88E2}" type="pres">
      <dgm:prSet presAssocID="{5AE34749-DD19-443C-91C2-201CB05FABFB}" presName="level2hierChild" presStyleCnt="0"/>
      <dgm:spPr/>
    </dgm:pt>
    <dgm:pt modelId="{66D312CE-0F51-436D-BA3C-6EFD75FA4212}" type="pres">
      <dgm:prSet presAssocID="{313AAB8C-1654-49A3-8799-74995CDDAF21}" presName="root1" presStyleCnt="0"/>
      <dgm:spPr/>
    </dgm:pt>
    <dgm:pt modelId="{ED3F2221-672D-49D2-8615-E8031C5D2790}" type="pres">
      <dgm:prSet presAssocID="{313AAB8C-1654-49A3-8799-74995CDDAF21}" presName="LevelOneTextNode" presStyleLbl="node0" presStyleIdx="3" presStyleCnt="4">
        <dgm:presLayoutVars>
          <dgm:chPref val="3"/>
        </dgm:presLayoutVars>
      </dgm:prSet>
      <dgm:spPr/>
    </dgm:pt>
    <dgm:pt modelId="{7A01C157-83CF-413B-B5B3-995C3EAA26FE}" type="pres">
      <dgm:prSet presAssocID="{313AAB8C-1654-49A3-8799-74995CDDAF21}" presName="level2hierChild" presStyleCnt="0"/>
      <dgm:spPr/>
    </dgm:pt>
    <dgm:pt modelId="{20EE0D43-EA6E-4C4B-9CA2-4F2AF3F97FFC}" type="pres">
      <dgm:prSet presAssocID="{6467CE25-9AE3-42ED-B69A-7F171A2093A3}" presName="conn2-1" presStyleLbl="parChTrans1D2" presStyleIdx="0" presStyleCnt="3"/>
      <dgm:spPr/>
    </dgm:pt>
    <dgm:pt modelId="{89453A93-CF39-4E09-9F1A-DB86B3637885}" type="pres">
      <dgm:prSet presAssocID="{6467CE25-9AE3-42ED-B69A-7F171A2093A3}" presName="connTx" presStyleLbl="parChTrans1D2" presStyleIdx="0" presStyleCnt="3"/>
      <dgm:spPr/>
    </dgm:pt>
    <dgm:pt modelId="{C2F91087-B4A5-4824-AE6F-1A4390DCE678}" type="pres">
      <dgm:prSet presAssocID="{AD0A31E8-0425-4109-BD92-1CB52FCD09E9}" presName="root2" presStyleCnt="0"/>
      <dgm:spPr/>
    </dgm:pt>
    <dgm:pt modelId="{E26A781D-4626-450A-86B4-6FFD641C8C19}" type="pres">
      <dgm:prSet presAssocID="{AD0A31E8-0425-4109-BD92-1CB52FCD09E9}" presName="LevelTwoTextNode" presStyleLbl="node2" presStyleIdx="0" presStyleCnt="3">
        <dgm:presLayoutVars>
          <dgm:chPref val="3"/>
        </dgm:presLayoutVars>
      </dgm:prSet>
      <dgm:spPr/>
    </dgm:pt>
    <dgm:pt modelId="{0718398E-FE50-4F0F-8F71-7150856F693B}" type="pres">
      <dgm:prSet presAssocID="{AD0A31E8-0425-4109-BD92-1CB52FCD09E9}" presName="level3hierChild" presStyleCnt="0"/>
      <dgm:spPr/>
    </dgm:pt>
    <dgm:pt modelId="{C9EB5142-4A10-4FEB-AA42-E7F58C7AC926}" type="pres">
      <dgm:prSet presAssocID="{75F83478-2E87-4E2C-B9E2-5FE93980463E}" presName="conn2-1" presStyleLbl="parChTrans1D2" presStyleIdx="1" presStyleCnt="3"/>
      <dgm:spPr/>
    </dgm:pt>
    <dgm:pt modelId="{0E8BEABB-0348-4CA4-90B9-6E4539DE00F1}" type="pres">
      <dgm:prSet presAssocID="{75F83478-2E87-4E2C-B9E2-5FE93980463E}" presName="connTx" presStyleLbl="parChTrans1D2" presStyleIdx="1" presStyleCnt="3"/>
      <dgm:spPr/>
    </dgm:pt>
    <dgm:pt modelId="{4F0D3AE0-B3F9-4D4F-9441-CDE23200EA59}" type="pres">
      <dgm:prSet presAssocID="{7DA9A0EF-F245-4BAF-A1A7-E15663E5CCC7}" presName="root2" presStyleCnt="0"/>
      <dgm:spPr/>
    </dgm:pt>
    <dgm:pt modelId="{4CE0C6C7-2E28-4B53-9184-64B67545D5BA}" type="pres">
      <dgm:prSet presAssocID="{7DA9A0EF-F245-4BAF-A1A7-E15663E5CCC7}" presName="LevelTwoTextNode" presStyleLbl="node2" presStyleIdx="1" presStyleCnt="3">
        <dgm:presLayoutVars>
          <dgm:chPref val="3"/>
        </dgm:presLayoutVars>
      </dgm:prSet>
      <dgm:spPr/>
    </dgm:pt>
    <dgm:pt modelId="{037A3FFC-880F-474E-886B-8EB61377F2FC}" type="pres">
      <dgm:prSet presAssocID="{7DA9A0EF-F245-4BAF-A1A7-E15663E5CCC7}" presName="level3hierChild" presStyleCnt="0"/>
      <dgm:spPr/>
    </dgm:pt>
    <dgm:pt modelId="{32B1ABA0-0B16-42AE-ACF4-F623E6F6BE05}" type="pres">
      <dgm:prSet presAssocID="{61D81EF0-BBAA-44A3-9E86-2896582861CA}" presName="conn2-1" presStyleLbl="parChTrans1D2" presStyleIdx="2" presStyleCnt="3"/>
      <dgm:spPr/>
    </dgm:pt>
    <dgm:pt modelId="{8303A0F5-F6B9-4B16-AFC9-FB40596D013D}" type="pres">
      <dgm:prSet presAssocID="{61D81EF0-BBAA-44A3-9E86-2896582861CA}" presName="connTx" presStyleLbl="parChTrans1D2" presStyleIdx="2" presStyleCnt="3"/>
      <dgm:spPr/>
    </dgm:pt>
    <dgm:pt modelId="{62C93848-83DD-4699-94A3-766B730A95CE}" type="pres">
      <dgm:prSet presAssocID="{A02B09C7-F3B8-4694-AD4A-529D66F83C1D}" presName="root2" presStyleCnt="0"/>
      <dgm:spPr/>
    </dgm:pt>
    <dgm:pt modelId="{243D5722-778E-4ADC-BBDC-FAFB840C1EA5}" type="pres">
      <dgm:prSet presAssocID="{A02B09C7-F3B8-4694-AD4A-529D66F83C1D}" presName="LevelTwoTextNode" presStyleLbl="node2" presStyleIdx="2" presStyleCnt="3">
        <dgm:presLayoutVars>
          <dgm:chPref val="3"/>
        </dgm:presLayoutVars>
      </dgm:prSet>
      <dgm:spPr/>
    </dgm:pt>
    <dgm:pt modelId="{6F56C2BB-0E1B-438B-8D8B-92E55AD9E7EE}" type="pres">
      <dgm:prSet presAssocID="{A02B09C7-F3B8-4694-AD4A-529D66F83C1D}" presName="level3hierChild" presStyleCnt="0"/>
      <dgm:spPr/>
    </dgm:pt>
    <dgm:pt modelId="{6FDBA3B5-89A9-48EC-8F67-F98FC4A142D6}" type="pres">
      <dgm:prSet presAssocID="{6E08AC10-A727-4A6D-8F11-9059DE34729B}" presName="conn2-1" presStyleLbl="parChTrans1D3" presStyleIdx="0" presStyleCnt="3"/>
      <dgm:spPr/>
    </dgm:pt>
    <dgm:pt modelId="{552968B4-CE37-4BD5-95EA-BF363DD5BD1D}" type="pres">
      <dgm:prSet presAssocID="{6E08AC10-A727-4A6D-8F11-9059DE34729B}" presName="connTx" presStyleLbl="parChTrans1D3" presStyleIdx="0" presStyleCnt="3"/>
      <dgm:spPr/>
    </dgm:pt>
    <dgm:pt modelId="{6DDEC65C-05AC-4EFD-8AD0-7B6C9AB122F0}" type="pres">
      <dgm:prSet presAssocID="{C997C8FF-A521-450C-98E6-27B9915868DD}" presName="root2" presStyleCnt="0"/>
      <dgm:spPr/>
    </dgm:pt>
    <dgm:pt modelId="{A87A8BCF-7511-4CF1-ACBB-837F5486DF28}" type="pres">
      <dgm:prSet presAssocID="{C997C8FF-A521-450C-98E6-27B9915868DD}" presName="LevelTwoTextNode" presStyleLbl="node3" presStyleIdx="0" presStyleCnt="3">
        <dgm:presLayoutVars>
          <dgm:chPref val="3"/>
        </dgm:presLayoutVars>
      </dgm:prSet>
      <dgm:spPr/>
    </dgm:pt>
    <dgm:pt modelId="{198D041B-C4AF-4FFB-BB13-137BE05F4256}" type="pres">
      <dgm:prSet presAssocID="{C997C8FF-A521-450C-98E6-27B9915868DD}" presName="level3hierChild" presStyleCnt="0"/>
      <dgm:spPr/>
    </dgm:pt>
    <dgm:pt modelId="{B4BB0204-BD97-4537-BCC2-0EB277CFA544}" type="pres">
      <dgm:prSet presAssocID="{815D5183-D735-4987-96D4-42A53E15C472}" presName="conn2-1" presStyleLbl="parChTrans1D3" presStyleIdx="1" presStyleCnt="3"/>
      <dgm:spPr/>
    </dgm:pt>
    <dgm:pt modelId="{7488ED70-CE00-48AD-A885-343D94944BC6}" type="pres">
      <dgm:prSet presAssocID="{815D5183-D735-4987-96D4-42A53E15C472}" presName="connTx" presStyleLbl="parChTrans1D3" presStyleIdx="1" presStyleCnt="3"/>
      <dgm:spPr/>
    </dgm:pt>
    <dgm:pt modelId="{D7B8564A-FD39-42E4-9F8D-85071547C3AF}" type="pres">
      <dgm:prSet presAssocID="{930400B0-563A-415D-9DA2-C61AFBD4CE44}" presName="root2" presStyleCnt="0"/>
      <dgm:spPr/>
    </dgm:pt>
    <dgm:pt modelId="{F6D96BEA-FD13-4973-AEBC-E8E88ACE95C0}" type="pres">
      <dgm:prSet presAssocID="{930400B0-563A-415D-9DA2-C61AFBD4CE44}" presName="LevelTwoTextNode" presStyleLbl="node3" presStyleIdx="1" presStyleCnt="3">
        <dgm:presLayoutVars>
          <dgm:chPref val="3"/>
        </dgm:presLayoutVars>
      </dgm:prSet>
      <dgm:spPr/>
    </dgm:pt>
    <dgm:pt modelId="{0800274D-E81C-4F06-9044-5CCE637C4E25}" type="pres">
      <dgm:prSet presAssocID="{930400B0-563A-415D-9DA2-C61AFBD4CE44}" presName="level3hierChild" presStyleCnt="0"/>
      <dgm:spPr/>
    </dgm:pt>
    <dgm:pt modelId="{222C467B-C96E-49A0-89BC-40865514538F}" type="pres">
      <dgm:prSet presAssocID="{D02A5290-4906-4395-BD50-F964AC2A4D7E}" presName="conn2-1" presStyleLbl="parChTrans1D3" presStyleIdx="2" presStyleCnt="3"/>
      <dgm:spPr/>
    </dgm:pt>
    <dgm:pt modelId="{60D31B93-A4FE-4CC3-9FEC-B39584346F5E}" type="pres">
      <dgm:prSet presAssocID="{D02A5290-4906-4395-BD50-F964AC2A4D7E}" presName="connTx" presStyleLbl="parChTrans1D3" presStyleIdx="2" presStyleCnt="3"/>
      <dgm:spPr/>
    </dgm:pt>
    <dgm:pt modelId="{B5070BF2-7DD0-4F30-8CCF-73F6568E8F58}" type="pres">
      <dgm:prSet presAssocID="{77D8B14F-BF8F-445A-A8F0-4739BF517005}" presName="root2" presStyleCnt="0"/>
      <dgm:spPr/>
    </dgm:pt>
    <dgm:pt modelId="{1566AFC7-EE68-421F-928C-2A34BE0222E8}" type="pres">
      <dgm:prSet presAssocID="{77D8B14F-BF8F-445A-A8F0-4739BF517005}" presName="LevelTwoTextNode" presStyleLbl="node3" presStyleIdx="2" presStyleCnt="3">
        <dgm:presLayoutVars>
          <dgm:chPref val="3"/>
        </dgm:presLayoutVars>
      </dgm:prSet>
      <dgm:spPr/>
    </dgm:pt>
    <dgm:pt modelId="{D6533398-8174-41C9-B795-8DAF7B1ABAA0}" type="pres">
      <dgm:prSet presAssocID="{77D8B14F-BF8F-445A-A8F0-4739BF517005}" presName="level3hierChild" presStyleCnt="0"/>
      <dgm:spPr/>
    </dgm:pt>
    <dgm:pt modelId="{D1F89FB4-E220-4B56-BDDC-5D213F706C95}" type="pres">
      <dgm:prSet presAssocID="{AAF6037A-B3BF-4851-9F38-DAE536EA86F8}" presName="conn2-1" presStyleLbl="parChTrans1D4" presStyleIdx="0" presStyleCnt="2"/>
      <dgm:spPr/>
    </dgm:pt>
    <dgm:pt modelId="{82C04ACB-2572-4321-A2D9-CACB5C72F223}" type="pres">
      <dgm:prSet presAssocID="{AAF6037A-B3BF-4851-9F38-DAE536EA86F8}" presName="connTx" presStyleLbl="parChTrans1D4" presStyleIdx="0" presStyleCnt="2"/>
      <dgm:spPr/>
    </dgm:pt>
    <dgm:pt modelId="{F661DE97-D095-4AC5-BF58-DCC6DFD447D1}" type="pres">
      <dgm:prSet presAssocID="{ED2C2987-082B-4017-BED6-43217C51B77F}" presName="root2" presStyleCnt="0"/>
      <dgm:spPr/>
    </dgm:pt>
    <dgm:pt modelId="{D5EA9D1B-EB22-46A1-9FA0-6C811281912C}" type="pres">
      <dgm:prSet presAssocID="{ED2C2987-082B-4017-BED6-43217C51B77F}" presName="LevelTwoTextNode" presStyleLbl="node4" presStyleIdx="0" presStyleCnt="2">
        <dgm:presLayoutVars>
          <dgm:chPref val="3"/>
        </dgm:presLayoutVars>
      </dgm:prSet>
      <dgm:spPr/>
    </dgm:pt>
    <dgm:pt modelId="{23F6A7E6-9C1C-4ACA-A22C-303383119741}" type="pres">
      <dgm:prSet presAssocID="{ED2C2987-082B-4017-BED6-43217C51B77F}" presName="level3hierChild" presStyleCnt="0"/>
      <dgm:spPr/>
    </dgm:pt>
    <dgm:pt modelId="{14721370-2D93-4A0B-B99B-C4E57FD0557B}" type="pres">
      <dgm:prSet presAssocID="{2A6119BA-B231-40E7-B9FC-05F8B41A5D16}" presName="conn2-1" presStyleLbl="parChTrans1D4" presStyleIdx="1" presStyleCnt="2"/>
      <dgm:spPr/>
    </dgm:pt>
    <dgm:pt modelId="{CB3A5005-205E-4BE7-9D90-60A41B912A33}" type="pres">
      <dgm:prSet presAssocID="{2A6119BA-B231-40E7-B9FC-05F8B41A5D16}" presName="connTx" presStyleLbl="parChTrans1D4" presStyleIdx="1" presStyleCnt="2"/>
      <dgm:spPr/>
    </dgm:pt>
    <dgm:pt modelId="{215BD810-2B81-4751-A21B-9B0D26E700D4}" type="pres">
      <dgm:prSet presAssocID="{C8F7CFE2-7F9C-46B1-8649-B613CC237F0B}" presName="root2" presStyleCnt="0"/>
      <dgm:spPr/>
    </dgm:pt>
    <dgm:pt modelId="{E3D3F44E-037E-472D-A49C-9F615718BAF1}" type="pres">
      <dgm:prSet presAssocID="{C8F7CFE2-7F9C-46B1-8649-B613CC237F0B}" presName="LevelTwoTextNode" presStyleLbl="node4" presStyleIdx="1" presStyleCnt="2">
        <dgm:presLayoutVars>
          <dgm:chPref val="3"/>
        </dgm:presLayoutVars>
      </dgm:prSet>
      <dgm:spPr/>
    </dgm:pt>
    <dgm:pt modelId="{FF133C3A-C7E8-457C-85DE-FA5FD899D56F}" type="pres">
      <dgm:prSet presAssocID="{C8F7CFE2-7F9C-46B1-8649-B613CC237F0B}" presName="level3hierChild" presStyleCnt="0"/>
      <dgm:spPr/>
    </dgm:pt>
  </dgm:ptLst>
  <dgm:cxnLst>
    <dgm:cxn modelId="{D6DD0604-5655-4418-A8DF-29A0B57FADBD}" srcId="{A02B09C7-F3B8-4694-AD4A-529D66F83C1D}" destId="{930400B0-563A-415D-9DA2-C61AFBD4CE44}" srcOrd="1" destOrd="0" parTransId="{815D5183-D735-4987-96D4-42A53E15C472}" sibTransId="{0C90F84A-36A8-4C2B-B050-33391C3418B3}"/>
    <dgm:cxn modelId="{66A2AB05-C430-4AF9-A310-C87EB732415E}" srcId="{A02B09C7-F3B8-4694-AD4A-529D66F83C1D}" destId="{77D8B14F-BF8F-445A-A8F0-4739BF517005}" srcOrd="2" destOrd="0" parTransId="{D02A5290-4906-4395-BD50-F964AC2A4D7E}" sibTransId="{A09F92B3-C8D4-4F6E-87F5-F4165668E504}"/>
    <dgm:cxn modelId="{77BA450D-CBC6-4A6E-8DA6-2E205B9AF846}" type="presOf" srcId="{ED2C2987-082B-4017-BED6-43217C51B77F}" destId="{D5EA9D1B-EB22-46A1-9FA0-6C811281912C}" srcOrd="0" destOrd="0" presId="urn:microsoft.com/office/officeart/2005/8/layout/hierarchy2"/>
    <dgm:cxn modelId="{FB16EE0D-6730-4CC0-B3AD-52A5FE71F9F0}" srcId="{313AAB8C-1654-49A3-8799-74995CDDAF21}" destId="{AD0A31E8-0425-4109-BD92-1CB52FCD09E9}" srcOrd="0" destOrd="0" parTransId="{6467CE25-9AE3-42ED-B69A-7F171A2093A3}" sibTransId="{95DC95C4-8CAD-4209-8314-5C805782D5EB}"/>
    <dgm:cxn modelId="{6BA4A010-D443-4D6C-B58D-7AB2CEE389C8}" type="presOf" srcId="{C8F7CFE2-7F9C-46B1-8649-B613CC237F0B}" destId="{E3D3F44E-037E-472D-A49C-9F615718BAF1}" srcOrd="0" destOrd="0" presId="urn:microsoft.com/office/officeart/2005/8/layout/hierarchy2"/>
    <dgm:cxn modelId="{6340DD11-0422-43D7-AC75-80A97CD0192B}" type="presOf" srcId="{C997C8FF-A521-450C-98E6-27B9915868DD}" destId="{A87A8BCF-7511-4CF1-ACBB-837F5486DF28}" srcOrd="0" destOrd="0" presId="urn:microsoft.com/office/officeart/2005/8/layout/hierarchy2"/>
    <dgm:cxn modelId="{73DFF215-1F8F-47AD-9719-D1D1149D776D}" type="presOf" srcId="{AAF6037A-B3BF-4851-9F38-DAE536EA86F8}" destId="{D1F89FB4-E220-4B56-BDDC-5D213F706C95}" srcOrd="0" destOrd="0" presId="urn:microsoft.com/office/officeart/2005/8/layout/hierarchy2"/>
    <dgm:cxn modelId="{9DE9E922-64C5-4283-97FA-8A505571252B}" type="presOf" srcId="{D02A5290-4906-4395-BD50-F964AC2A4D7E}" destId="{60D31B93-A4FE-4CC3-9FEC-B39584346F5E}" srcOrd="1" destOrd="0" presId="urn:microsoft.com/office/officeart/2005/8/layout/hierarchy2"/>
    <dgm:cxn modelId="{4932A52D-A7F5-4DC3-A64A-F1203C2B9FB3}" type="presOf" srcId="{D02A5290-4906-4395-BD50-F964AC2A4D7E}" destId="{222C467B-C96E-49A0-89BC-40865514538F}" srcOrd="0" destOrd="0" presId="urn:microsoft.com/office/officeart/2005/8/layout/hierarchy2"/>
    <dgm:cxn modelId="{EB36882E-5F20-4C5F-BDF2-43DED528ECB5}" srcId="{A02B09C7-F3B8-4694-AD4A-529D66F83C1D}" destId="{C997C8FF-A521-450C-98E6-27B9915868DD}" srcOrd="0" destOrd="0" parTransId="{6E08AC10-A727-4A6D-8F11-9059DE34729B}" sibTransId="{1967F122-09EF-47DF-B311-83CE3B9E85CA}"/>
    <dgm:cxn modelId="{54AC943D-2541-4FB3-8A91-A7A0D034EB0F}" type="presOf" srcId="{5BD37425-6D6D-4F54-900A-235AB4F000FC}" destId="{49C34E65-8E19-4094-8300-98164999A52F}" srcOrd="0" destOrd="0" presId="urn:microsoft.com/office/officeart/2005/8/layout/hierarchy2"/>
    <dgm:cxn modelId="{6B4B853F-5988-45D4-956D-EEA08392069A}" type="presOf" srcId="{815D5183-D735-4987-96D4-42A53E15C472}" destId="{B4BB0204-BD97-4537-BCC2-0EB277CFA544}" srcOrd="0" destOrd="0" presId="urn:microsoft.com/office/officeart/2005/8/layout/hierarchy2"/>
    <dgm:cxn modelId="{51322362-6F63-4E70-8F0F-27288F9D2D72}" type="presOf" srcId="{7DA9A0EF-F245-4BAF-A1A7-E15663E5CCC7}" destId="{4CE0C6C7-2E28-4B53-9184-64B67545D5BA}" srcOrd="0" destOrd="0" presId="urn:microsoft.com/office/officeart/2005/8/layout/hierarchy2"/>
    <dgm:cxn modelId="{65629345-C517-4495-9858-CAE33AAFA4D8}" srcId="{77D8B14F-BF8F-445A-A8F0-4739BF517005}" destId="{ED2C2987-082B-4017-BED6-43217C51B77F}" srcOrd="0" destOrd="0" parTransId="{AAF6037A-B3BF-4851-9F38-DAE536EA86F8}" sibTransId="{08D0B902-8D5F-4D15-956C-7A5958F27217}"/>
    <dgm:cxn modelId="{864A9365-2334-480D-87BE-0A5D83A32591}" srcId="{313AAB8C-1654-49A3-8799-74995CDDAF21}" destId="{A02B09C7-F3B8-4694-AD4A-529D66F83C1D}" srcOrd="2" destOrd="0" parTransId="{61D81EF0-BBAA-44A3-9E86-2896582861CA}" sibTransId="{5E868A0F-E691-42F1-9AAE-0BBEF4B8B23E}"/>
    <dgm:cxn modelId="{571DBD69-04CC-4CC7-95D5-862E76326F4C}" type="presOf" srcId="{313AAB8C-1654-49A3-8799-74995CDDAF21}" destId="{ED3F2221-672D-49D2-8615-E8031C5D2790}" srcOrd="0" destOrd="0" presId="urn:microsoft.com/office/officeart/2005/8/layout/hierarchy2"/>
    <dgm:cxn modelId="{4FA0676D-23A7-4DE1-A445-B9DAE6FA68AD}" type="presOf" srcId="{6E08AC10-A727-4A6D-8F11-9059DE34729B}" destId="{6FDBA3B5-89A9-48EC-8F67-F98FC4A142D6}" srcOrd="0" destOrd="0" presId="urn:microsoft.com/office/officeart/2005/8/layout/hierarchy2"/>
    <dgm:cxn modelId="{9D9F0754-4F90-42EB-8A8D-AD58766718A4}" type="presOf" srcId="{6E08AC10-A727-4A6D-8F11-9059DE34729B}" destId="{552968B4-CE37-4BD5-95EA-BF363DD5BD1D}" srcOrd="1" destOrd="0" presId="urn:microsoft.com/office/officeart/2005/8/layout/hierarchy2"/>
    <dgm:cxn modelId="{F4DC2359-0D24-492C-AB56-1B8DC93EE487}" type="presOf" srcId="{2A6119BA-B231-40E7-B9FC-05F8B41A5D16}" destId="{14721370-2D93-4A0B-B99B-C4E57FD0557B}" srcOrd="0" destOrd="0" presId="urn:microsoft.com/office/officeart/2005/8/layout/hierarchy2"/>
    <dgm:cxn modelId="{4873DD79-D2E1-499F-82D6-AE4A2E599F93}" type="presOf" srcId="{61D81EF0-BBAA-44A3-9E86-2896582861CA}" destId="{32B1ABA0-0B16-42AE-ACF4-F623E6F6BE05}" srcOrd="0" destOrd="0" presId="urn:microsoft.com/office/officeart/2005/8/layout/hierarchy2"/>
    <dgm:cxn modelId="{97232D7A-444E-4B79-97CA-59AACCE6B3D0}" type="presOf" srcId="{5AE34749-DD19-443C-91C2-201CB05FABFB}" destId="{D164C20B-9ED2-493E-858A-EF55ACD5CF1D}" srcOrd="0" destOrd="0" presId="urn:microsoft.com/office/officeart/2005/8/layout/hierarchy2"/>
    <dgm:cxn modelId="{4BBB448F-FD02-4ACD-AAFE-C7CC7FB754EB}" type="presOf" srcId="{77D8B14F-BF8F-445A-A8F0-4739BF517005}" destId="{1566AFC7-EE68-421F-928C-2A34BE0222E8}" srcOrd="0" destOrd="0" presId="urn:microsoft.com/office/officeart/2005/8/layout/hierarchy2"/>
    <dgm:cxn modelId="{42D61692-D340-4494-BBC3-1ECB327E801D}" type="presOf" srcId="{75F83478-2E87-4E2C-B9E2-5FE93980463E}" destId="{C9EB5142-4A10-4FEB-AA42-E7F58C7AC926}" srcOrd="0" destOrd="0" presId="urn:microsoft.com/office/officeart/2005/8/layout/hierarchy2"/>
    <dgm:cxn modelId="{6579A892-E1A6-45CC-A7AE-019E99AECE10}" srcId="{5C1BDCE4-C1ED-46DC-8505-7DBDB5E9FE8B}" destId="{313AAB8C-1654-49A3-8799-74995CDDAF21}" srcOrd="3" destOrd="0" parTransId="{DE4E14EC-C664-4716-B06A-839621602A30}" sibTransId="{DEC1101B-93E7-4B83-9021-15431749CB7C}"/>
    <dgm:cxn modelId="{F7324B94-5DF6-47F9-B4D9-88989A6511D7}" srcId="{5C1BDCE4-C1ED-46DC-8505-7DBDB5E9FE8B}" destId="{5BD37425-6D6D-4F54-900A-235AB4F000FC}" srcOrd="0" destOrd="0" parTransId="{F340A8C1-0910-4081-B8E3-81E32ECF09FC}" sibTransId="{81F1ED88-4264-4E66-9B48-E8F07A3C18D5}"/>
    <dgm:cxn modelId="{4E15F0A7-6F3A-4BDA-B61D-0DB90BC32D1C}" srcId="{313AAB8C-1654-49A3-8799-74995CDDAF21}" destId="{7DA9A0EF-F245-4BAF-A1A7-E15663E5CCC7}" srcOrd="1" destOrd="0" parTransId="{75F83478-2E87-4E2C-B9E2-5FE93980463E}" sibTransId="{77E0C73B-8310-424D-BD2C-EF44F7317447}"/>
    <dgm:cxn modelId="{D23EDAAA-585E-4CEF-8C31-ECFC26D6D07B}" type="presOf" srcId="{930400B0-563A-415D-9DA2-C61AFBD4CE44}" destId="{F6D96BEA-FD13-4973-AEBC-E8E88ACE95C0}" srcOrd="0" destOrd="0" presId="urn:microsoft.com/office/officeart/2005/8/layout/hierarchy2"/>
    <dgm:cxn modelId="{E67697AB-F264-4F12-BAAF-52CF2E43AF94}" type="presOf" srcId="{AD0A31E8-0425-4109-BD92-1CB52FCD09E9}" destId="{E26A781D-4626-450A-86B4-6FFD641C8C19}" srcOrd="0" destOrd="0" presId="urn:microsoft.com/office/officeart/2005/8/layout/hierarchy2"/>
    <dgm:cxn modelId="{141618AE-EC69-437C-82B2-0910EFE60607}" type="presOf" srcId="{6467CE25-9AE3-42ED-B69A-7F171A2093A3}" destId="{20EE0D43-EA6E-4C4B-9CA2-4F2AF3F97FFC}" srcOrd="0" destOrd="0" presId="urn:microsoft.com/office/officeart/2005/8/layout/hierarchy2"/>
    <dgm:cxn modelId="{B20C3FB9-1896-431B-9218-63C39108CED6}" srcId="{77D8B14F-BF8F-445A-A8F0-4739BF517005}" destId="{C8F7CFE2-7F9C-46B1-8649-B613CC237F0B}" srcOrd="1" destOrd="0" parTransId="{2A6119BA-B231-40E7-B9FC-05F8B41A5D16}" sibTransId="{807E9F99-4F9B-4606-A787-0C02034A7A6B}"/>
    <dgm:cxn modelId="{ED0F37C5-F129-4794-BAC5-AEB6B8AEE6D2}" type="presOf" srcId="{2A6119BA-B231-40E7-B9FC-05F8B41A5D16}" destId="{CB3A5005-205E-4BE7-9D90-60A41B912A33}" srcOrd="1" destOrd="0" presId="urn:microsoft.com/office/officeart/2005/8/layout/hierarchy2"/>
    <dgm:cxn modelId="{32A129C6-1AE2-4B78-B4DB-3F541617D0DB}" srcId="{5C1BDCE4-C1ED-46DC-8505-7DBDB5E9FE8B}" destId="{5AE34749-DD19-443C-91C2-201CB05FABFB}" srcOrd="2" destOrd="0" parTransId="{1F5DD400-54FB-4035-8497-A985CE15422B}" sibTransId="{4096E855-04D7-41D1-9CC7-9AC7872A6859}"/>
    <dgm:cxn modelId="{7DE1D2C6-F607-4E27-B783-A46999E43DEF}" type="presOf" srcId="{61D81EF0-BBAA-44A3-9E86-2896582861CA}" destId="{8303A0F5-F6B9-4B16-AFC9-FB40596D013D}" srcOrd="1" destOrd="0" presId="urn:microsoft.com/office/officeart/2005/8/layout/hierarchy2"/>
    <dgm:cxn modelId="{A10807CD-CE6F-4591-BB1C-EC7443A15C4B}" type="presOf" srcId="{A02B09C7-F3B8-4694-AD4A-529D66F83C1D}" destId="{243D5722-778E-4ADC-BBDC-FAFB840C1EA5}" srcOrd="0" destOrd="0" presId="urn:microsoft.com/office/officeart/2005/8/layout/hierarchy2"/>
    <dgm:cxn modelId="{936717CD-6A40-4EC0-A028-3E3C8142E1D3}" type="presOf" srcId="{75F83478-2E87-4E2C-B9E2-5FE93980463E}" destId="{0E8BEABB-0348-4CA4-90B9-6E4539DE00F1}" srcOrd="1" destOrd="0" presId="urn:microsoft.com/office/officeart/2005/8/layout/hierarchy2"/>
    <dgm:cxn modelId="{79FC36D6-F625-4790-8259-7E248008D486}" type="presOf" srcId="{DD3973F2-5BD7-4370-AAE5-F552DCB7FCD8}" destId="{4DD845EE-7CB2-45A5-813F-5A77A0A3A4CF}" srcOrd="0" destOrd="0" presId="urn:microsoft.com/office/officeart/2005/8/layout/hierarchy2"/>
    <dgm:cxn modelId="{9CC628D9-485D-42D5-856B-CA2FD0E4F73D}" type="presOf" srcId="{5C1BDCE4-C1ED-46DC-8505-7DBDB5E9FE8B}" destId="{121CA1F0-FBD5-44AD-BB2C-DB4C169DD8C0}" srcOrd="0" destOrd="0" presId="urn:microsoft.com/office/officeart/2005/8/layout/hierarchy2"/>
    <dgm:cxn modelId="{3EFD07E5-F0DD-4BFE-B9E1-36F133E71BE2}" srcId="{5C1BDCE4-C1ED-46DC-8505-7DBDB5E9FE8B}" destId="{DD3973F2-5BD7-4370-AAE5-F552DCB7FCD8}" srcOrd="1" destOrd="0" parTransId="{27C37427-C0EB-49B5-9F73-5CBED725FD21}" sibTransId="{67B3A4D2-7C78-41B1-9839-EACF1179B61A}"/>
    <dgm:cxn modelId="{FCE336EA-795C-47B7-896D-85CA24D1AA24}" type="presOf" srcId="{6467CE25-9AE3-42ED-B69A-7F171A2093A3}" destId="{89453A93-CF39-4E09-9F1A-DB86B3637885}" srcOrd="1" destOrd="0" presId="urn:microsoft.com/office/officeart/2005/8/layout/hierarchy2"/>
    <dgm:cxn modelId="{B8929EED-F3DC-4F07-9F26-231AC587A15E}" type="presOf" srcId="{AAF6037A-B3BF-4851-9F38-DAE536EA86F8}" destId="{82C04ACB-2572-4321-A2D9-CACB5C72F223}" srcOrd="1" destOrd="0" presId="urn:microsoft.com/office/officeart/2005/8/layout/hierarchy2"/>
    <dgm:cxn modelId="{D9028EF0-AFF5-4FB1-AD5F-6D39CF4E015C}" type="presOf" srcId="{815D5183-D735-4987-96D4-42A53E15C472}" destId="{7488ED70-CE00-48AD-A885-343D94944BC6}" srcOrd="1" destOrd="0" presId="urn:microsoft.com/office/officeart/2005/8/layout/hierarchy2"/>
    <dgm:cxn modelId="{BAA7E3EA-A484-4D9C-8918-77CBA3CBC075}" type="presParOf" srcId="{121CA1F0-FBD5-44AD-BB2C-DB4C169DD8C0}" destId="{CE199C7B-A141-4570-8B45-6784DAB31EE7}" srcOrd="0" destOrd="0" presId="urn:microsoft.com/office/officeart/2005/8/layout/hierarchy2"/>
    <dgm:cxn modelId="{255C2B14-E9E1-48FB-B469-FEE362AE5144}" type="presParOf" srcId="{CE199C7B-A141-4570-8B45-6784DAB31EE7}" destId="{49C34E65-8E19-4094-8300-98164999A52F}" srcOrd="0" destOrd="0" presId="urn:microsoft.com/office/officeart/2005/8/layout/hierarchy2"/>
    <dgm:cxn modelId="{B5B3631F-5272-41A7-AF66-59C9C1252C11}" type="presParOf" srcId="{CE199C7B-A141-4570-8B45-6784DAB31EE7}" destId="{433A9E84-3DE2-4F66-A13A-F4F70C4E2D1B}" srcOrd="1" destOrd="0" presId="urn:microsoft.com/office/officeart/2005/8/layout/hierarchy2"/>
    <dgm:cxn modelId="{EB0DEF1A-518F-4895-80B1-76242B10BDBB}" type="presParOf" srcId="{121CA1F0-FBD5-44AD-BB2C-DB4C169DD8C0}" destId="{3DC72ED6-94CC-4CDE-8B7B-18163954C51A}" srcOrd="1" destOrd="0" presId="urn:microsoft.com/office/officeart/2005/8/layout/hierarchy2"/>
    <dgm:cxn modelId="{4E648042-68B4-4051-AB48-EEE0B85E3B44}" type="presParOf" srcId="{3DC72ED6-94CC-4CDE-8B7B-18163954C51A}" destId="{4DD845EE-7CB2-45A5-813F-5A77A0A3A4CF}" srcOrd="0" destOrd="0" presId="urn:microsoft.com/office/officeart/2005/8/layout/hierarchy2"/>
    <dgm:cxn modelId="{8B1C379A-1C0A-43A1-822D-9C683EFE0B19}" type="presParOf" srcId="{3DC72ED6-94CC-4CDE-8B7B-18163954C51A}" destId="{F6CB2E50-551E-4582-B858-81F010124292}" srcOrd="1" destOrd="0" presId="urn:microsoft.com/office/officeart/2005/8/layout/hierarchy2"/>
    <dgm:cxn modelId="{1C0972CE-7CCA-47FB-9D1E-FD3F6D7A45B1}" type="presParOf" srcId="{121CA1F0-FBD5-44AD-BB2C-DB4C169DD8C0}" destId="{26932A84-B7CA-4248-AE65-B641C122FAB6}" srcOrd="2" destOrd="0" presId="urn:microsoft.com/office/officeart/2005/8/layout/hierarchy2"/>
    <dgm:cxn modelId="{87E18326-91FE-4AAC-BA5F-615B4ED641B5}" type="presParOf" srcId="{26932A84-B7CA-4248-AE65-B641C122FAB6}" destId="{D164C20B-9ED2-493E-858A-EF55ACD5CF1D}" srcOrd="0" destOrd="0" presId="urn:microsoft.com/office/officeart/2005/8/layout/hierarchy2"/>
    <dgm:cxn modelId="{2784DEB3-74F7-4FFD-A444-ED8E94431EA4}" type="presParOf" srcId="{26932A84-B7CA-4248-AE65-B641C122FAB6}" destId="{4FC11563-809D-42C2-BA76-0C96F1CF88E2}" srcOrd="1" destOrd="0" presId="urn:microsoft.com/office/officeart/2005/8/layout/hierarchy2"/>
    <dgm:cxn modelId="{5CD71846-85BC-44E5-B8BE-627C752A5F63}" type="presParOf" srcId="{121CA1F0-FBD5-44AD-BB2C-DB4C169DD8C0}" destId="{66D312CE-0F51-436D-BA3C-6EFD75FA4212}" srcOrd="3" destOrd="0" presId="urn:microsoft.com/office/officeart/2005/8/layout/hierarchy2"/>
    <dgm:cxn modelId="{1A65A48A-59E6-44B3-9993-EDDD692E61AD}" type="presParOf" srcId="{66D312CE-0F51-436D-BA3C-6EFD75FA4212}" destId="{ED3F2221-672D-49D2-8615-E8031C5D2790}" srcOrd="0" destOrd="0" presId="urn:microsoft.com/office/officeart/2005/8/layout/hierarchy2"/>
    <dgm:cxn modelId="{A32B2298-C53F-4152-A444-D85040291A9B}" type="presParOf" srcId="{66D312CE-0F51-436D-BA3C-6EFD75FA4212}" destId="{7A01C157-83CF-413B-B5B3-995C3EAA26FE}" srcOrd="1" destOrd="0" presId="urn:microsoft.com/office/officeart/2005/8/layout/hierarchy2"/>
    <dgm:cxn modelId="{57E9CFC4-DDCF-44B6-B033-426302E8E22D}" type="presParOf" srcId="{7A01C157-83CF-413B-B5B3-995C3EAA26FE}" destId="{20EE0D43-EA6E-4C4B-9CA2-4F2AF3F97FFC}" srcOrd="0" destOrd="0" presId="urn:microsoft.com/office/officeart/2005/8/layout/hierarchy2"/>
    <dgm:cxn modelId="{D0E9E33C-D67C-4C10-8ABF-342D8DEFD1BB}" type="presParOf" srcId="{20EE0D43-EA6E-4C4B-9CA2-4F2AF3F97FFC}" destId="{89453A93-CF39-4E09-9F1A-DB86B3637885}" srcOrd="0" destOrd="0" presId="urn:microsoft.com/office/officeart/2005/8/layout/hierarchy2"/>
    <dgm:cxn modelId="{4D323AB4-B8B3-428C-B58C-E9B96842B5F5}" type="presParOf" srcId="{7A01C157-83CF-413B-B5B3-995C3EAA26FE}" destId="{C2F91087-B4A5-4824-AE6F-1A4390DCE678}" srcOrd="1" destOrd="0" presId="urn:microsoft.com/office/officeart/2005/8/layout/hierarchy2"/>
    <dgm:cxn modelId="{108F9C92-D775-4BB6-B287-4F24ACAB0497}" type="presParOf" srcId="{C2F91087-B4A5-4824-AE6F-1A4390DCE678}" destId="{E26A781D-4626-450A-86B4-6FFD641C8C19}" srcOrd="0" destOrd="0" presId="urn:microsoft.com/office/officeart/2005/8/layout/hierarchy2"/>
    <dgm:cxn modelId="{A0E6AC60-ABFA-4C29-9E98-7135C79B00CA}" type="presParOf" srcId="{C2F91087-B4A5-4824-AE6F-1A4390DCE678}" destId="{0718398E-FE50-4F0F-8F71-7150856F693B}" srcOrd="1" destOrd="0" presId="urn:microsoft.com/office/officeart/2005/8/layout/hierarchy2"/>
    <dgm:cxn modelId="{A7520E3D-327E-4934-B800-8249C3265D85}" type="presParOf" srcId="{7A01C157-83CF-413B-B5B3-995C3EAA26FE}" destId="{C9EB5142-4A10-4FEB-AA42-E7F58C7AC926}" srcOrd="2" destOrd="0" presId="urn:microsoft.com/office/officeart/2005/8/layout/hierarchy2"/>
    <dgm:cxn modelId="{4C37E578-3617-4977-BFBB-8D69BEFE8403}" type="presParOf" srcId="{C9EB5142-4A10-4FEB-AA42-E7F58C7AC926}" destId="{0E8BEABB-0348-4CA4-90B9-6E4539DE00F1}" srcOrd="0" destOrd="0" presId="urn:microsoft.com/office/officeart/2005/8/layout/hierarchy2"/>
    <dgm:cxn modelId="{0CEA424B-3F42-4AC2-B723-3B39D3AEED38}" type="presParOf" srcId="{7A01C157-83CF-413B-B5B3-995C3EAA26FE}" destId="{4F0D3AE0-B3F9-4D4F-9441-CDE23200EA59}" srcOrd="3" destOrd="0" presId="urn:microsoft.com/office/officeart/2005/8/layout/hierarchy2"/>
    <dgm:cxn modelId="{0406BC08-4053-47AA-9A16-947767F67A8D}" type="presParOf" srcId="{4F0D3AE0-B3F9-4D4F-9441-CDE23200EA59}" destId="{4CE0C6C7-2E28-4B53-9184-64B67545D5BA}" srcOrd="0" destOrd="0" presId="urn:microsoft.com/office/officeart/2005/8/layout/hierarchy2"/>
    <dgm:cxn modelId="{D00989AF-64DF-466B-B01C-AA682CCDB822}" type="presParOf" srcId="{4F0D3AE0-B3F9-4D4F-9441-CDE23200EA59}" destId="{037A3FFC-880F-474E-886B-8EB61377F2FC}" srcOrd="1" destOrd="0" presId="urn:microsoft.com/office/officeart/2005/8/layout/hierarchy2"/>
    <dgm:cxn modelId="{C3A3A56C-C1DA-42CA-B432-3C830F21ED8B}" type="presParOf" srcId="{7A01C157-83CF-413B-B5B3-995C3EAA26FE}" destId="{32B1ABA0-0B16-42AE-ACF4-F623E6F6BE05}" srcOrd="4" destOrd="0" presId="urn:microsoft.com/office/officeart/2005/8/layout/hierarchy2"/>
    <dgm:cxn modelId="{232029B4-AFE0-430D-915C-8BD5A98ABAE1}" type="presParOf" srcId="{32B1ABA0-0B16-42AE-ACF4-F623E6F6BE05}" destId="{8303A0F5-F6B9-4B16-AFC9-FB40596D013D}" srcOrd="0" destOrd="0" presId="urn:microsoft.com/office/officeart/2005/8/layout/hierarchy2"/>
    <dgm:cxn modelId="{F772EBBB-086A-4F97-8FBB-13C681B56FD8}" type="presParOf" srcId="{7A01C157-83CF-413B-B5B3-995C3EAA26FE}" destId="{62C93848-83DD-4699-94A3-766B730A95CE}" srcOrd="5" destOrd="0" presId="urn:microsoft.com/office/officeart/2005/8/layout/hierarchy2"/>
    <dgm:cxn modelId="{AEA6AA5E-A3C1-4E19-9DF1-3E5E9B42B7D6}" type="presParOf" srcId="{62C93848-83DD-4699-94A3-766B730A95CE}" destId="{243D5722-778E-4ADC-BBDC-FAFB840C1EA5}" srcOrd="0" destOrd="0" presId="urn:microsoft.com/office/officeart/2005/8/layout/hierarchy2"/>
    <dgm:cxn modelId="{C92BB103-94AC-4B88-98DA-C920E6E3F9A4}" type="presParOf" srcId="{62C93848-83DD-4699-94A3-766B730A95CE}" destId="{6F56C2BB-0E1B-438B-8D8B-92E55AD9E7EE}" srcOrd="1" destOrd="0" presId="urn:microsoft.com/office/officeart/2005/8/layout/hierarchy2"/>
    <dgm:cxn modelId="{4E013188-A319-4403-B107-27DE9FEA163A}" type="presParOf" srcId="{6F56C2BB-0E1B-438B-8D8B-92E55AD9E7EE}" destId="{6FDBA3B5-89A9-48EC-8F67-F98FC4A142D6}" srcOrd="0" destOrd="0" presId="urn:microsoft.com/office/officeart/2005/8/layout/hierarchy2"/>
    <dgm:cxn modelId="{A2FE285F-9038-4348-B96E-BF9EA9FC93DC}" type="presParOf" srcId="{6FDBA3B5-89A9-48EC-8F67-F98FC4A142D6}" destId="{552968B4-CE37-4BD5-95EA-BF363DD5BD1D}" srcOrd="0" destOrd="0" presId="urn:microsoft.com/office/officeart/2005/8/layout/hierarchy2"/>
    <dgm:cxn modelId="{A3D1C839-DF76-43DE-93A4-7A85202D2266}" type="presParOf" srcId="{6F56C2BB-0E1B-438B-8D8B-92E55AD9E7EE}" destId="{6DDEC65C-05AC-4EFD-8AD0-7B6C9AB122F0}" srcOrd="1" destOrd="0" presId="urn:microsoft.com/office/officeart/2005/8/layout/hierarchy2"/>
    <dgm:cxn modelId="{1EAD9D86-298C-4B00-A749-F4684F961CC9}" type="presParOf" srcId="{6DDEC65C-05AC-4EFD-8AD0-7B6C9AB122F0}" destId="{A87A8BCF-7511-4CF1-ACBB-837F5486DF28}" srcOrd="0" destOrd="0" presId="urn:microsoft.com/office/officeart/2005/8/layout/hierarchy2"/>
    <dgm:cxn modelId="{9CD97506-DCEE-47A8-B233-8C8B07D05F09}" type="presParOf" srcId="{6DDEC65C-05AC-4EFD-8AD0-7B6C9AB122F0}" destId="{198D041B-C4AF-4FFB-BB13-137BE05F4256}" srcOrd="1" destOrd="0" presId="urn:microsoft.com/office/officeart/2005/8/layout/hierarchy2"/>
    <dgm:cxn modelId="{6D2707CB-7ABA-4A7A-8417-DA6ECC5A0707}" type="presParOf" srcId="{6F56C2BB-0E1B-438B-8D8B-92E55AD9E7EE}" destId="{B4BB0204-BD97-4537-BCC2-0EB277CFA544}" srcOrd="2" destOrd="0" presId="urn:microsoft.com/office/officeart/2005/8/layout/hierarchy2"/>
    <dgm:cxn modelId="{37020EB1-AC15-41AF-A098-0C9CCB040B04}" type="presParOf" srcId="{B4BB0204-BD97-4537-BCC2-0EB277CFA544}" destId="{7488ED70-CE00-48AD-A885-343D94944BC6}" srcOrd="0" destOrd="0" presId="urn:microsoft.com/office/officeart/2005/8/layout/hierarchy2"/>
    <dgm:cxn modelId="{C2D82E4D-4F97-474A-9EE1-AE6E479EC3CB}" type="presParOf" srcId="{6F56C2BB-0E1B-438B-8D8B-92E55AD9E7EE}" destId="{D7B8564A-FD39-42E4-9F8D-85071547C3AF}" srcOrd="3" destOrd="0" presId="urn:microsoft.com/office/officeart/2005/8/layout/hierarchy2"/>
    <dgm:cxn modelId="{5C9CB19F-2559-4B84-8BFF-9445E9E24CF9}" type="presParOf" srcId="{D7B8564A-FD39-42E4-9F8D-85071547C3AF}" destId="{F6D96BEA-FD13-4973-AEBC-E8E88ACE95C0}" srcOrd="0" destOrd="0" presId="urn:microsoft.com/office/officeart/2005/8/layout/hierarchy2"/>
    <dgm:cxn modelId="{1A051566-932C-4D69-8935-056457159E5A}" type="presParOf" srcId="{D7B8564A-FD39-42E4-9F8D-85071547C3AF}" destId="{0800274D-E81C-4F06-9044-5CCE637C4E25}" srcOrd="1" destOrd="0" presId="urn:microsoft.com/office/officeart/2005/8/layout/hierarchy2"/>
    <dgm:cxn modelId="{8B39165C-F978-4426-BB12-09D1305461CA}" type="presParOf" srcId="{6F56C2BB-0E1B-438B-8D8B-92E55AD9E7EE}" destId="{222C467B-C96E-49A0-89BC-40865514538F}" srcOrd="4" destOrd="0" presId="urn:microsoft.com/office/officeart/2005/8/layout/hierarchy2"/>
    <dgm:cxn modelId="{53324A5F-E704-49E4-B333-49BE0299CD99}" type="presParOf" srcId="{222C467B-C96E-49A0-89BC-40865514538F}" destId="{60D31B93-A4FE-4CC3-9FEC-B39584346F5E}" srcOrd="0" destOrd="0" presId="urn:microsoft.com/office/officeart/2005/8/layout/hierarchy2"/>
    <dgm:cxn modelId="{42C4C978-3580-4DDD-89EC-063D0686EF08}" type="presParOf" srcId="{6F56C2BB-0E1B-438B-8D8B-92E55AD9E7EE}" destId="{B5070BF2-7DD0-4F30-8CCF-73F6568E8F58}" srcOrd="5" destOrd="0" presId="urn:microsoft.com/office/officeart/2005/8/layout/hierarchy2"/>
    <dgm:cxn modelId="{A613D3C8-BF29-4618-8725-4C035390D560}" type="presParOf" srcId="{B5070BF2-7DD0-4F30-8CCF-73F6568E8F58}" destId="{1566AFC7-EE68-421F-928C-2A34BE0222E8}" srcOrd="0" destOrd="0" presId="urn:microsoft.com/office/officeart/2005/8/layout/hierarchy2"/>
    <dgm:cxn modelId="{9F1AC162-8CC3-4286-A804-4A34190FDD61}" type="presParOf" srcId="{B5070BF2-7DD0-4F30-8CCF-73F6568E8F58}" destId="{D6533398-8174-41C9-B795-8DAF7B1ABAA0}" srcOrd="1" destOrd="0" presId="urn:microsoft.com/office/officeart/2005/8/layout/hierarchy2"/>
    <dgm:cxn modelId="{F202EE12-D4C2-4B53-94B2-C00DAD4E243B}" type="presParOf" srcId="{D6533398-8174-41C9-B795-8DAF7B1ABAA0}" destId="{D1F89FB4-E220-4B56-BDDC-5D213F706C95}" srcOrd="0" destOrd="0" presId="urn:microsoft.com/office/officeart/2005/8/layout/hierarchy2"/>
    <dgm:cxn modelId="{EE4A2D5A-A872-436B-ADA9-3305E30A3C1F}" type="presParOf" srcId="{D1F89FB4-E220-4B56-BDDC-5D213F706C95}" destId="{82C04ACB-2572-4321-A2D9-CACB5C72F223}" srcOrd="0" destOrd="0" presId="urn:microsoft.com/office/officeart/2005/8/layout/hierarchy2"/>
    <dgm:cxn modelId="{D8711DE8-E21F-48BB-BA26-13330428792C}" type="presParOf" srcId="{D6533398-8174-41C9-B795-8DAF7B1ABAA0}" destId="{F661DE97-D095-4AC5-BF58-DCC6DFD447D1}" srcOrd="1" destOrd="0" presId="urn:microsoft.com/office/officeart/2005/8/layout/hierarchy2"/>
    <dgm:cxn modelId="{1DBEE652-0B60-4E63-9989-E5DC92429580}" type="presParOf" srcId="{F661DE97-D095-4AC5-BF58-DCC6DFD447D1}" destId="{D5EA9D1B-EB22-46A1-9FA0-6C811281912C}" srcOrd="0" destOrd="0" presId="urn:microsoft.com/office/officeart/2005/8/layout/hierarchy2"/>
    <dgm:cxn modelId="{5F8C0582-638C-4E4C-9D24-7E658FA2B425}" type="presParOf" srcId="{F661DE97-D095-4AC5-BF58-DCC6DFD447D1}" destId="{23F6A7E6-9C1C-4ACA-A22C-303383119741}" srcOrd="1" destOrd="0" presId="urn:microsoft.com/office/officeart/2005/8/layout/hierarchy2"/>
    <dgm:cxn modelId="{301ECCBD-B107-4D15-A89F-360634825C00}" type="presParOf" srcId="{D6533398-8174-41C9-B795-8DAF7B1ABAA0}" destId="{14721370-2D93-4A0B-B99B-C4E57FD0557B}" srcOrd="2" destOrd="0" presId="urn:microsoft.com/office/officeart/2005/8/layout/hierarchy2"/>
    <dgm:cxn modelId="{35B5FBC6-28F0-4AD3-B7ED-3BACA62480B2}" type="presParOf" srcId="{14721370-2D93-4A0B-B99B-C4E57FD0557B}" destId="{CB3A5005-205E-4BE7-9D90-60A41B912A33}" srcOrd="0" destOrd="0" presId="urn:microsoft.com/office/officeart/2005/8/layout/hierarchy2"/>
    <dgm:cxn modelId="{5B373FD9-B091-4A46-B352-A80DACBE21AE}" type="presParOf" srcId="{D6533398-8174-41C9-B795-8DAF7B1ABAA0}" destId="{215BD810-2B81-4751-A21B-9B0D26E700D4}" srcOrd="3" destOrd="0" presId="urn:microsoft.com/office/officeart/2005/8/layout/hierarchy2"/>
    <dgm:cxn modelId="{442EC51F-4EBF-49A6-8CC8-0B4BB25BE6FE}" type="presParOf" srcId="{215BD810-2B81-4751-A21B-9B0D26E700D4}" destId="{E3D3F44E-037E-472D-A49C-9F615718BAF1}" srcOrd="0" destOrd="0" presId="urn:microsoft.com/office/officeart/2005/8/layout/hierarchy2"/>
    <dgm:cxn modelId="{853D07A4-09FD-4F58-A370-7C2A39B337C9}" type="presParOf" srcId="{215BD810-2B81-4751-A21B-9B0D26E700D4}" destId="{FF133C3A-C7E8-457C-85DE-FA5FD899D56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869EB1-CED1-457E-8747-C83D860BB97E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619686-F906-4102-9D4B-D51A8B9DC1FB}">
      <dgm:prSet phldrT="[Text]"/>
      <dgm:spPr/>
      <dgm:t>
        <a:bodyPr/>
        <a:lstStyle/>
        <a:p>
          <a:r>
            <a:rPr lang="en-US" dirty="0"/>
            <a:t>9th grade</a:t>
          </a:r>
        </a:p>
      </dgm:t>
    </dgm:pt>
    <dgm:pt modelId="{98470B2F-889A-4B27-ADE9-0641447EB696}" type="parTrans" cxnId="{FCC4E0A2-A0DE-4264-A4F5-3452A00327CA}">
      <dgm:prSet/>
      <dgm:spPr/>
      <dgm:t>
        <a:bodyPr/>
        <a:lstStyle/>
        <a:p>
          <a:endParaRPr lang="en-US"/>
        </a:p>
      </dgm:t>
    </dgm:pt>
    <dgm:pt modelId="{E96CC313-6D5D-4881-9397-421B73CA03CF}" type="sibTrans" cxnId="{FCC4E0A2-A0DE-4264-A4F5-3452A00327CA}">
      <dgm:prSet/>
      <dgm:spPr/>
      <dgm:t>
        <a:bodyPr/>
        <a:lstStyle/>
        <a:p>
          <a:endParaRPr lang="en-US"/>
        </a:p>
      </dgm:t>
    </dgm:pt>
    <dgm:pt modelId="{5CC23956-E205-4E31-B4C2-7C852CD0BDEB}">
      <dgm:prSet phldrT="[Text]"/>
      <dgm:spPr/>
      <dgm:t>
        <a:bodyPr/>
        <a:lstStyle/>
        <a:p>
          <a:r>
            <a:rPr lang="en-US" dirty="0"/>
            <a:t>Algebra Fundamentals</a:t>
          </a:r>
        </a:p>
      </dgm:t>
    </dgm:pt>
    <dgm:pt modelId="{47B24590-F0DD-4578-8E20-73A1A6775639}" type="parTrans" cxnId="{AD5B5DA1-137C-4090-A6C9-828A28F5A443}">
      <dgm:prSet/>
      <dgm:spPr/>
      <dgm:t>
        <a:bodyPr/>
        <a:lstStyle/>
        <a:p>
          <a:endParaRPr lang="en-US"/>
        </a:p>
      </dgm:t>
    </dgm:pt>
    <dgm:pt modelId="{A65B331E-2681-4E0A-B785-D31944D16EBE}" type="sibTrans" cxnId="{AD5B5DA1-137C-4090-A6C9-828A28F5A443}">
      <dgm:prSet/>
      <dgm:spPr/>
      <dgm:t>
        <a:bodyPr/>
        <a:lstStyle/>
        <a:p>
          <a:endParaRPr lang="en-US"/>
        </a:p>
      </dgm:t>
    </dgm:pt>
    <dgm:pt modelId="{BBA68AA7-3E1C-46B7-AA4B-06A8D4DF8E90}">
      <dgm:prSet phldrT="[Text]"/>
      <dgm:spPr/>
      <dgm:t>
        <a:bodyPr/>
        <a:lstStyle/>
        <a:p>
          <a:r>
            <a:rPr lang="en-US" dirty="0"/>
            <a:t>Algebra 1A</a:t>
          </a:r>
        </a:p>
      </dgm:t>
    </dgm:pt>
    <dgm:pt modelId="{E8662361-BB78-4698-8328-CE896419FD14}" type="parTrans" cxnId="{7B1CC541-26CF-4EF4-98C2-90C1B51B2297}">
      <dgm:prSet/>
      <dgm:spPr/>
      <dgm:t>
        <a:bodyPr/>
        <a:lstStyle/>
        <a:p>
          <a:endParaRPr lang="en-US"/>
        </a:p>
      </dgm:t>
    </dgm:pt>
    <dgm:pt modelId="{01EA49A6-F8F5-4CE7-BD9B-31F83709BE74}" type="sibTrans" cxnId="{7B1CC541-26CF-4EF4-98C2-90C1B51B2297}">
      <dgm:prSet/>
      <dgm:spPr/>
      <dgm:t>
        <a:bodyPr/>
        <a:lstStyle/>
        <a:p>
          <a:endParaRPr lang="en-US"/>
        </a:p>
      </dgm:t>
    </dgm:pt>
    <dgm:pt modelId="{35BE3175-3A35-4025-9490-830AE9A68C15}">
      <dgm:prSet phldrT="[Text]"/>
      <dgm:spPr/>
      <dgm:t>
        <a:bodyPr/>
        <a:lstStyle/>
        <a:p>
          <a:r>
            <a:rPr lang="en-US" sz="2600" dirty="0"/>
            <a:t>10th grade</a:t>
          </a:r>
        </a:p>
      </dgm:t>
    </dgm:pt>
    <dgm:pt modelId="{D93FB408-F20E-4831-8AAA-58951764B01B}" type="parTrans" cxnId="{428CD31F-A81B-431F-8ACF-49B08352821F}">
      <dgm:prSet/>
      <dgm:spPr/>
      <dgm:t>
        <a:bodyPr/>
        <a:lstStyle/>
        <a:p>
          <a:endParaRPr lang="en-US"/>
        </a:p>
      </dgm:t>
    </dgm:pt>
    <dgm:pt modelId="{E48C905C-66BB-4AE0-926D-17FD6FA0FBC3}" type="sibTrans" cxnId="{428CD31F-A81B-431F-8ACF-49B08352821F}">
      <dgm:prSet/>
      <dgm:spPr/>
      <dgm:t>
        <a:bodyPr/>
        <a:lstStyle/>
        <a:p>
          <a:endParaRPr lang="en-US"/>
        </a:p>
      </dgm:t>
    </dgm:pt>
    <dgm:pt modelId="{451076E6-64B6-4FCD-8990-1657715022C4}">
      <dgm:prSet phldrT="[Text]"/>
      <dgm:spPr/>
      <dgm:t>
        <a:bodyPr/>
        <a:lstStyle/>
        <a:p>
          <a:r>
            <a:rPr lang="en-US" dirty="0"/>
            <a:t>Geometry A</a:t>
          </a:r>
        </a:p>
      </dgm:t>
    </dgm:pt>
    <dgm:pt modelId="{8702E12E-D17B-4527-BAD4-CAFF031C64CA}" type="parTrans" cxnId="{6AA80210-5A97-46ED-AAB2-B4F361F57C00}">
      <dgm:prSet/>
      <dgm:spPr/>
      <dgm:t>
        <a:bodyPr/>
        <a:lstStyle/>
        <a:p>
          <a:endParaRPr lang="en-US"/>
        </a:p>
      </dgm:t>
    </dgm:pt>
    <dgm:pt modelId="{4843DD2B-3C4A-4FCB-B539-C6E9EC85EBB9}" type="sibTrans" cxnId="{6AA80210-5A97-46ED-AAB2-B4F361F57C00}">
      <dgm:prSet/>
      <dgm:spPr/>
      <dgm:t>
        <a:bodyPr/>
        <a:lstStyle/>
        <a:p>
          <a:endParaRPr lang="en-US"/>
        </a:p>
      </dgm:t>
    </dgm:pt>
    <dgm:pt modelId="{2DC99896-92BC-44CA-A3E4-75D85A3F5AA5}">
      <dgm:prSet phldrT="[Text]"/>
      <dgm:spPr/>
      <dgm:t>
        <a:bodyPr/>
        <a:lstStyle/>
        <a:p>
          <a:r>
            <a:rPr lang="en-US" sz="2600" dirty="0"/>
            <a:t>11th grade</a:t>
          </a:r>
        </a:p>
      </dgm:t>
    </dgm:pt>
    <dgm:pt modelId="{F5E14559-1A1F-4E36-AE34-901C81A3F427}" type="parTrans" cxnId="{40B66923-15F0-4877-9D8E-860B281AB5EA}">
      <dgm:prSet/>
      <dgm:spPr/>
      <dgm:t>
        <a:bodyPr/>
        <a:lstStyle/>
        <a:p>
          <a:endParaRPr lang="en-US"/>
        </a:p>
      </dgm:t>
    </dgm:pt>
    <dgm:pt modelId="{B0B4A740-1A3B-4651-9F89-2947C8CC6F37}" type="sibTrans" cxnId="{40B66923-15F0-4877-9D8E-860B281AB5EA}">
      <dgm:prSet/>
      <dgm:spPr/>
      <dgm:t>
        <a:bodyPr/>
        <a:lstStyle/>
        <a:p>
          <a:endParaRPr lang="en-US"/>
        </a:p>
      </dgm:t>
    </dgm:pt>
    <dgm:pt modelId="{550586CC-10A8-40F1-B86F-2568EF719E1E}">
      <dgm:prSet phldrT="[Text]"/>
      <dgm:spPr/>
      <dgm:t>
        <a:bodyPr/>
        <a:lstStyle/>
        <a:p>
          <a:pPr rtl="0"/>
          <a:r>
            <a:rPr lang="en-US" sz="2600" dirty="0">
              <a:latin typeface="Calibri Light" panose="020F0302020204030204"/>
            </a:rPr>
            <a:t>Algebra 2A</a:t>
          </a:r>
          <a:endParaRPr lang="en-US" sz="2600" dirty="0"/>
        </a:p>
      </dgm:t>
    </dgm:pt>
    <dgm:pt modelId="{1AE29A60-C6CE-4557-9B43-3F234EBA60E2}" type="parTrans" cxnId="{44F20EE4-1471-4D8E-8DFF-F7BDD9327BE1}">
      <dgm:prSet/>
      <dgm:spPr/>
      <dgm:t>
        <a:bodyPr/>
        <a:lstStyle/>
        <a:p>
          <a:endParaRPr lang="en-US"/>
        </a:p>
      </dgm:t>
    </dgm:pt>
    <dgm:pt modelId="{E753068E-3B13-4917-AB34-BFBCA4A949EE}" type="sibTrans" cxnId="{44F20EE4-1471-4D8E-8DFF-F7BDD9327BE1}">
      <dgm:prSet/>
      <dgm:spPr/>
      <dgm:t>
        <a:bodyPr/>
        <a:lstStyle/>
        <a:p>
          <a:endParaRPr lang="en-US"/>
        </a:p>
      </dgm:t>
    </dgm:pt>
    <dgm:pt modelId="{24045769-7B6A-43FB-AA7C-971E2263BFCD}">
      <dgm:prSet phldrT="[Text]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Algebra 2B</a:t>
          </a:r>
          <a:endParaRPr lang="en-US" dirty="0"/>
        </a:p>
      </dgm:t>
    </dgm:pt>
    <dgm:pt modelId="{83DBE698-A080-453E-B762-3724AAEB2E71}" type="parTrans" cxnId="{6DFF2E7E-C3D2-49B3-ADC8-D8F0160552CF}">
      <dgm:prSet/>
      <dgm:spPr/>
      <dgm:t>
        <a:bodyPr/>
        <a:lstStyle/>
        <a:p>
          <a:endParaRPr lang="en-US"/>
        </a:p>
      </dgm:t>
    </dgm:pt>
    <dgm:pt modelId="{309E13B1-2D51-418C-A94C-943C4EAEF1D1}" type="sibTrans" cxnId="{6DFF2E7E-C3D2-49B3-ADC8-D8F0160552CF}">
      <dgm:prSet/>
      <dgm:spPr/>
      <dgm:t>
        <a:bodyPr/>
        <a:lstStyle/>
        <a:p>
          <a:endParaRPr lang="en-US"/>
        </a:p>
      </dgm:t>
    </dgm:pt>
    <dgm:pt modelId="{BE6036D6-97DC-4702-9F24-C42CA5F51424}">
      <dgm:prSet phldrT="[Text]"/>
      <dgm:spPr/>
      <dgm:t>
        <a:bodyPr/>
        <a:lstStyle/>
        <a:p>
          <a:r>
            <a:rPr lang="en-US" dirty="0"/>
            <a:t>Algebra 1B</a:t>
          </a:r>
        </a:p>
      </dgm:t>
    </dgm:pt>
    <dgm:pt modelId="{64638F5B-753B-4607-8A57-7BD020091DA9}" type="parTrans" cxnId="{EE2B6874-AEC0-4209-9FBE-6AF85B11F1E8}">
      <dgm:prSet/>
      <dgm:spPr/>
      <dgm:t>
        <a:bodyPr/>
        <a:lstStyle/>
        <a:p>
          <a:endParaRPr lang="en-US"/>
        </a:p>
      </dgm:t>
    </dgm:pt>
    <dgm:pt modelId="{C628EF9E-E531-4568-8160-8662360175E0}" type="sibTrans" cxnId="{EE2B6874-AEC0-4209-9FBE-6AF85B11F1E8}">
      <dgm:prSet/>
      <dgm:spPr/>
      <dgm:t>
        <a:bodyPr/>
        <a:lstStyle/>
        <a:p>
          <a:endParaRPr lang="en-US"/>
        </a:p>
      </dgm:t>
    </dgm:pt>
    <dgm:pt modelId="{1559FC88-D5FD-4D72-AC9D-2B07F5C75279}">
      <dgm:prSet phldrT="[Text]"/>
      <dgm:spPr/>
      <dgm:t>
        <a:bodyPr/>
        <a:lstStyle/>
        <a:p>
          <a:r>
            <a:rPr lang="en-US" sz="2800" dirty="0"/>
            <a:t>12th grade</a:t>
          </a:r>
        </a:p>
      </dgm:t>
    </dgm:pt>
    <dgm:pt modelId="{904FFB4B-8B4A-4A9E-9D1F-5E841E98FC1A}" type="parTrans" cxnId="{62A98979-D709-4C3A-9F4E-DA2F5FFFEB00}">
      <dgm:prSet/>
      <dgm:spPr/>
      <dgm:t>
        <a:bodyPr/>
        <a:lstStyle/>
        <a:p>
          <a:endParaRPr lang="en-US"/>
        </a:p>
      </dgm:t>
    </dgm:pt>
    <dgm:pt modelId="{27C2FFF4-42EA-4BBC-9A8A-BD473D052004}" type="sibTrans" cxnId="{62A98979-D709-4C3A-9F4E-DA2F5FFFEB00}">
      <dgm:prSet/>
      <dgm:spPr/>
      <dgm:t>
        <a:bodyPr/>
        <a:lstStyle/>
        <a:p>
          <a:endParaRPr lang="en-US"/>
        </a:p>
      </dgm:t>
    </dgm:pt>
    <dgm:pt modelId="{A24BB758-0C50-4EF3-BF56-2018BD509C0D}">
      <dgm:prSet phldrT="[Text]"/>
      <dgm:spPr/>
      <dgm:t>
        <a:bodyPr/>
        <a:lstStyle/>
        <a:p>
          <a:r>
            <a:rPr lang="en-US" dirty="0"/>
            <a:t>Geometry B</a:t>
          </a:r>
        </a:p>
      </dgm:t>
    </dgm:pt>
    <dgm:pt modelId="{84FBA2BE-22EF-438C-B924-ACB9B2AB2663}" type="parTrans" cxnId="{B990C40F-FBD7-4D74-B591-68231A9AE08B}">
      <dgm:prSet/>
      <dgm:spPr/>
      <dgm:t>
        <a:bodyPr/>
        <a:lstStyle/>
        <a:p>
          <a:endParaRPr lang="en-US"/>
        </a:p>
      </dgm:t>
    </dgm:pt>
    <dgm:pt modelId="{67DD38DB-C150-470D-AE7F-69921EACCFAB}" type="sibTrans" cxnId="{B990C40F-FBD7-4D74-B591-68231A9AE08B}">
      <dgm:prSet/>
      <dgm:spPr/>
      <dgm:t>
        <a:bodyPr/>
        <a:lstStyle/>
        <a:p>
          <a:endParaRPr lang="en-US"/>
        </a:p>
      </dgm:t>
    </dgm:pt>
    <dgm:pt modelId="{1E3CA997-9624-4A56-8126-45AB87739934}">
      <dgm:prSet phldr="0"/>
      <dgm:spPr/>
      <dgm:t>
        <a:bodyPr/>
        <a:lstStyle/>
        <a:p>
          <a:r>
            <a:rPr lang="en-US" sz="2800" dirty="0">
              <a:latin typeface="Calibri Light" panose="020F0302020204030204"/>
            </a:rPr>
            <a:t>Bridge</a:t>
          </a:r>
          <a:r>
            <a:rPr lang="en-US" sz="2800" dirty="0"/>
            <a:t> to College Math (Students who plan to attend college, are not IB Diploma, and are not Pre-Calc ready)</a:t>
          </a:r>
          <a:endParaRPr lang="en-US" dirty="0"/>
        </a:p>
      </dgm:t>
    </dgm:pt>
    <dgm:pt modelId="{D464B445-37BC-489A-8088-292C0A088D66}" type="parTrans" cxnId="{7C7CF2D5-24F0-4D8B-8B8B-76D10BAAABBE}">
      <dgm:prSet/>
      <dgm:spPr/>
      <dgm:t>
        <a:bodyPr/>
        <a:lstStyle/>
        <a:p>
          <a:endParaRPr lang="en-US"/>
        </a:p>
      </dgm:t>
    </dgm:pt>
    <dgm:pt modelId="{8D2D003A-C9D4-4091-83C8-477AB8F500C9}" type="sibTrans" cxnId="{7C7CF2D5-24F0-4D8B-8B8B-76D10BAAABBE}">
      <dgm:prSet/>
      <dgm:spPr/>
      <dgm:t>
        <a:bodyPr/>
        <a:lstStyle/>
        <a:p>
          <a:endParaRPr lang="en-US"/>
        </a:p>
      </dgm:t>
    </dgm:pt>
    <dgm:pt modelId="{9A457035-7DF3-4C77-8788-EE8B90D9337D}" type="pres">
      <dgm:prSet presAssocID="{FC869EB1-CED1-457E-8747-C83D860BB97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827959F-69A0-4BED-A953-F0C959FBA95A}" type="pres">
      <dgm:prSet presAssocID="{7B619686-F906-4102-9D4B-D51A8B9DC1FB}" presName="root1" presStyleCnt="0"/>
      <dgm:spPr/>
    </dgm:pt>
    <dgm:pt modelId="{8EE5C4F1-25FA-4B06-B621-AE76ED895966}" type="pres">
      <dgm:prSet presAssocID="{7B619686-F906-4102-9D4B-D51A8B9DC1FB}" presName="LevelOneTextNode" presStyleLbl="node0" presStyleIdx="0" presStyleCnt="4">
        <dgm:presLayoutVars>
          <dgm:chPref val="3"/>
        </dgm:presLayoutVars>
      </dgm:prSet>
      <dgm:spPr/>
    </dgm:pt>
    <dgm:pt modelId="{FA59D7FB-B6A0-4144-B18C-998F95B57FB3}" type="pres">
      <dgm:prSet presAssocID="{7B619686-F906-4102-9D4B-D51A8B9DC1FB}" presName="level2hierChild" presStyleCnt="0"/>
      <dgm:spPr/>
    </dgm:pt>
    <dgm:pt modelId="{F63BD675-D608-49C4-B9D8-66849E79773D}" type="pres">
      <dgm:prSet presAssocID="{5CC23956-E205-4E31-B4C2-7C852CD0BDEB}" presName="root1" presStyleCnt="0"/>
      <dgm:spPr/>
    </dgm:pt>
    <dgm:pt modelId="{CF7F1F33-D885-4DF6-B160-6944B5E706DD}" type="pres">
      <dgm:prSet presAssocID="{5CC23956-E205-4E31-B4C2-7C852CD0BDEB}" presName="LevelOneTextNode" presStyleLbl="node0" presStyleIdx="1" presStyleCnt="4">
        <dgm:presLayoutVars>
          <dgm:chPref val="3"/>
        </dgm:presLayoutVars>
      </dgm:prSet>
      <dgm:spPr/>
    </dgm:pt>
    <dgm:pt modelId="{9CF4C886-4727-4755-8ED6-E374EFAA4FF9}" type="pres">
      <dgm:prSet presAssocID="{5CC23956-E205-4E31-B4C2-7C852CD0BDEB}" presName="level2hierChild" presStyleCnt="0"/>
      <dgm:spPr/>
    </dgm:pt>
    <dgm:pt modelId="{9063BC6D-7739-49BF-9564-EC210633730D}" type="pres">
      <dgm:prSet presAssocID="{BBA68AA7-3E1C-46B7-AA4B-06A8D4DF8E90}" presName="root1" presStyleCnt="0"/>
      <dgm:spPr/>
    </dgm:pt>
    <dgm:pt modelId="{DB9447B0-6FD5-4C61-9A69-7D9750CA7B50}" type="pres">
      <dgm:prSet presAssocID="{BBA68AA7-3E1C-46B7-AA4B-06A8D4DF8E90}" presName="LevelOneTextNode" presStyleLbl="node0" presStyleIdx="2" presStyleCnt="4">
        <dgm:presLayoutVars>
          <dgm:chPref val="3"/>
        </dgm:presLayoutVars>
      </dgm:prSet>
      <dgm:spPr/>
    </dgm:pt>
    <dgm:pt modelId="{D8C86E27-F218-4B69-848E-0C33E9DC3CE3}" type="pres">
      <dgm:prSet presAssocID="{BBA68AA7-3E1C-46B7-AA4B-06A8D4DF8E90}" presName="level2hierChild" presStyleCnt="0"/>
      <dgm:spPr/>
    </dgm:pt>
    <dgm:pt modelId="{D4CE0B13-C493-461F-BA2F-EE6E52FE5E82}" type="pres">
      <dgm:prSet presAssocID="{BE6036D6-97DC-4702-9F24-C42CA5F51424}" presName="root1" presStyleCnt="0"/>
      <dgm:spPr/>
    </dgm:pt>
    <dgm:pt modelId="{0B9EC7D7-A2EC-4D95-B625-3CAD58145B7A}" type="pres">
      <dgm:prSet presAssocID="{BE6036D6-97DC-4702-9F24-C42CA5F51424}" presName="LevelOneTextNode" presStyleLbl="node0" presStyleIdx="3" presStyleCnt="4">
        <dgm:presLayoutVars>
          <dgm:chPref val="3"/>
        </dgm:presLayoutVars>
      </dgm:prSet>
      <dgm:spPr/>
    </dgm:pt>
    <dgm:pt modelId="{02A3834E-A1DE-487B-977E-DDDFE93A1727}" type="pres">
      <dgm:prSet presAssocID="{BE6036D6-97DC-4702-9F24-C42CA5F51424}" presName="level2hierChild" presStyleCnt="0"/>
      <dgm:spPr/>
    </dgm:pt>
    <dgm:pt modelId="{8A92C591-E9AF-4471-8D5C-16572759EA88}" type="pres">
      <dgm:prSet presAssocID="{D93FB408-F20E-4831-8AAA-58951764B01B}" presName="conn2-1" presStyleLbl="parChTrans1D2" presStyleIdx="0" presStyleCnt="3"/>
      <dgm:spPr/>
    </dgm:pt>
    <dgm:pt modelId="{63AEA44D-78EA-4F77-A9DE-FB547E69B853}" type="pres">
      <dgm:prSet presAssocID="{D93FB408-F20E-4831-8AAA-58951764B01B}" presName="connTx" presStyleLbl="parChTrans1D2" presStyleIdx="0" presStyleCnt="3"/>
      <dgm:spPr/>
    </dgm:pt>
    <dgm:pt modelId="{EC2F17C5-9A43-45F4-AF63-18DF1E09F61F}" type="pres">
      <dgm:prSet presAssocID="{35BE3175-3A35-4025-9490-830AE9A68C15}" presName="root2" presStyleCnt="0"/>
      <dgm:spPr/>
    </dgm:pt>
    <dgm:pt modelId="{1ACF6F37-2BF2-4B41-AB23-AD27F76E44F9}" type="pres">
      <dgm:prSet presAssocID="{35BE3175-3A35-4025-9490-830AE9A68C15}" presName="LevelTwoTextNode" presStyleLbl="node2" presStyleIdx="0" presStyleCnt="3">
        <dgm:presLayoutVars>
          <dgm:chPref val="3"/>
        </dgm:presLayoutVars>
      </dgm:prSet>
      <dgm:spPr/>
    </dgm:pt>
    <dgm:pt modelId="{5BA84DDF-98F3-4D56-8326-DB7CF69DC70C}" type="pres">
      <dgm:prSet presAssocID="{35BE3175-3A35-4025-9490-830AE9A68C15}" presName="level3hierChild" presStyleCnt="0"/>
      <dgm:spPr/>
    </dgm:pt>
    <dgm:pt modelId="{87805B24-EC02-4E22-8C02-2212BA597742}" type="pres">
      <dgm:prSet presAssocID="{8702E12E-D17B-4527-BAD4-CAFF031C64CA}" presName="conn2-1" presStyleLbl="parChTrans1D2" presStyleIdx="1" presStyleCnt="3"/>
      <dgm:spPr/>
    </dgm:pt>
    <dgm:pt modelId="{A8D01111-04D9-482C-97BC-050632F926FB}" type="pres">
      <dgm:prSet presAssocID="{8702E12E-D17B-4527-BAD4-CAFF031C64CA}" presName="connTx" presStyleLbl="parChTrans1D2" presStyleIdx="1" presStyleCnt="3"/>
      <dgm:spPr/>
    </dgm:pt>
    <dgm:pt modelId="{AAF25BDD-E015-43E0-88DF-F734EB20FFA8}" type="pres">
      <dgm:prSet presAssocID="{451076E6-64B6-4FCD-8990-1657715022C4}" presName="root2" presStyleCnt="0"/>
      <dgm:spPr/>
    </dgm:pt>
    <dgm:pt modelId="{2E7C3A85-39D3-4F4E-9B8C-AE55BDBC3768}" type="pres">
      <dgm:prSet presAssocID="{451076E6-64B6-4FCD-8990-1657715022C4}" presName="LevelTwoTextNode" presStyleLbl="node2" presStyleIdx="1" presStyleCnt="3">
        <dgm:presLayoutVars>
          <dgm:chPref val="3"/>
        </dgm:presLayoutVars>
      </dgm:prSet>
      <dgm:spPr/>
    </dgm:pt>
    <dgm:pt modelId="{E1F63277-3A0E-4326-BAE4-36E73869AE86}" type="pres">
      <dgm:prSet presAssocID="{451076E6-64B6-4FCD-8990-1657715022C4}" presName="level3hierChild" presStyleCnt="0"/>
      <dgm:spPr/>
    </dgm:pt>
    <dgm:pt modelId="{460773D0-07BB-4E66-AF14-063BAA0F635A}" type="pres">
      <dgm:prSet presAssocID="{84FBA2BE-22EF-438C-B924-ACB9B2AB2663}" presName="conn2-1" presStyleLbl="parChTrans1D2" presStyleIdx="2" presStyleCnt="3"/>
      <dgm:spPr/>
    </dgm:pt>
    <dgm:pt modelId="{A6A28724-EEEA-45F7-B51B-D756AB42AD37}" type="pres">
      <dgm:prSet presAssocID="{84FBA2BE-22EF-438C-B924-ACB9B2AB2663}" presName="connTx" presStyleLbl="parChTrans1D2" presStyleIdx="2" presStyleCnt="3"/>
      <dgm:spPr/>
    </dgm:pt>
    <dgm:pt modelId="{882E8CA3-5368-4E68-A39D-F62D94228471}" type="pres">
      <dgm:prSet presAssocID="{A24BB758-0C50-4EF3-BF56-2018BD509C0D}" presName="root2" presStyleCnt="0"/>
      <dgm:spPr/>
    </dgm:pt>
    <dgm:pt modelId="{4D9D4682-2598-409C-90A5-C2F37E342FC2}" type="pres">
      <dgm:prSet presAssocID="{A24BB758-0C50-4EF3-BF56-2018BD509C0D}" presName="LevelTwoTextNode" presStyleLbl="node2" presStyleIdx="2" presStyleCnt="3">
        <dgm:presLayoutVars>
          <dgm:chPref val="3"/>
        </dgm:presLayoutVars>
      </dgm:prSet>
      <dgm:spPr/>
    </dgm:pt>
    <dgm:pt modelId="{8C0D4641-49F0-4311-8282-4B76BF75AE47}" type="pres">
      <dgm:prSet presAssocID="{A24BB758-0C50-4EF3-BF56-2018BD509C0D}" presName="level3hierChild" presStyleCnt="0"/>
      <dgm:spPr/>
    </dgm:pt>
    <dgm:pt modelId="{27A8C8F4-4CAE-4FBA-AA1C-E8F8D2C151D7}" type="pres">
      <dgm:prSet presAssocID="{F5E14559-1A1F-4E36-AE34-901C81A3F427}" presName="conn2-1" presStyleLbl="parChTrans1D3" presStyleIdx="0" presStyleCnt="3"/>
      <dgm:spPr/>
    </dgm:pt>
    <dgm:pt modelId="{0E9A3D2A-A879-4E23-ACA4-1B7266788AE7}" type="pres">
      <dgm:prSet presAssocID="{F5E14559-1A1F-4E36-AE34-901C81A3F427}" presName="connTx" presStyleLbl="parChTrans1D3" presStyleIdx="0" presStyleCnt="3"/>
      <dgm:spPr/>
    </dgm:pt>
    <dgm:pt modelId="{078E5CBC-D4D2-4660-82B6-61B7FF0BD66D}" type="pres">
      <dgm:prSet presAssocID="{2DC99896-92BC-44CA-A3E4-75D85A3F5AA5}" presName="root2" presStyleCnt="0"/>
      <dgm:spPr/>
    </dgm:pt>
    <dgm:pt modelId="{EEFC50F8-65C4-4C95-AA73-8609439582D6}" type="pres">
      <dgm:prSet presAssocID="{2DC99896-92BC-44CA-A3E4-75D85A3F5AA5}" presName="LevelTwoTextNode" presStyleLbl="node3" presStyleIdx="0" presStyleCnt="3">
        <dgm:presLayoutVars>
          <dgm:chPref val="3"/>
        </dgm:presLayoutVars>
      </dgm:prSet>
      <dgm:spPr/>
    </dgm:pt>
    <dgm:pt modelId="{F18D07EB-3153-4E59-A571-EAEDE458D731}" type="pres">
      <dgm:prSet presAssocID="{2DC99896-92BC-44CA-A3E4-75D85A3F5AA5}" presName="level3hierChild" presStyleCnt="0"/>
      <dgm:spPr/>
    </dgm:pt>
    <dgm:pt modelId="{EEA7AF83-307F-4F34-BB4D-4713C4C62828}" type="pres">
      <dgm:prSet presAssocID="{1AE29A60-C6CE-4557-9B43-3F234EBA60E2}" presName="conn2-1" presStyleLbl="parChTrans1D3" presStyleIdx="1" presStyleCnt="3"/>
      <dgm:spPr/>
    </dgm:pt>
    <dgm:pt modelId="{23FE116C-F08B-4382-83AC-B570093CFBBE}" type="pres">
      <dgm:prSet presAssocID="{1AE29A60-C6CE-4557-9B43-3F234EBA60E2}" presName="connTx" presStyleLbl="parChTrans1D3" presStyleIdx="1" presStyleCnt="3"/>
      <dgm:spPr/>
    </dgm:pt>
    <dgm:pt modelId="{C9A48304-C7A2-43D7-8355-D87AEE978D9D}" type="pres">
      <dgm:prSet presAssocID="{550586CC-10A8-40F1-B86F-2568EF719E1E}" presName="root2" presStyleCnt="0"/>
      <dgm:spPr/>
    </dgm:pt>
    <dgm:pt modelId="{7C2CF378-99CD-462D-B886-0AA4FD90DD2A}" type="pres">
      <dgm:prSet presAssocID="{550586CC-10A8-40F1-B86F-2568EF719E1E}" presName="LevelTwoTextNode" presStyleLbl="node3" presStyleIdx="1" presStyleCnt="3">
        <dgm:presLayoutVars>
          <dgm:chPref val="3"/>
        </dgm:presLayoutVars>
      </dgm:prSet>
      <dgm:spPr/>
    </dgm:pt>
    <dgm:pt modelId="{197F2207-D782-4EEE-B5BF-D7E2800A4A11}" type="pres">
      <dgm:prSet presAssocID="{550586CC-10A8-40F1-B86F-2568EF719E1E}" presName="level3hierChild" presStyleCnt="0"/>
      <dgm:spPr/>
    </dgm:pt>
    <dgm:pt modelId="{06F80D8E-9423-45C5-B7F7-843815EAD680}" type="pres">
      <dgm:prSet presAssocID="{83DBE698-A080-453E-B762-3724AAEB2E71}" presName="conn2-1" presStyleLbl="parChTrans1D3" presStyleIdx="2" presStyleCnt="3"/>
      <dgm:spPr/>
    </dgm:pt>
    <dgm:pt modelId="{5176AEAE-B657-48F8-BFFE-EBEEB2DEF2FE}" type="pres">
      <dgm:prSet presAssocID="{83DBE698-A080-453E-B762-3724AAEB2E71}" presName="connTx" presStyleLbl="parChTrans1D3" presStyleIdx="2" presStyleCnt="3"/>
      <dgm:spPr/>
    </dgm:pt>
    <dgm:pt modelId="{92FA709B-A7B3-4AD2-A718-B4A9987E63BA}" type="pres">
      <dgm:prSet presAssocID="{24045769-7B6A-43FB-AA7C-971E2263BFCD}" presName="root2" presStyleCnt="0"/>
      <dgm:spPr/>
    </dgm:pt>
    <dgm:pt modelId="{1E07B410-12F8-48DF-BA24-FE5EADD1CE18}" type="pres">
      <dgm:prSet presAssocID="{24045769-7B6A-43FB-AA7C-971E2263BFCD}" presName="LevelTwoTextNode" presStyleLbl="node3" presStyleIdx="2" presStyleCnt="3">
        <dgm:presLayoutVars>
          <dgm:chPref val="3"/>
        </dgm:presLayoutVars>
      </dgm:prSet>
      <dgm:spPr/>
    </dgm:pt>
    <dgm:pt modelId="{EFC817E7-86C6-4DD7-86A3-E7CBCEF220F8}" type="pres">
      <dgm:prSet presAssocID="{24045769-7B6A-43FB-AA7C-971E2263BFCD}" presName="level3hierChild" presStyleCnt="0"/>
      <dgm:spPr/>
    </dgm:pt>
    <dgm:pt modelId="{C54CB4FA-5EAD-44A0-8724-03F4E6C868E3}" type="pres">
      <dgm:prSet presAssocID="{904FFB4B-8B4A-4A9E-9D1F-5E841E98FC1A}" presName="conn2-1" presStyleLbl="parChTrans1D4" presStyleIdx="0" presStyleCnt="2"/>
      <dgm:spPr/>
    </dgm:pt>
    <dgm:pt modelId="{0A787495-9510-44A6-AC9B-264FFD875D31}" type="pres">
      <dgm:prSet presAssocID="{904FFB4B-8B4A-4A9E-9D1F-5E841E98FC1A}" presName="connTx" presStyleLbl="parChTrans1D4" presStyleIdx="0" presStyleCnt="2"/>
      <dgm:spPr/>
    </dgm:pt>
    <dgm:pt modelId="{1C99FFA8-08F4-473E-A3B1-002FA82F7740}" type="pres">
      <dgm:prSet presAssocID="{1559FC88-D5FD-4D72-AC9D-2B07F5C75279}" presName="root2" presStyleCnt="0"/>
      <dgm:spPr/>
    </dgm:pt>
    <dgm:pt modelId="{AD16B1E8-9E3C-4B0D-B8B2-03B4C09E396D}" type="pres">
      <dgm:prSet presAssocID="{1559FC88-D5FD-4D72-AC9D-2B07F5C75279}" presName="LevelTwoTextNode" presStyleLbl="node4" presStyleIdx="0" presStyleCnt="2">
        <dgm:presLayoutVars>
          <dgm:chPref val="3"/>
        </dgm:presLayoutVars>
      </dgm:prSet>
      <dgm:spPr/>
    </dgm:pt>
    <dgm:pt modelId="{7D00AEBA-39A1-4BB3-AADA-B4A334A4E802}" type="pres">
      <dgm:prSet presAssocID="{1559FC88-D5FD-4D72-AC9D-2B07F5C75279}" presName="level3hierChild" presStyleCnt="0"/>
      <dgm:spPr/>
    </dgm:pt>
    <dgm:pt modelId="{90E8D274-0266-4846-BAF5-55B18DE4E6E4}" type="pres">
      <dgm:prSet presAssocID="{D464B445-37BC-489A-8088-292C0A088D66}" presName="conn2-1" presStyleLbl="parChTrans1D4" presStyleIdx="1" presStyleCnt="2"/>
      <dgm:spPr/>
    </dgm:pt>
    <dgm:pt modelId="{E124DAC8-C58F-4010-8527-327A012BD6F0}" type="pres">
      <dgm:prSet presAssocID="{D464B445-37BC-489A-8088-292C0A088D66}" presName="connTx" presStyleLbl="parChTrans1D4" presStyleIdx="1" presStyleCnt="2"/>
      <dgm:spPr/>
    </dgm:pt>
    <dgm:pt modelId="{D668B8FE-2A5B-41A4-BB34-66F390A3FAA8}" type="pres">
      <dgm:prSet presAssocID="{1E3CA997-9624-4A56-8126-45AB87739934}" presName="root2" presStyleCnt="0"/>
      <dgm:spPr/>
    </dgm:pt>
    <dgm:pt modelId="{5E67FCCF-8081-4AFE-A3DA-25C789C2F2CF}" type="pres">
      <dgm:prSet presAssocID="{1E3CA997-9624-4A56-8126-45AB87739934}" presName="LevelTwoTextNode" presStyleLbl="node4" presStyleIdx="1" presStyleCnt="2">
        <dgm:presLayoutVars>
          <dgm:chPref val="3"/>
        </dgm:presLayoutVars>
      </dgm:prSet>
      <dgm:spPr/>
    </dgm:pt>
    <dgm:pt modelId="{D9E1DDB5-43F1-491C-BF7C-CF5E86D5AFBC}" type="pres">
      <dgm:prSet presAssocID="{1E3CA997-9624-4A56-8126-45AB87739934}" presName="level3hierChild" presStyleCnt="0"/>
      <dgm:spPr/>
    </dgm:pt>
  </dgm:ptLst>
  <dgm:cxnLst>
    <dgm:cxn modelId="{78EC5003-DAE7-4341-B9B9-DDA48409A4BD}" type="presOf" srcId="{904FFB4B-8B4A-4A9E-9D1F-5E841E98FC1A}" destId="{C54CB4FA-5EAD-44A0-8724-03F4E6C868E3}" srcOrd="0" destOrd="0" presId="urn:microsoft.com/office/officeart/2005/8/layout/hierarchy2"/>
    <dgm:cxn modelId="{748F0304-96C8-4E93-B2A3-B08A2608D242}" type="presOf" srcId="{83DBE698-A080-453E-B762-3724AAEB2E71}" destId="{06F80D8E-9423-45C5-B7F7-843815EAD680}" srcOrd="0" destOrd="0" presId="urn:microsoft.com/office/officeart/2005/8/layout/hierarchy2"/>
    <dgm:cxn modelId="{3A327205-8D26-4421-9896-E9CA6A8935F5}" type="presOf" srcId="{1AE29A60-C6CE-4557-9B43-3F234EBA60E2}" destId="{23FE116C-F08B-4382-83AC-B570093CFBBE}" srcOrd="1" destOrd="0" presId="urn:microsoft.com/office/officeart/2005/8/layout/hierarchy2"/>
    <dgm:cxn modelId="{4C880F06-880B-44C3-9F2A-14F65BEC0EA6}" type="presOf" srcId="{D464B445-37BC-489A-8088-292C0A088D66}" destId="{E124DAC8-C58F-4010-8527-327A012BD6F0}" srcOrd="1" destOrd="0" presId="urn:microsoft.com/office/officeart/2005/8/layout/hierarchy2"/>
    <dgm:cxn modelId="{D6C48706-FB13-4558-AAA9-FABD30A6A6E0}" type="presOf" srcId="{F5E14559-1A1F-4E36-AE34-901C81A3F427}" destId="{27A8C8F4-4CAE-4FBA-AA1C-E8F8D2C151D7}" srcOrd="0" destOrd="0" presId="urn:microsoft.com/office/officeart/2005/8/layout/hierarchy2"/>
    <dgm:cxn modelId="{4D535B0F-F4B8-4EC7-B4C4-A7426F5CE203}" type="presOf" srcId="{5CC23956-E205-4E31-B4C2-7C852CD0BDEB}" destId="{CF7F1F33-D885-4DF6-B160-6944B5E706DD}" srcOrd="0" destOrd="0" presId="urn:microsoft.com/office/officeart/2005/8/layout/hierarchy2"/>
    <dgm:cxn modelId="{B990C40F-FBD7-4D74-B591-68231A9AE08B}" srcId="{BE6036D6-97DC-4702-9F24-C42CA5F51424}" destId="{A24BB758-0C50-4EF3-BF56-2018BD509C0D}" srcOrd="2" destOrd="0" parTransId="{84FBA2BE-22EF-438C-B924-ACB9B2AB2663}" sibTransId="{67DD38DB-C150-470D-AE7F-69921EACCFAB}"/>
    <dgm:cxn modelId="{6AA80210-5A97-46ED-AAB2-B4F361F57C00}" srcId="{BE6036D6-97DC-4702-9F24-C42CA5F51424}" destId="{451076E6-64B6-4FCD-8990-1657715022C4}" srcOrd="1" destOrd="0" parTransId="{8702E12E-D17B-4527-BAD4-CAFF031C64CA}" sibTransId="{4843DD2B-3C4A-4FCB-B539-C6E9EC85EBB9}"/>
    <dgm:cxn modelId="{8A1A9D1F-F085-481C-87BD-C62B1825051A}" type="presOf" srcId="{35BE3175-3A35-4025-9490-830AE9A68C15}" destId="{1ACF6F37-2BF2-4B41-AB23-AD27F76E44F9}" srcOrd="0" destOrd="0" presId="urn:microsoft.com/office/officeart/2005/8/layout/hierarchy2"/>
    <dgm:cxn modelId="{428CD31F-A81B-431F-8ACF-49B08352821F}" srcId="{BE6036D6-97DC-4702-9F24-C42CA5F51424}" destId="{35BE3175-3A35-4025-9490-830AE9A68C15}" srcOrd="0" destOrd="0" parTransId="{D93FB408-F20E-4831-8AAA-58951764B01B}" sibTransId="{E48C905C-66BB-4AE0-926D-17FD6FA0FBC3}"/>
    <dgm:cxn modelId="{40B66923-15F0-4877-9D8E-860B281AB5EA}" srcId="{A24BB758-0C50-4EF3-BF56-2018BD509C0D}" destId="{2DC99896-92BC-44CA-A3E4-75D85A3F5AA5}" srcOrd="0" destOrd="0" parTransId="{F5E14559-1A1F-4E36-AE34-901C81A3F427}" sibTransId="{B0B4A740-1A3B-4651-9F89-2947C8CC6F37}"/>
    <dgm:cxn modelId="{69EDDF2C-BBBA-4846-9DD9-D0F5493A4901}" type="presOf" srcId="{1559FC88-D5FD-4D72-AC9D-2B07F5C75279}" destId="{AD16B1E8-9E3C-4B0D-B8B2-03B4C09E396D}" srcOrd="0" destOrd="0" presId="urn:microsoft.com/office/officeart/2005/8/layout/hierarchy2"/>
    <dgm:cxn modelId="{AED79032-EAED-406F-AD51-9AC7B24ED801}" type="presOf" srcId="{83DBE698-A080-453E-B762-3724AAEB2E71}" destId="{5176AEAE-B657-48F8-BFFE-EBEEB2DEF2FE}" srcOrd="1" destOrd="0" presId="urn:microsoft.com/office/officeart/2005/8/layout/hierarchy2"/>
    <dgm:cxn modelId="{7B1CC541-26CF-4EF4-98C2-90C1B51B2297}" srcId="{FC869EB1-CED1-457E-8747-C83D860BB97E}" destId="{BBA68AA7-3E1C-46B7-AA4B-06A8D4DF8E90}" srcOrd="2" destOrd="0" parTransId="{E8662361-BB78-4698-8328-CE896419FD14}" sibTransId="{01EA49A6-F8F5-4CE7-BD9B-31F83709BE74}"/>
    <dgm:cxn modelId="{D98AE963-AB59-46BD-A913-7CC77D78EF8C}" type="presOf" srcId="{8702E12E-D17B-4527-BAD4-CAFF031C64CA}" destId="{87805B24-EC02-4E22-8C02-2212BA597742}" srcOrd="0" destOrd="0" presId="urn:microsoft.com/office/officeart/2005/8/layout/hierarchy2"/>
    <dgm:cxn modelId="{262EFF44-46E5-4F5C-985A-E466B08BA300}" type="presOf" srcId="{84FBA2BE-22EF-438C-B924-ACB9B2AB2663}" destId="{A6A28724-EEEA-45F7-B51B-D756AB42AD37}" srcOrd="1" destOrd="0" presId="urn:microsoft.com/office/officeart/2005/8/layout/hierarchy2"/>
    <dgm:cxn modelId="{1BD73C46-DB1F-4424-A9FF-8A29A24E8073}" type="presOf" srcId="{904FFB4B-8B4A-4A9E-9D1F-5E841E98FC1A}" destId="{0A787495-9510-44A6-AC9B-264FFD875D31}" srcOrd="1" destOrd="0" presId="urn:microsoft.com/office/officeart/2005/8/layout/hierarchy2"/>
    <dgm:cxn modelId="{63224847-3388-46A0-8AB4-BA9AFD16DB8B}" type="presOf" srcId="{FC869EB1-CED1-457E-8747-C83D860BB97E}" destId="{9A457035-7DF3-4C77-8788-EE8B90D9337D}" srcOrd="0" destOrd="0" presId="urn:microsoft.com/office/officeart/2005/8/layout/hierarchy2"/>
    <dgm:cxn modelId="{42D4E450-293A-453B-95E9-2DE1034ABF3E}" type="presOf" srcId="{F5E14559-1A1F-4E36-AE34-901C81A3F427}" destId="{0E9A3D2A-A879-4E23-ACA4-1B7266788AE7}" srcOrd="1" destOrd="0" presId="urn:microsoft.com/office/officeart/2005/8/layout/hierarchy2"/>
    <dgm:cxn modelId="{33001253-7ED2-4DE4-84C0-17B1B11662B3}" type="presOf" srcId="{D464B445-37BC-489A-8088-292C0A088D66}" destId="{90E8D274-0266-4846-BAF5-55B18DE4E6E4}" srcOrd="0" destOrd="0" presId="urn:microsoft.com/office/officeart/2005/8/layout/hierarchy2"/>
    <dgm:cxn modelId="{EE2B6874-AEC0-4209-9FBE-6AF85B11F1E8}" srcId="{FC869EB1-CED1-457E-8747-C83D860BB97E}" destId="{BE6036D6-97DC-4702-9F24-C42CA5F51424}" srcOrd="3" destOrd="0" parTransId="{64638F5B-753B-4607-8A57-7BD020091DA9}" sibTransId="{C628EF9E-E531-4568-8160-8662360175E0}"/>
    <dgm:cxn modelId="{62A98979-D709-4C3A-9F4E-DA2F5FFFEB00}" srcId="{24045769-7B6A-43FB-AA7C-971E2263BFCD}" destId="{1559FC88-D5FD-4D72-AC9D-2B07F5C75279}" srcOrd="0" destOrd="0" parTransId="{904FFB4B-8B4A-4A9E-9D1F-5E841E98FC1A}" sibTransId="{27C2FFF4-42EA-4BBC-9A8A-BD473D052004}"/>
    <dgm:cxn modelId="{6DFF2E7E-C3D2-49B3-ADC8-D8F0160552CF}" srcId="{A24BB758-0C50-4EF3-BF56-2018BD509C0D}" destId="{24045769-7B6A-43FB-AA7C-971E2263BFCD}" srcOrd="2" destOrd="0" parTransId="{83DBE698-A080-453E-B762-3724AAEB2E71}" sibTransId="{309E13B1-2D51-418C-A94C-943C4EAEF1D1}"/>
    <dgm:cxn modelId="{CDD3E384-7363-453C-9819-910BA5C5FD48}" type="presOf" srcId="{8702E12E-D17B-4527-BAD4-CAFF031C64CA}" destId="{A8D01111-04D9-482C-97BC-050632F926FB}" srcOrd="1" destOrd="0" presId="urn:microsoft.com/office/officeart/2005/8/layout/hierarchy2"/>
    <dgm:cxn modelId="{46235A95-D19C-431A-B2D8-ECDE8B7B3FA0}" type="presOf" srcId="{550586CC-10A8-40F1-B86F-2568EF719E1E}" destId="{7C2CF378-99CD-462D-B886-0AA4FD90DD2A}" srcOrd="0" destOrd="0" presId="urn:microsoft.com/office/officeart/2005/8/layout/hierarchy2"/>
    <dgm:cxn modelId="{841C7A9B-B02B-4E82-81EF-31A881F3F441}" type="presOf" srcId="{D93FB408-F20E-4831-8AAA-58951764B01B}" destId="{63AEA44D-78EA-4F77-A9DE-FB547E69B853}" srcOrd="1" destOrd="0" presId="urn:microsoft.com/office/officeart/2005/8/layout/hierarchy2"/>
    <dgm:cxn modelId="{C5D17F9D-E112-4913-8F00-58A7D2FF119E}" type="presOf" srcId="{1E3CA997-9624-4A56-8126-45AB87739934}" destId="{5E67FCCF-8081-4AFE-A3DA-25C789C2F2CF}" srcOrd="0" destOrd="0" presId="urn:microsoft.com/office/officeart/2005/8/layout/hierarchy2"/>
    <dgm:cxn modelId="{E18FE69E-19EF-4FE3-87B3-DCCFC18593D2}" type="presOf" srcId="{7B619686-F906-4102-9D4B-D51A8B9DC1FB}" destId="{8EE5C4F1-25FA-4B06-B621-AE76ED895966}" srcOrd="0" destOrd="0" presId="urn:microsoft.com/office/officeart/2005/8/layout/hierarchy2"/>
    <dgm:cxn modelId="{AD5B5DA1-137C-4090-A6C9-828A28F5A443}" srcId="{FC869EB1-CED1-457E-8747-C83D860BB97E}" destId="{5CC23956-E205-4E31-B4C2-7C852CD0BDEB}" srcOrd="1" destOrd="0" parTransId="{47B24590-F0DD-4578-8E20-73A1A6775639}" sibTransId="{A65B331E-2681-4E0A-B785-D31944D16EBE}"/>
    <dgm:cxn modelId="{FCC4E0A2-A0DE-4264-A4F5-3452A00327CA}" srcId="{FC869EB1-CED1-457E-8747-C83D860BB97E}" destId="{7B619686-F906-4102-9D4B-D51A8B9DC1FB}" srcOrd="0" destOrd="0" parTransId="{98470B2F-889A-4B27-ADE9-0641447EB696}" sibTransId="{E96CC313-6D5D-4881-9397-421B73CA03CF}"/>
    <dgm:cxn modelId="{7FA766AE-03F3-4484-8F9F-A6AF09F6CBD1}" type="presOf" srcId="{A24BB758-0C50-4EF3-BF56-2018BD509C0D}" destId="{4D9D4682-2598-409C-90A5-C2F37E342FC2}" srcOrd="0" destOrd="0" presId="urn:microsoft.com/office/officeart/2005/8/layout/hierarchy2"/>
    <dgm:cxn modelId="{0D42F5B1-DD42-4748-B3C5-532B1052CAC6}" type="presOf" srcId="{451076E6-64B6-4FCD-8990-1657715022C4}" destId="{2E7C3A85-39D3-4F4E-9B8C-AE55BDBC3768}" srcOrd="0" destOrd="0" presId="urn:microsoft.com/office/officeart/2005/8/layout/hierarchy2"/>
    <dgm:cxn modelId="{059496B6-5DEB-42A0-AF0B-73BFC6E44333}" type="presOf" srcId="{1AE29A60-C6CE-4557-9B43-3F234EBA60E2}" destId="{EEA7AF83-307F-4F34-BB4D-4713C4C62828}" srcOrd="0" destOrd="0" presId="urn:microsoft.com/office/officeart/2005/8/layout/hierarchy2"/>
    <dgm:cxn modelId="{A33A8FD4-E57E-4B8C-B719-74F54A6E96A4}" type="presOf" srcId="{2DC99896-92BC-44CA-A3E4-75D85A3F5AA5}" destId="{EEFC50F8-65C4-4C95-AA73-8609439582D6}" srcOrd="0" destOrd="0" presId="urn:microsoft.com/office/officeart/2005/8/layout/hierarchy2"/>
    <dgm:cxn modelId="{7C7CF2D5-24F0-4D8B-8B8B-76D10BAAABBE}" srcId="{24045769-7B6A-43FB-AA7C-971E2263BFCD}" destId="{1E3CA997-9624-4A56-8126-45AB87739934}" srcOrd="1" destOrd="0" parTransId="{D464B445-37BC-489A-8088-292C0A088D66}" sibTransId="{8D2D003A-C9D4-4091-83C8-477AB8F500C9}"/>
    <dgm:cxn modelId="{C537E7D9-E454-48E0-8AD3-D4BBCC1FE6C5}" type="presOf" srcId="{24045769-7B6A-43FB-AA7C-971E2263BFCD}" destId="{1E07B410-12F8-48DF-BA24-FE5EADD1CE18}" srcOrd="0" destOrd="0" presId="urn:microsoft.com/office/officeart/2005/8/layout/hierarchy2"/>
    <dgm:cxn modelId="{44F20EE4-1471-4D8E-8DFF-F7BDD9327BE1}" srcId="{A24BB758-0C50-4EF3-BF56-2018BD509C0D}" destId="{550586CC-10A8-40F1-B86F-2568EF719E1E}" srcOrd="1" destOrd="0" parTransId="{1AE29A60-C6CE-4557-9B43-3F234EBA60E2}" sibTransId="{E753068E-3B13-4917-AB34-BFBCA4A949EE}"/>
    <dgm:cxn modelId="{4C4DB9E5-7D04-430D-B0C2-E56F475A8DB1}" type="presOf" srcId="{D93FB408-F20E-4831-8AAA-58951764B01B}" destId="{8A92C591-E9AF-4471-8D5C-16572759EA88}" srcOrd="0" destOrd="0" presId="urn:microsoft.com/office/officeart/2005/8/layout/hierarchy2"/>
    <dgm:cxn modelId="{68CEB5E9-D53D-4FF2-A565-54D81AEA92CA}" type="presOf" srcId="{84FBA2BE-22EF-438C-B924-ACB9B2AB2663}" destId="{460773D0-07BB-4E66-AF14-063BAA0F635A}" srcOrd="0" destOrd="0" presId="urn:microsoft.com/office/officeart/2005/8/layout/hierarchy2"/>
    <dgm:cxn modelId="{0F2B87F8-F178-4B3D-A293-C934F9F6BB68}" type="presOf" srcId="{BBA68AA7-3E1C-46B7-AA4B-06A8D4DF8E90}" destId="{DB9447B0-6FD5-4C61-9A69-7D9750CA7B50}" srcOrd="0" destOrd="0" presId="urn:microsoft.com/office/officeart/2005/8/layout/hierarchy2"/>
    <dgm:cxn modelId="{2FE6E7FD-D77E-41F4-807E-F1BECF93A159}" type="presOf" srcId="{BE6036D6-97DC-4702-9F24-C42CA5F51424}" destId="{0B9EC7D7-A2EC-4D95-B625-3CAD58145B7A}" srcOrd="0" destOrd="0" presId="urn:microsoft.com/office/officeart/2005/8/layout/hierarchy2"/>
    <dgm:cxn modelId="{DE9B50A2-76EA-49AD-B8D0-7CBFCF0FF663}" type="presParOf" srcId="{9A457035-7DF3-4C77-8788-EE8B90D9337D}" destId="{3827959F-69A0-4BED-A953-F0C959FBA95A}" srcOrd="0" destOrd="0" presId="urn:microsoft.com/office/officeart/2005/8/layout/hierarchy2"/>
    <dgm:cxn modelId="{92E2BD08-DEC8-455B-A7D0-B25869B211B6}" type="presParOf" srcId="{3827959F-69A0-4BED-A953-F0C959FBA95A}" destId="{8EE5C4F1-25FA-4B06-B621-AE76ED895966}" srcOrd="0" destOrd="0" presId="urn:microsoft.com/office/officeart/2005/8/layout/hierarchy2"/>
    <dgm:cxn modelId="{CA884A1C-6489-4E3C-B725-F695E3E13BB1}" type="presParOf" srcId="{3827959F-69A0-4BED-A953-F0C959FBA95A}" destId="{FA59D7FB-B6A0-4144-B18C-998F95B57FB3}" srcOrd="1" destOrd="0" presId="urn:microsoft.com/office/officeart/2005/8/layout/hierarchy2"/>
    <dgm:cxn modelId="{3B75BB3E-C2F5-43B9-B6E0-C5C11CA52202}" type="presParOf" srcId="{9A457035-7DF3-4C77-8788-EE8B90D9337D}" destId="{F63BD675-D608-49C4-B9D8-66849E79773D}" srcOrd="1" destOrd="0" presId="urn:microsoft.com/office/officeart/2005/8/layout/hierarchy2"/>
    <dgm:cxn modelId="{A9A50CD1-E342-46B5-9B01-F5DE521865D5}" type="presParOf" srcId="{F63BD675-D608-49C4-B9D8-66849E79773D}" destId="{CF7F1F33-D885-4DF6-B160-6944B5E706DD}" srcOrd="0" destOrd="0" presId="urn:microsoft.com/office/officeart/2005/8/layout/hierarchy2"/>
    <dgm:cxn modelId="{431DF12D-7001-4CC9-A13D-67EF1F88F5C5}" type="presParOf" srcId="{F63BD675-D608-49C4-B9D8-66849E79773D}" destId="{9CF4C886-4727-4755-8ED6-E374EFAA4FF9}" srcOrd="1" destOrd="0" presId="urn:microsoft.com/office/officeart/2005/8/layout/hierarchy2"/>
    <dgm:cxn modelId="{62C1B7CD-4EB1-43E8-918A-995193BCE331}" type="presParOf" srcId="{9A457035-7DF3-4C77-8788-EE8B90D9337D}" destId="{9063BC6D-7739-49BF-9564-EC210633730D}" srcOrd="2" destOrd="0" presId="urn:microsoft.com/office/officeart/2005/8/layout/hierarchy2"/>
    <dgm:cxn modelId="{7827355E-AF6B-465C-AA12-CC63455A22E7}" type="presParOf" srcId="{9063BC6D-7739-49BF-9564-EC210633730D}" destId="{DB9447B0-6FD5-4C61-9A69-7D9750CA7B50}" srcOrd="0" destOrd="0" presId="urn:microsoft.com/office/officeart/2005/8/layout/hierarchy2"/>
    <dgm:cxn modelId="{BB98EB3B-86B2-48A0-AA42-98D613064202}" type="presParOf" srcId="{9063BC6D-7739-49BF-9564-EC210633730D}" destId="{D8C86E27-F218-4B69-848E-0C33E9DC3CE3}" srcOrd="1" destOrd="0" presId="urn:microsoft.com/office/officeart/2005/8/layout/hierarchy2"/>
    <dgm:cxn modelId="{1491820A-49B8-42D6-A410-A9C0CCC8FC35}" type="presParOf" srcId="{9A457035-7DF3-4C77-8788-EE8B90D9337D}" destId="{D4CE0B13-C493-461F-BA2F-EE6E52FE5E82}" srcOrd="3" destOrd="0" presId="urn:microsoft.com/office/officeart/2005/8/layout/hierarchy2"/>
    <dgm:cxn modelId="{3D01EFB6-86D9-41C1-A9ED-BE355C7FDDFE}" type="presParOf" srcId="{D4CE0B13-C493-461F-BA2F-EE6E52FE5E82}" destId="{0B9EC7D7-A2EC-4D95-B625-3CAD58145B7A}" srcOrd="0" destOrd="0" presId="urn:microsoft.com/office/officeart/2005/8/layout/hierarchy2"/>
    <dgm:cxn modelId="{B8177AAD-D560-4B7F-A973-CDF0046CBAA0}" type="presParOf" srcId="{D4CE0B13-C493-461F-BA2F-EE6E52FE5E82}" destId="{02A3834E-A1DE-487B-977E-DDDFE93A1727}" srcOrd="1" destOrd="0" presId="urn:microsoft.com/office/officeart/2005/8/layout/hierarchy2"/>
    <dgm:cxn modelId="{8F4DF264-E9B5-4F89-9261-BCBA78E4C71B}" type="presParOf" srcId="{02A3834E-A1DE-487B-977E-DDDFE93A1727}" destId="{8A92C591-E9AF-4471-8D5C-16572759EA88}" srcOrd="0" destOrd="0" presId="urn:microsoft.com/office/officeart/2005/8/layout/hierarchy2"/>
    <dgm:cxn modelId="{E677BFB7-BD8A-49D9-8BB1-E8FC44A3EF58}" type="presParOf" srcId="{8A92C591-E9AF-4471-8D5C-16572759EA88}" destId="{63AEA44D-78EA-4F77-A9DE-FB547E69B853}" srcOrd="0" destOrd="0" presId="urn:microsoft.com/office/officeart/2005/8/layout/hierarchy2"/>
    <dgm:cxn modelId="{9EF0620B-54AA-4F3B-95CE-D219854C6E67}" type="presParOf" srcId="{02A3834E-A1DE-487B-977E-DDDFE93A1727}" destId="{EC2F17C5-9A43-45F4-AF63-18DF1E09F61F}" srcOrd="1" destOrd="0" presId="urn:microsoft.com/office/officeart/2005/8/layout/hierarchy2"/>
    <dgm:cxn modelId="{AD31AD4E-497B-4AFD-B93D-B6FF3910AAE7}" type="presParOf" srcId="{EC2F17C5-9A43-45F4-AF63-18DF1E09F61F}" destId="{1ACF6F37-2BF2-4B41-AB23-AD27F76E44F9}" srcOrd="0" destOrd="0" presId="urn:microsoft.com/office/officeart/2005/8/layout/hierarchy2"/>
    <dgm:cxn modelId="{39C2577E-49ED-4E0E-9708-045E4D8A3E30}" type="presParOf" srcId="{EC2F17C5-9A43-45F4-AF63-18DF1E09F61F}" destId="{5BA84DDF-98F3-4D56-8326-DB7CF69DC70C}" srcOrd="1" destOrd="0" presId="urn:microsoft.com/office/officeart/2005/8/layout/hierarchy2"/>
    <dgm:cxn modelId="{990ACBB2-2908-45F9-A59B-B8B25283339B}" type="presParOf" srcId="{02A3834E-A1DE-487B-977E-DDDFE93A1727}" destId="{87805B24-EC02-4E22-8C02-2212BA597742}" srcOrd="2" destOrd="0" presId="urn:microsoft.com/office/officeart/2005/8/layout/hierarchy2"/>
    <dgm:cxn modelId="{401D5006-5004-4187-B7E8-096C3E91B763}" type="presParOf" srcId="{87805B24-EC02-4E22-8C02-2212BA597742}" destId="{A8D01111-04D9-482C-97BC-050632F926FB}" srcOrd="0" destOrd="0" presId="urn:microsoft.com/office/officeart/2005/8/layout/hierarchy2"/>
    <dgm:cxn modelId="{6D9BEECA-BA8A-4078-91B8-C5F89DFB1910}" type="presParOf" srcId="{02A3834E-A1DE-487B-977E-DDDFE93A1727}" destId="{AAF25BDD-E015-43E0-88DF-F734EB20FFA8}" srcOrd="3" destOrd="0" presId="urn:microsoft.com/office/officeart/2005/8/layout/hierarchy2"/>
    <dgm:cxn modelId="{A29F36E5-0375-4D92-AFDF-A7808F72774F}" type="presParOf" srcId="{AAF25BDD-E015-43E0-88DF-F734EB20FFA8}" destId="{2E7C3A85-39D3-4F4E-9B8C-AE55BDBC3768}" srcOrd="0" destOrd="0" presId="urn:microsoft.com/office/officeart/2005/8/layout/hierarchy2"/>
    <dgm:cxn modelId="{CC272B32-476C-4D8D-AED4-5D08737BA41F}" type="presParOf" srcId="{AAF25BDD-E015-43E0-88DF-F734EB20FFA8}" destId="{E1F63277-3A0E-4326-BAE4-36E73869AE86}" srcOrd="1" destOrd="0" presId="urn:microsoft.com/office/officeart/2005/8/layout/hierarchy2"/>
    <dgm:cxn modelId="{36340F6C-8F6F-42A4-88D2-C1FF23E963E6}" type="presParOf" srcId="{02A3834E-A1DE-487B-977E-DDDFE93A1727}" destId="{460773D0-07BB-4E66-AF14-063BAA0F635A}" srcOrd="4" destOrd="0" presId="urn:microsoft.com/office/officeart/2005/8/layout/hierarchy2"/>
    <dgm:cxn modelId="{C12DBC99-308D-4AFB-A445-6335C102DECC}" type="presParOf" srcId="{460773D0-07BB-4E66-AF14-063BAA0F635A}" destId="{A6A28724-EEEA-45F7-B51B-D756AB42AD37}" srcOrd="0" destOrd="0" presId="urn:microsoft.com/office/officeart/2005/8/layout/hierarchy2"/>
    <dgm:cxn modelId="{4582EA79-B887-4263-A84D-1BBE6B8255A2}" type="presParOf" srcId="{02A3834E-A1DE-487B-977E-DDDFE93A1727}" destId="{882E8CA3-5368-4E68-A39D-F62D94228471}" srcOrd="5" destOrd="0" presId="urn:microsoft.com/office/officeart/2005/8/layout/hierarchy2"/>
    <dgm:cxn modelId="{2CC11A27-CB5F-4C60-B7FE-36515A02E5D9}" type="presParOf" srcId="{882E8CA3-5368-4E68-A39D-F62D94228471}" destId="{4D9D4682-2598-409C-90A5-C2F37E342FC2}" srcOrd="0" destOrd="0" presId="urn:microsoft.com/office/officeart/2005/8/layout/hierarchy2"/>
    <dgm:cxn modelId="{1B113411-60F1-4671-B086-F6FC3FA21A97}" type="presParOf" srcId="{882E8CA3-5368-4E68-A39D-F62D94228471}" destId="{8C0D4641-49F0-4311-8282-4B76BF75AE47}" srcOrd="1" destOrd="0" presId="urn:microsoft.com/office/officeart/2005/8/layout/hierarchy2"/>
    <dgm:cxn modelId="{4DB09AAA-F113-4B3D-AEC6-ED4AD99982D2}" type="presParOf" srcId="{8C0D4641-49F0-4311-8282-4B76BF75AE47}" destId="{27A8C8F4-4CAE-4FBA-AA1C-E8F8D2C151D7}" srcOrd="0" destOrd="0" presId="urn:microsoft.com/office/officeart/2005/8/layout/hierarchy2"/>
    <dgm:cxn modelId="{8FFCAEB0-C8BA-423A-B4E1-118C139ECD3E}" type="presParOf" srcId="{27A8C8F4-4CAE-4FBA-AA1C-E8F8D2C151D7}" destId="{0E9A3D2A-A879-4E23-ACA4-1B7266788AE7}" srcOrd="0" destOrd="0" presId="urn:microsoft.com/office/officeart/2005/8/layout/hierarchy2"/>
    <dgm:cxn modelId="{20844A84-C648-47B0-B0CD-3CA5493BB93A}" type="presParOf" srcId="{8C0D4641-49F0-4311-8282-4B76BF75AE47}" destId="{078E5CBC-D4D2-4660-82B6-61B7FF0BD66D}" srcOrd="1" destOrd="0" presId="urn:microsoft.com/office/officeart/2005/8/layout/hierarchy2"/>
    <dgm:cxn modelId="{DA1E8498-7795-4458-93B8-2FE4AB44FFF3}" type="presParOf" srcId="{078E5CBC-D4D2-4660-82B6-61B7FF0BD66D}" destId="{EEFC50F8-65C4-4C95-AA73-8609439582D6}" srcOrd="0" destOrd="0" presId="urn:microsoft.com/office/officeart/2005/8/layout/hierarchy2"/>
    <dgm:cxn modelId="{ED22F5B8-C969-4638-8FFE-AE476D0E94AB}" type="presParOf" srcId="{078E5CBC-D4D2-4660-82B6-61B7FF0BD66D}" destId="{F18D07EB-3153-4E59-A571-EAEDE458D731}" srcOrd="1" destOrd="0" presId="urn:microsoft.com/office/officeart/2005/8/layout/hierarchy2"/>
    <dgm:cxn modelId="{93F58F9F-96D0-4C3D-B742-9FAABC70B3C0}" type="presParOf" srcId="{8C0D4641-49F0-4311-8282-4B76BF75AE47}" destId="{EEA7AF83-307F-4F34-BB4D-4713C4C62828}" srcOrd="2" destOrd="0" presId="urn:microsoft.com/office/officeart/2005/8/layout/hierarchy2"/>
    <dgm:cxn modelId="{F05C953D-CE59-4EC9-8139-E8BCCA6BBAD8}" type="presParOf" srcId="{EEA7AF83-307F-4F34-BB4D-4713C4C62828}" destId="{23FE116C-F08B-4382-83AC-B570093CFBBE}" srcOrd="0" destOrd="0" presId="urn:microsoft.com/office/officeart/2005/8/layout/hierarchy2"/>
    <dgm:cxn modelId="{00E10189-F5F5-4B88-AFA3-0307CC6460A1}" type="presParOf" srcId="{8C0D4641-49F0-4311-8282-4B76BF75AE47}" destId="{C9A48304-C7A2-43D7-8355-D87AEE978D9D}" srcOrd="3" destOrd="0" presId="urn:microsoft.com/office/officeart/2005/8/layout/hierarchy2"/>
    <dgm:cxn modelId="{7FC84F0E-8FA3-4525-AF71-DBA1F918D6E7}" type="presParOf" srcId="{C9A48304-C7A2-43D7-8355-D87AEE978D9D}" destId="{7C2CF378-99CD-462D-B886-0AA4FD90DD2A}" srcOrd="0" destOrd="0" presId="urn:microsoft.com/office/officeart/2005/8/layout/hierarchy2"/>
    <dgm:cxn modelId="{B2326795-11F0-4E95-87B5-67EB70764D1E}" type="presParOf" srcId="{C9A48304-C7A2-43D7-8355-D87AEE978D9D}" destId="{197F2207-D782-4EEE-B5BF-D7E2800A4A11}" srcOrd="1" destOrd="0" presId="urn:microsoft.com/office/officeart/2005/8/layout/hierarchy2"/>
    <dgm:cxn modelId="{3E41915D-D63F-473B-BFD6-D21BE8F7D2C2}" type="presParOf" srcId="{8C0D4641-49F0-4311-8282-4B76BF75AE47}" destId="{06F80D8E-9423-45C5-B7F7-843815EAD680}" srcOrd="4" destOrd="0" presId="urn:microsoft.com/office/officeart/2005/8/layout/hierarchy2"/>
    <dgm:cxn modelId="{8C92C43E-AA93-4AFB-84FE-3281FAEAB683}" type="presParOf" srcId="{06F80D8E-9423-45C5-B7F7-843815EAD680}" destId="{5176AEAE-B657-48F8-BFFE-EBEEB2DEF2FE}" srcOrd="0" destOrd="0" presId="urn:microsoft.com/office/officeart/2005/8/layout/hierarchy2"/>
    <dgm:cxn modelId="{F22DFC3A-C347-498F-B2D7-74E293B0B517}" type="presParOf" srcId="{8C0D4641-49F0-4311-8282-4B76BF75AE47}" destId="{92FA709B-A7B3-4AD2-A718-B4A9987E63BA}" srcOrd="5" destOrd="0" presId="urn:microsoft.com/office/officeart/2005/8/layout/hierarchy2"/>
    <dgm:cxn modelId="{48F99515-7784-440D-9568-EFEEFE8124B7}" type="presParOf" srcId="{92FA709B-A7B3-4AD2-A718-B4A9987E63BA}" destId="{1E07B410-12F8-48DF-BA24-FE5EADD1CE18}" srcOrd="0" destOrd="0" presId="urn:microsoft.com/office/officeart/2005/8/layout/hierarchy2"/>
    <dgm:cxn modelId="{8B7E0650-3805-442C-A99D-52B978D8370F}" type="presParOf" srcId="{92FA709B-A7B3-4AD2-A718-B4A9987E63BA}" destId="{EFC817E7-86C6-4DD7-86A3-E7CBCEF220F8}" srcOrd="1" destOrd="0" presId="urn:microsoft.com/office/officeart/2005/8/layout/hierarchy2"/>
    <dgm:cxn modelId="{356F0B1B-CA9B-4476-BC81-3F7E1282E3BA}" type="presParOf" srcId="{EFC817E7-86C6-4DD7-86A3-E7CBCEF220F8}" destId="{C54CB4FA-5EAD-44A0-8724-03F4E6C868E3}" srcOrd="0" destOrd="0" presId="urn:microsoft.com/office/officeart/2005/8/layout/hierarchy2"/>
    <dgm:cxn modelId="{FCE4FCCF-95D5-46FD-AFAF-8D820C47B791}" type="presParOf" srcId="{C54CB4FA-5EAD-44A0-8724-03F4E6C868E3}" destId="{0A787495-9510-44A6-AC9B-264FFD875D31}" srcOrd="0" destOrd="0" presId="urn:microsoft.com/office/officeart/2005/8/layout/hierarchy2"/>
    <dgm:cxn modelId="{20C9D2ED-4B68-4888-BC3F-0D751A163B93}" type="presParOf" srcId="{EFC817E7-86C6-4DD7-86A3-E7CBCEF220F8}" destId="{1C99FFA8-08F4-473E-A3B1-002FA82F7740}" srcOrd="1" destOrd="0" presId="urn:microsoft.com/office/officeart/2005/8/layout/hierarchy2"/>
    <dgm:cxn modelId="{1C8DB662-5ECB-4248-B67C-61AD4BDFC4DB}" type="presParOf" srcId="{1C99FFA8-08F4-473E-A3B1-002FA82F7740}" destId="{AD16B1E8-9E3C-4B0D-B8B2-03B4C09E396D}" srcOrd="0" destOrd="0" presId="urn:microsoft.com/office/officeart/2005/8/layout/hierarchy2"/>
    <dgm:cxn modelId="{E1F18876-C48D-4519-9B0E-EFAACAE702A5}" type="presParOf" srcId="{1C99FFA8-08F4-473E-A3B1-002FA82F7740}" destId="{7D00AEBA-39A1-4BB3-AADA-B4A334A4E802}" srcOrd="1" destOrd="0" presId="urn:microsoft.com/office/officeart/2005/8/layout/hierarchy2"/>
    <dgm:cxn modelId="{C46AC0FC-5958-4385-8D38-CDA05C9F00BB}" type="presParOf" srcId="{EFC817E7-86C6-4DD7-86A3-E7CBCEF220F8}" destId="{90E8D274-0266-4846-BAF5-55B18DE4E6E4}" srcOrd="2" destOrd="0" presId="urn:microsoft.com/office/officeart/2005/8/layout/hierarchy2"/>
    <dgm:cxn modelId="{7BBCC9ED-3356-44B4-8AD6-478AB3F6CEC6}" type="presParOf" srcId="{90E8D274-0266-4846-BAF5-55B18DE4E6E4}" destId="{E124DAC8-C58F-4010-8527-327A012BD6F0}" srcOrd="0" destOrd="0" presId="urn:microsoft.com/office/officeart/2005/8/layout/hierarchy2"/>
    <dgm:cxn modelId="{46AFF7B3-FEF7-4D0C-BEAC-B8A3148E06F6}" type="presParOf" srcId="{EFC817E7-86C6-4DD7-86A3-E7CBCEF220F8}" destId="{D668B8FE-2A5B-41A4-BB34-66F390A3FAA8}" srcOrd="3" destOrd="0" presId="urn:microsoft.com/office/officeart/2005/8/layout/hierarchy2"/>
    <dgm:cxn modelId="{82D6F623-6E09-4BFE-85DF-5A8A2BAA0039}" type="presParOf" srcId="{D668B8FE-2A5B-41A4-BB34-66F390A3FAA8}" destId="{5E67FCCF-8081-4AFE-A3DA-25C789C2F2CF}" srcOrd="0" destOrd="0" presId="urn:microsoft.com/office/officeart/2005/8/layout/hierarchy2"/>
    <dgm:cxn modelId="{0901D76D-57D2-4255-8BF9-10BD0EDB1777}" type="presParOf" srcId="{D668B8FE-2A5B-41A4-BB34-66F390A3FAA8}" destId="{D9E1DDB5-43F1-491C-BF7C-CF5E86D5AFB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13D89F7-4F11-4A87-B3F8-A613CD506B3F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9E438B-17E9-4919-ACCE-819D82E47E27}">
      <dgm:prSet phldrT="[Text]"/>
      <dgm:spPr/>
      <dgm:t>
        <a:bodyPr/>
        <a:lstStyle/>
        <a:p>
          <a:r>
            <a:rPr lang="en-US" dirty="0"/>
            <a:t>9th grade</a:t>
          </a:r>
        </a:p>
      </dgm:t>
    </dgm:pt>
    <dgm:pt modelId="{4F688A36-6A9C-42F6-B604-0724A11F2683}" type="parTrans" cxnId="{93557368-0022-401D-8BCB-490B381800FE}">
      <dgm:prSet/>
      <dgm:spPr/>
      <dgm:t>
        <a:bodyPr/>
        <a:lstStyle/>
        <a:p>
          <a:endParaRPr lang="en-US"/>
        </a:p>
      </dgm:t>
    </dgm:pt>
    <dgm:pt modelId="{5A0DC6C4-8F3E-4FF8-AB55-4BF0E8B6C9C8}" type="sibTrans" cxnId="{93557368-0022-401D-8BCB-490B381800FE}">
      <dgm:prSet/>
      <dgm:spPr/>
      <dgm:t>
        <a:bodyPr/>
        <a:lstStyle/>
        <a:p>
          <a:endParaRPr lang="en-US"/>
        </a:p>
      </dgm:t>
    </dgm:pt>
    <dgm:pt modelId="{C2B67D3C-C500-44B1-997B-25CA75D6A36A}">
      <dgm:prSet phldrT="[Text]"/>
      <dgm:spPr/>
      <dgm:t>
        <a:bodyPr/>
        <a:lstStyle/>
        <a:p>
          <a:r>
            <a:rPr lang="en-US" dirty="0"/>
            <a:t>Algebra 1B</a:t>
          </a:r>
        </a:p>
      </dgm:t>
    </dgm:pt>
    <dgm:pt modelId="{8F83D8BD-76F4-43C9-B363-487307D55C92}" type="parTrans" cxnId="{485C60FD-F7EA-466D-AA96-286174370259}">
      <dgm:prSet/>
      <dgm:spPr/>
      <dgm:t>
        <a:bodyPr/>
        <a:lstStyle/>
        <a:p>
          <a:endParaRPr lang="en-US"/>
        </a:p>
      </dgm:t>
    </dgm:pt>
    <dgm:pt modelId="{13547367-3EB2-463E-BD8D-19560FD71195}" type="sibTrans" cxnId="{485C60FD-F7EA-466D-AA96-286174370259}">
      <dgm:prSet/>
      <dgm:spPr/>
      <dgm:t>
        <a:bodyPr/>
        <a:lstStyle/>
        <a:p>
          <a:endParaRPr lang="en-US"/>
        </a:p>
      </dgm:t>
    </dgm:pt>
    <dgm:pt modelId="{ACDFE78B-B217-4FD4-A3F1-D953C56211A1}">
      <dgm:prSet phldrT="[Text]"/>
      <dgm:spPr/>
      <dgm:t>
        <a:bodyPr/>
        <a:lstStyle/>
        <a:p>
          <a:pPr rtl="0"/>
          <a:r>
            <a:rPr lang="en-US" sz="2600" dirty="0">
              <a:latin typeface="Calibri Light" panose="020F0302020204030204"/>
            </a:rPr>
            <a:t>Algebra 2A</a:t>
          </a:r>
          <a:endParaRPr lang="en-US" sz="2600" dirty="0"/>
        </a:p>
      </dgm:t>
    </dgm:pt>
    <dgm:pt modelId="{C9E47733-09D1-4299-B744-B4A56347B180}" type="parTrans" cxnId="{FA6E8617-9FD4-41F8-9C9A-7D40DB1CBD94}">
      <dgm:prSet/>
      <dgm:spPr/>
      <dgm:t>
        <a:bodyPr/>
        <a:lstStyle/>
        <a:p>
          <a:endParaRPr lang="en-US"/>
        </a:p>
      </dgm:t>
    </dgm:pt>
    <dgm:pt modelId="{9BE68304-9575-4119-BD7F-594A4123C25D}" type="sibTrans" cxnId="{FA6E8617-9FD4-41F8-9C9A-7D40DB1CBD94}">
      <dgm:prSet/>
      <dgm:spPr/>
      <dgm:t>
        <a:bodyPr/>
        <a:lstStyle/>
        <a:p>
          <a:endParaRPr lang="en-US"/>
        </a:p>
      </dgm:t>
    </dgm:pt>
    <dgm:pt modelId="{A5588A2F-48EB-4C13-9740-AE094C598645}">
      <dgm:prSet phldrT="[Text]"/>
      <dgm:spPr/>
      <dgm:t>
        <a:bodyPr/>
        <a:lstStyle/>
        <a:p>
          <a:r>
            <a:rPr lang="en-US" sz="2800" dirty="0"/>
            <a:t>IB Math SL </a:t>
          </a:r>
          <a:r>
            <a:rPr lang="en-US" sz="2800" dirty="0">
              <a:latin typeface="Calibri Light" panose="020F0302020204030204"/>
            </a:rPr>
            <a:t>A</a:t>
          </a:r>
          <a:endParaRPr lang="en-US" sz="2800" dirty="0"/>
        </a:p>
      </dgm:t>
    </dgm:pt>
    <dgm:pt modelId="{66CFA01A-240E-4C0A-8E15-DD1EEF3D2EA3}" type="parTrans" cxnId="{DA9E0446-D3AF-49B6-8A9C-B8471BBB5CB1}">
      <dgm:prSet/>
      <dgm:spPr/>
      <dgm:t>
        <a:bodyPr/>
        <a:lstStyle/>
        <a:p>
          <a:endParaRPr lang="en-US"/>
        </a:p>
      </dgm:t>
    </dgm:pt>
    <dgm:pt modelId="{7A84C636-0B2A-40BF-BB7E-46FFBCAB0BD0}" type="sibTrans" cxnId="{DA9E0446-D3AF-49B6-8A9C-B8471BBB5CB1}">
      <dgm:prSet/>
      <dgm:spPr/>
      <dgm:t>
        <a:bodyPr/>
        <a:lstStyle/>
        <a:p>
          <a:endParaRPr lang="en-US"/>
        </a:p>
      </dgm:t>
    </dgm:pt>
    <dgm:pt modelId="{DEA2B517-F4BB-49A8-BD9F-51031EE67BF6}">
      <dgm:prSet phldrT="[Text]"/>
      <dgm:spPr/>
      <dgm:t>
        <a:bodyPr/>
        <a:lstStyle/>
        <a:p>
          <a:r>
            <a:rPr lang="en-US" sz="2400" dirty="0"/>
            <a:t>Algebra 1A</a:t>
          </a:r>
        </a:p>
      </dgm:t>
    </dgm:pt>
    <dgm:pt modelId="{83FD9A1F-2414-44D6-95B5-4778E67414F0}" type="parTrans" cxnId="{C487DEE7-90D0-4356-B18A-C7AEE8C641CE}">
      <dgm:prSet/>
      <dgm:spPr/>
      <dgm:t>
        <a:bodyPr/>
        <a:lstStyle/>
        <a:p>
          <a:endParaRPr lang="en-US"/>
        </a:p>
      </dgm:t>
    </dgm:pt>
    <dgm:pt modelId="{42FD5173-D475-45F0-8254-AA3C0FE374C1}" type="sibTrans" cxnId="{C487DEE7-90D0-4356-B18A-C7AEE8C641CE}">
      <dgm:prSet/>
      <dgm:spPr/>
      <dgm:t>
        <a:bodyPr/>
        <a:lstStyle/>
        <a:p>
          <a:endParaRPr lang="en-US"/>
        </a:p>
      </dgm:t>
    </dgm:pt>
    <dgm:pt modelId="{017BB4EC-625B-4861-B701-20DFEFC1E09B}">
      <dgm:prSet phldrT="[Text]"/>
      <dgm:spPr/>
      <dgm:t>
        <a:bodyPr/>
        <a:lstStyle/>
        <a:p>
          <a:r>
            <a:rPr lang="en-US" sz="2600" dirty="0"/>
            <a:t>Geometry A</a:t>
          </a:r>
        </a:p>
      </dgm:t>
    </dgm:pt>
    <dgm:pt modelId="{F1DFBEA8-8275-4629-B709-1F28075637A9}" type="parTrans" cxnId="{34185C90-29EB-4410-A470-55DF467729CB}">
      <dgm:prSet/>
      <dgm:spPr/>
      <dgm:t>
        <a:bodyPr/>
        <a:lstStyle/>
        <a:p>
          <a:endParaRPr lang="en-US"/>
        </a:p>
      </dgm:t>
    </dgm:pt>
    <dgm:pt modelId="{8F605A39-55FF-4DC5-9FDB-32E1ECFC0484}" type="sibTrans" cxnId="{34185C90-29EB-4410-A470-55DF467729CB}">
      <dgm:prSet/>
      <dgm:spPr/>
      <dgm:t>
        <a:bodyPr/>
        <a:lstStyle/>
        <a:p>
          <a:endParaRPr lang="en-US"/>
        </a:p>
      </dgm:t>
    </dgm:pt>
    <dgm:pt modelId="{821FD692-2780-4F12-8E67-90B936654150}">
      <dgm:prSet phldrT="[Text]"/>
      <dgm:spPr/>
      <dgm:t>
        <a:bodyPr/>
        <a:lstStyle/>
        <a:p>
          <a:r>
            <a:rPr lang="en-US" sz="3400" dirty="0"/>
            <a:t>Geometry B</a:t>
          </a:r>
        </a:p>
      </dgm:t>
    </dgm:pt>
    <dgm:pt modelId="{2ADC8712-2761-4D02-BCF5-7DE3EF9CF5FB}" type="parTrans" cxnId="{107E7ED5-20FF-4708-9F13-E3C9DFB13C21}">
      <dgm:prSet/>
      <dgm:spPr/>
      <dgm:t>
        <a:bodyPr/>
        <a:lstStyle/>
        <a:p>
          <a:endParaRPr lang="en-US"/>
        </a:p>
      </dgm:t>
    </dgm:pt>
    <dgm:pt modelId="{F23901A5-24E2-4542-B22D-626118EF6ABF}" type="sibTrans" cxnId="{107E7ED5-20FF-4708-9F13-E3C9DFB13C21}">
      <dgm:prSet/>
      <dgm:spPr/>
      <dgm:t>
        <a:bodyPr/>
        <a:lstStyle/>
        <a:p>
          <a:endParaRPr lang="en-US"/>
        </a:p>
      </dgm:t>
    </dgm:pt>
    <dgm:pt modelId="{65356AB0-676F-4B46-B699-EE6800C46CA4}">
      <dgm:prSet phldrT="[Text]"/>
      <dgm:spPr/>
      <dgm:t>
        <a:bodyPr/>
        <a:lstStyle/>
        <a:p>
          <a:pPr rtl="0"/>
          <a:r>
            <a:rPr lang="en-US" sz="2600" dirty="0">
              <a:latin typeface="Calibri Light" panose="020F0302020204030204"/>
            </a:rPr>
            <a:t>Algebra 2B</a:t>
          </a:r>
          <a:endParaRPr lang="en-US" sz="2600" dirty="0"/>
        </a:p>
      </dgm:t>
    </dgm:pt>
    <dgm:pt modelId="{62DC487A-A70F-49CE-AD11-D59047BD95F1}" type="parTrans" cxnId="{5B3E2A27-6F87-40EC-B5B3-8F27689DD993}">
      <dgm:prSet/>
      <dgm:spPr/>
      <dgm:t>
        <a:bodyPr/>
        <a:lstStyle/>
        <a:p>
          <a:endParaRPr lang="en-US"/>
        </a:p>
      </dgm:t>
    </dgm:pt>
    <dgm:pt modelId="{1BA58F11-0C49-459B-9171-798BCC8AB3D3}" type="sibTrans" cxnId="{5B3E2A27-6F87-40EC-B5B3-8F27689DD993}">
      <dgm:prSet/>
      <dgm:spPr/>
      <dgm:t>
        <a:bodyPr/>
        <a:lstStyle/>
        <a:p>
          <a:endParaRPr lang="en-US"/>
        </a:p>
      </dgm:t>
    </dgm:pt>
    <dgm:pt modelId="{D7BDD223-1B1F-4FEB-B875-62B7DCE7E548}">
      <dgm:prSet phldrT="[Text]"/>
      <dgm:spPr/>
      <dgm:t>
        <a:bodyPr/>
        <a:lstStyle/>
        <a:p>
          <a:r>
            <a:rPr lang="en-US" sz="2800" dirty="0"/>
            <a:t>IB Math SL </a:t>
          </a:r>
          <a:r>
            <a:rPr lang="en-US" sz="2800" dirty="0">
              <a:latin typeface="Calibri Light" panose="020F0302020204030204"/>
            </a:rPr>
            <a:t>B</a:t>
          </a:r>
          <a:endParaRPr lang="en-US" sz="2800" dirty="0"/>
        </a:p>
      </dgm:t>
    </dgm:pt>
    <dgm:pt modelId="{F64CFAA8-1DC4-4A17-BE81-7CCAF9B463B9}" type="parTrans" cxnId="{9F96C13E-C483-42A3-B495-323CA13A0011}">
      <dgm:prSet/>
      <dgm:spPr/>
      <dgm:t>
        <a:bodyPr/>
        <a:lstStyle/>
        <a:p>
          <a:endParaRPr lang="en-US"/>
        </a:p>
      </dgm:t>
    </dgm:pt>
    <dgm:pt modelId="{EFB7922C-A90D-4998-95EF-793D8ED50077}" type="sibTrans" cxnId="{9F96C13E-C483-42A3-B495-323CA13A0011}">
      <dgm:prSet/>
      <dgm:spPr/>
      <dgm:t>
        <a:bodyPr/>
        <a:lstStyle/>
        <a:p>
          <a:endParaRPr lang="en-US"/>
        </a:p>
      </dgm:t>
    </dgm:pt>
    <dgm:pt modelId="{0E7E12C4-EAD2-4AA5-BB76-FE2EB028DDE1}">
      <dgm:prSet phldrT="[Text]"/>
      <dgm:spPr/>
      <dgm:t>
        <a:bodyPr/>
        <a:lstStyle/>
        <a:p>
          <a:r>
            <a:rPr lang="en-US" dirty="0"/>
            <a:t>Algebra Fundamentals</a:t>
          </a:r>
        </a:p>
      </dgm:t>
    </dgm:pt>
    <dgm:pt modelId="{B55E1735-FA0B-42FA-B4E5-75448A7025A7}" type="parTrans" cxnId="{4AF78A63-2544-4881-87F4-B4F8DCE2F68B}">
      <dgm:prSet/>
      <dgm:spPr/>
      <dgm:t>
        <a:bodyPr/>
        <a:lstStyle/>
        <a:p>
          <a:endParaRPr lang="en-US"/>
        </a:p>
      </dgm:t>
    </dgm:pt>
    <dgm:pt modelId="{B0C696A5-F292-4E2E-9933-BD5DB6529FC2}" type="sibTrans" cxnId="{4AF78A63-2544-4881-87F4-B4F8DCE2F68B}">
      <dgm:prSet/>
      <dgm:spPr/>
      <dgm:t>
        <a:bodyPr/>
        <a:lstStyle/>
        <a:p>
          <a:endParaRPr lang="en-US"/>
        </a:p>
      </dgm:t>
    </dgm:pt>
    <dgm:pt modelId="{282DF8A7-C8A2-4C74-8987-64754412CB9C}">
      <dgm:prSet phldrT="[Text]"/>
      <dgm:spPr/>
      <dgm:t>
        <a:bodyPr/>
        <a:lstStyle/>
        <a:p>
          <a:r>
            <a:rPr lang="en-US" dirty="0"/>
            <a:t>10th grade</a:t>
          </a:r>
        </a:p>
      </dgm:t>
    </dgm:pt>
    <dgm:pt modelId="{2DCC981B-4A51-4B18-9159-C1BC464D85FA}" type="parTrans" cxnId="{714AD773-744F-49C0-9091-B287AFC0C529}">
      <dgm:prSet/>
      <dgm:spPr/>
      <dgm:t>
        <a:bodyPr/>
        <a:lstStyle/>
        <a:p>
          <a:endParaRPr lang="en-US"/>
        </a:p>
      </dgm:t>
    </dgm:pt>
    <dgm:pt modelId="{CFAEDFCA-CDB8-4DF7-9D35-628B974B614E}" type="sibTrans" cxnId="{714AD773-744F-49C0-9091-B287AFC0C529}">
      <dgm:prSet/>
      <dgm:spPr/>
      <dgm:t>
        <a:bodyPr/>
        <a:lstStyle/>
        <a:p>
          <a:endParaRPr lang="en-US"/>
        </a:p>
      </dgm:t>
    </dgm:pt>
    <dgm:pt modelId="{49D5C63D-8E6E-4C29-84C5-887E3E4EAE6A}">
      <dgm:prSet phldrT="[Text]"/>
      <dgm:spPr/>
      <dgm:t>
        <a:bodyPr/>
        <a:lstStyle/>
        <a:p>
          <a:r>
            <a:rPr lang="en-US" sz="2600" dirty="0">
              <a:latin typeface="Calibri Light" panose="020F0302020204030204"/>
            </a:rPr>
            <a:t>11th</a:t>
          </a:r>
          <a:r>
            <a:rPr lang="en-US" sz="2600" dirty="0"/>
            <a:t> grade</a:t>
          </a:r>
        </a:p>
      </dgm:t>
    </dgm:pt>
    <dgm:pt modelId="{E12E8DCE-74A2-4CBE-9127-BD951276F77C}" type="parTrans" cxnId="{34188172-E2E5-4F86-BFD5-696C4FA402A2}">
      <dgm:prSet/>
      <dgm:spPr/>
      <dgm:t>
        <a:bodyPr/>
        <a:lstStyle/>
        <a:p>
          <a:endParaRPr lang="en-US"/>
        </a:p>
      </dgm:t>
    </dgm:pt>
    <dgm:pt modelId="{736FBF00-5E12-4B17-9CEB-C5AEDF1717AA}" type="sibTrans" cxnId="{34188172-E2E5-4F86-BFD5-696C4FA402A2}">
      <dgm:prSet/>
      <dgm:spPr/>
      <dgm:t>
        <a:bodyPr/>
        <a:lstStyle/>
        <a:p>
          <a:endParaRPr lang="en-US"/>
        </a:p>
      </dgm:t>
    </dgm:pt>
    <dgm:pt modelId="{55419282-636E-4939-B4D5-0DD93E6E9115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12th grade</a:t>
          </a:r>
        </a:p>
      </dgm:t>
    </dgm:pt>
    <dgm:pt modelId="{DD5C7003-FF60-422B-A591-3BDB9600FB8B}" type="parTrans" cxnId="{4ACA54C9-CC8E-4A87-BBC2-57F13169040D}">
      <dgm:prSet/>
      <dgm:spPr/>
      <dgm:t>
        <a:bodyPr/>
        <a:lstStyle/>
        <a:p>
          <a:endParaRPr lang="en-US"/>
        </a:p>
      </dgm:t>
    </dgm:pt>
    <dgm:pt modelId="{39CDC422-E95F-4B4D-B63A-FCF00151264D}" type="sibTrans" cxnId="{4ACA54C9-CC8E-4A87-BBC2-57F13169040D}">
      <dgm:prSet/>
      <dgm:spPr/>
      <dgm:t>
        <a:bodyPr/>
        <a:lstStyle/>
        <a:p>
          <a:endParaRPr lang="en-US"/>
        </a:p>
      </dgm:t>
    </dgm:pt>
    <dgm:pt modelId="{1AF092B3-C718-4F05-A336-C12F6FD567FA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IB Math SL C</a:t>
          </a:r>
        </a:p>
      </dgm:t>
    </dgm:pt>
    <dgm:pt modelId="{3BCA27B6-05A4-4D57-89B6-6E64BC10086B}" type="parTrans" cxnId="{80563B1B-9391-4441-925D-1A809080BD9A}">
      <dgm:prSet/>
      <dgm:spPr/>
      <dgm:t>
        <a:bodyPr/>
        <a:lstStyle/>
        <a:p>
          <a:endParaRPr lang="en-US"/>
        </a:p>
      </dgm:t>
    </dgm:pt>
    <dgm:pt modelId="{93F89869-8C39-4C77-B992-3D3CD5798AE9}" type="sibTrans" cxnId="{80563B1B-9391-4441-925D-1A809080BD9A}">
      <dgm:prSet/>
      <dgm:spPr/>
      <dgm:t>
        <a:bodyPr/>
        <a:lstStyle/>
        <a:p>
          <a:endParaRPr lang="en-US"/>
        </a:p>
      </dgm:t>
    </dgm:pt>
    <dgm:pt modelId="{B26B1E36-084F-4E33-9981-70C41D9A00CB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IB Math SL D </a:t>
          </a:r>
        </a:p>
      </dgm:t>
    </dgm:pt>
    <dgm:pt modelId="{D2C635F4-0586-43F0-9F3B-5F96CFCDE851}" type="parTrans" cxnId="{933A181B-C9EA-41B4-B98A-F29197130129}">
      <dgm:prSet/>
      <dgm:spPr/>
      <dgm:t>
        <a:bodyPr/>
        <a:lstStyle/>
        <a:p>
          <a:endParaRPr lang="en-US"/>
        </a:p>
      </dgm:t>
    </dgm:pt>
    <dgm:pt modelId="{8FE5E46F-222E-45E8-A167-123C8E540FE1}" type="sibTrans" cxnId="{933A181B-C9EA-41B4-B98A-F29197130129}">
      <dgm:prSet/>
      <dgm:spPr/>
      <dgm:t>
        <a:bodyPr/>
        <a:lstStyle/>
        <a:p>
          <a:endParaRPr lang="en-US"/>
        </a:p>
      </dgm:t>
    </dgm:pt>
    <dgm:pt modelId="{718B7432-459F-4863-A0E8-A579D6ED606A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IB Math SL E</a:t>
          </a:r>
        </a:p>
      </dgm:t>
    </dgm:pt>
    <dgm:pt modelId="{B61C1D16-3A61-401C-AF5E-0DABA33650DE}" type="parTrans" cxnId="{B3B1C836-6E54-4EE8-8DF0-0EADABE1849D}">
      <dgm:prSet/>
      <dgm:spPr/>
      <dgm:t>
        <a:bodyPr/>
        <a:lstStyle/>
        <a:p>
          <a:endParaRPr lang="en-US"/>
        </a:p>
      </dgm:t>
    </dgm:pt>
    <dgm:pt modelId="{E5C1ED0A-F70B-41D6-87C7-466C0916C72F}" type="sibTrans" cxnId="{B3B1C836-6E54-4EE8-8DF0-0EADABE1849D}">
      <dgm:prSet/>
      <dgm:spPr/>
      <dgm:t>
        <a:bodyPr/>
        <a:lstStyle/>
        <a:p>
          <a:endParaRPr lang="en-US"/>
        </a:p>
      </dgm:t>
    </dgm:pt>
    <dgm:pt modelId="{EE015AAB-BCB1-4589-864E-35B3AA8646D3}" type="pres">
      <dgm:prSet presAssocID="{813D89F7-4F11-4A87-B3F8-A613CD506B3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641774C-CE8E-4839-A769-29CE609F9D31}" type="pres">
      <dgm:prSet presAssocID="{649E438B-17E9-4919-ACCE-819D82E47E27}" presName="root1" presStyleCnt="0"/>
      <dgm:spPr/>
    </dgm:pt>
    <dgm:pt modelId="{67414045-168F-46E5-A84F-711BA7038034}" type="pres">
      <dgm:prSet presAssocID="{649E438B-17E9-4919-ACCE-819D82E47E27}" presName="LevelOneTextNode" presStyleLbl="node0" presStyleIdx="0" presStyleCnt="4">
        <dgm:presLayoutVars>
          <dgm:chPref val="3"/>
        </dgm:presLayoutVars>
      </dgm:prSet>
      <dgm:spPr/>
    </dgm:pt>
    <dgm:pt modelId="{E108C8E7-EE26-417B-8409-53A94F45D2B9}" type="pres">
      <dgm:prSet presAssocID="{649E438B-17E9-4919-ACCE-819D82E47E27}" presName="level2hierChild" presStyleCnt="0"/>
      <dgm:spPr/>
    </dgm:pt>
    <dgm:pt modelId="{EF48A678-48EA-4143-9B5B-8A71F559C1C3}" type="pres">
      <dgm:prSet presAssocID="{0E7E12C4-EAD2-4AA5-BB76-FE2EB028DDE1}" presName="root1" presStyleCnt="0"/>
      <dgm:spPr/>
    </dgm:pt>
    <dgm:pt modelId="{A715CC89-8463-4E09-877D-9A07634C6109}" type="pres">
      <dgm:prSet presAssocID="{0E7E12C4-EAD2-4AA5-BB76-FE2EB028DDE1}" presName="LevelOneTextNode" presStyleLbl="node0" presStyleIdx="1" presStyleCnt="4">
        <dgm:presLayoutVars>
          <dgm:chPref val="3"/>
        </dgm:presLayoutVars>
      </dgm:prSet>
      <dgm:spPr/>
    </dgm:pt>
    <dgm:pt modelId="{1F8AED01-E837-483D-B33B-7C999F25E793}" type="pres">
      <dgm:prSet presAssocID="{0E7E12C4-EAD2-4AA5-BB76-FE2EB028DDE1}" presName="level2hierChild" presStyleCnt="0"/>
      <dgm:spPr/>
    </dgm:pt>
    <dgm:pt modelId="{4BBEE619-19D8-4C98-BD46-B1FE5C8DA40A}" type="pres">
      <dgm:prSet presAssocID="{DEA2B517-F4BB-49A8-BD9F-51031EE67BF6}" presName="root1" presStyleCnt="0"/>
      <dgm:spPr/>
    </dgm:pt>
    <dgm:pt modelId="{81810E2C-FE97-4228-ADD4-D921941B133C}" type="pres">
      <dgm:prSet presAssocID="{DEA2B517-F4BB-49A8-BD9F-51031EE67BF6}" presName="LevelOneTextNode" presStyleLbl="node0" presStyleIdx="2" presStyleCnt="4">
        <dgm:presLayoutVars>
          <dgm:chPref val="3"/>
        </dgm:presLayoutVars>
      </dgm:prSet>
      <dgm:spPr/>
    </dgm:pt>
    <dgm:pt modelId="{AED2EEA5-DD52-4351-8417-E8B92C6F10E1}" type="pres">
      <dgm:prSet presAssocID="{DEA2B517-F4BB-49A8-BD9F-51031EE67BF6}" presName="level2hierChild" presStyleCnt="0"/>
      <dgm:spPr/>
    </dgm:pt>
    <dgm:pt modelId="{87893EAA-463C-431D-AD58-6EC848F26C9B}" type="pres">
      <dgm:prSet presAssocID="{C2B67D3C-C500-44B1-997B-25CA75D6A36A}" presName="root1" presStyleCnt="0"/>
      <dgm:spPr/>
    </dgm:pt>
    <dgm:pt modelId="{C530F710-3AC4-4ADD-9090-47CC8F6CC596}" type="pres">
      <dgm:prSet presAssocID="{C2B67D3C-C500-44B1-997B-25CA75D6A36A}" presName="LevelOneTextNode" presStyleLbl="node0" presStyleIdx="3" presStyleCnt="4">
        <dgm:presLayoutVars>
          <dgm:chPref val="3"/>
        </dgm:presLayoutVars>
      </dgm:prSet>
      <dgm:spPr/>
    </dgm:pt>
    <dgm:pt modelId="{8251AA2C-D783-4C68-8723-E8C2181C0C81}" type="pres">
      <dgm:prSet presAssocID="{C2B67D3C-C500-44B1-997B-25CA75D6A36A}" presName="level2hierChild" presStyleCnt="0"/>
      <dgm:spPr/>
    </dgm:pt>
    <dgm:pt modelId="{95AEC699-0B5C-4E14-B365-43BB6B254857}" type="pres">
      <dgm:prSet presAssocID="{2DCC981B-4A51-4B18-9159-C1BC464D85FA}" presName="conn2-1" presStyleLbl="parChTrans1D2" presStyleIdx="0" presStyleCnt="3"/>
      <dgm:spPr/>
    </dgm:pt>
    <dgm:pt modelId="{30DE6ECF-8F92-4BF7-829B-4220C7580EFD}" type="pres">
      <dgm:prSet presAssocID="{2DCC981B-4A51-4B18-9159-C1BC464D85FA}" presName="connTx" presStyleLbl="parChTrans1D2" presStyleIdx="0" presStyleCnt="3"/>
      <dgm:spPr/>
    </dgm:pt>
    <dgm:pt modelId="{EB6EDBEB-B824-44F1-A55D-EBDA187152C3}" type="pres">
      <dgm:prSet presAssocID="{282DF8A7-C8A2-4C74-8987-64754412CB9C}" presName="root2" presStyleCnt="0"/>
      <dgm:spPr/>
    </dgm:pt>
    <dgm:pt modelId="{2EBD00AF-025E-4229-82DF-F6E51A9FA89A}" type="pres">
      <dgm:prSet presAssocID="{282DF8A7-C8A2-4C74-8987-64754412CB9C}" presName="LevelTwoTextNode" presStyleLbl="node2" presStyleIdx="0" presStyleCnt="3">
        <dgm:presLayoutVars>
          <dgm:chPref val="3"/>
        </dgm:presLayoutVars>
      </dgm:prSet>
      <dgm:spPr/>
    </dgm:pt>
    <dgm:pt modelId="{21791985-21E2-47BC-911A-2CD5EE1486D3}" type="pres">
      <dgm:prSet presAssocID="{282DF8A7-C8A2-4C74-8987-64754412CB9C}" presName="level3hierChild" presStyleCnt="0"/>
      <dgm:spPr/>
    </dgm:pt>
    <dgm:pt modelId="{8A93F549-AC89-457E-A230-4CD8C0788A28}" type="pres">
      <dgm:prSet presAssocID="{F1DFBEA8-8275-4629-B709-1F28075637A9}" presName="conn2-1" presStyleLbl="parChTrans1D2" presStyleIdx="1" presStyleCnt="3"/>
      <dgm:spPr/>
    </dgm:pt>
    <dgm:pt modelId="{9D49ACD6-5430-47A0-ADB2-5362A38C9F92}" type="pres">
      <dgm:prSet presAssocID="{F1DFBEA8-8275-4629-B709-1F28075637A9}" presName="connTx" presStyleLbl="parChTrans1D2" presStyleIdx="1" presStyleCnt="3"/>
      <dgm:spPr/>
    </dgm:pt>
    <dgm:pt modelId="{BFE27295-C4AB-4F34-B99A-06174ED58C9A}" type="pres">
      <dgm:prSet presAssocID="{017BB4EC-625B-4861-B701-20DFEFC1E09B}" presName="root2" presStyleCnt="0"/>
      <dgm:spPr/>
    </dgm:pt>
    <dgm:pt modelId="{25818ED9-E8C0-4146-AA4C-F6C939A99115}" type="pres">
      <dgm:prSet presAssocID="{017BB4EC-625B-4861-B701-20DFEFC1E09B}" presName="LevelTwoTextNode" presStyleLbl="node2" presStyleIdx="1" presStyleCnt="3">
        <dgm:presLayoutVars>
          <dgm:chPref val="3"/>
        </dgm:presLayoutVars>
      </dgm:prSet>
      <dgm:spPr/>
    </dgm:pt>
    <dgm:pt modelId="{2A7F1EA2-DB45-49CC-8E53-34D1B051EEC4}" type="pres">
      <dgm:prSet presAssocID="{017BB4EC-625B-4861-B701-20DFEFC1E09B}" presName="level3hierChild" presStyleCnt="0"/>
      <dgm:spPr/>
    </dgm:pt>
    <dgm:pt modelId="{B9527552-5BB4-435B-A3E7-D57C9278BD77}" type="pres">
      <dgm:prSet presAssocID="{2ADC8712-2761-4D02-BCF5-7DE3EF9CF5FB}" presName="conn2-1" presStyleLbl="parChTrans1D2" presStyleIdx="2" presStyleCnt="3"/>
      <dgm:spPr/>
    </dgm:pt>
    <dgm:pt modelId="{65B2469A-1655-47AF-A6C7-F9D5BC4381BB}" type="pres">
      <dgm:prSet presAssocID="{2ADC8712-2761-4D02-BCF5-7DE3EF9CF5FB}" presName="connTx" presStyleLbl="parChTrans1D2" presStyleIdx="2" presStyleCnt="3"/>
      <dgm:spPr/>
    </dgm:pt>
    <dgm:pt modelId="{A8662B55-A0CC-4817-B2B3-0DE7ADF55E39}" type="pres">
      <dgm:prSet presAssocID="{821FD692-2780-4F12-8E67-90B936654150}" presName="root2" presStyleCnt="0"/>
      <dgm:spPr/>
    </dgm:pt>
    <dgm:pt modelId="{E16AF785-8D97-413B-94DC-C402DE717818}" type="pres">
      <dgm:prSet presAssocID="{821FD692-2780-4F12-8E67-90B936654150}" presName="LevelTwoTextNode" presStyleLbl="node2" presStyleIdx="2" presStyleCnt="3">
        <dgm:presLayoutVars>
          <dgm:chPref val="3"/>
        </dgm:presLayoutVars>
      </dgm:prSet>
      <dgm:spPr/>
    </dgm:pt>
    <dgm:pt modelId="{8F14CBCB-7629-4CDC-A3C4-46851A4F87F9}" type="pres">
      <dgm:prSet presAssocID="{821FD692-2780-4F12-8E67-90B936654150}" presName="level3hierChild" presStyleCnt="0"/>
      <dgm:spPr/>
    </dgm:pt>
    <dgm:pt modelId="{CE54AC7C-06A0-4A68-ADAB-A3B9D0531EC2}" type="pres">
      <dgm:prSet presAssocID="{C9E47733-09D1-4299-B744-B4A56347B180}" presName="conn2-1" presStyleLbl="parChTrans1D3" presStyleIdx="0" presStyleCnt="2"/>
      <dgm:spPr/>
    </dgm:pt>
    <dgm:pt modelId="{143449FB-8E69-45DC-BF97-431684F41E5A}" type="pres">
      <dgm:prSet presAssocID="{C9E47733-09D1-4299-B744-B4A56347B180}" presName="connTx" presStyleLbl="parChTrans1D3" presStyleIdx="0" presStyleCnt="2"/>
      <dgm:spPr/>
    </dgm:pt>
    <dgm:pt modelId="{21A9A647-F2B8-41AF-9DFF-9167818ECB1C}" type="pres">
      <dgm:prSet presAssocID="{ACDFE78B-B217-4FD4-A3F1-D953C56211A1}" presName="root2" presStyleCnt="0"/>
      <dgm:spPr/>
    </dgm:pt>
    <dgm:pt modelId="{19DE4AF5-C451-47D8-8F8E-C84EEE76F651}" type="pres">
      <dgm:prSet presAssocID="{ACDFE78B-B217-4FD4-A3F1-D953C56211A1}" presName="LevelTwoTextNode" presStyleLbl="node3" presStyleIdx="0" presStyleCnt="2">
        <dgm:presLayoutVars>
          <dgm:chPref val="3"/>
        </dgm:presLayoutVars>
      </dgm:prSet>
      <dgm:spPr/>
    </dgm:pt>
    <dgm:pt modelId="{3CB5D4F3-C9BC-451B-AA3C-9E688B62F6FC}" type="pres">
      <dgm:prSet presAssocID="{ACDFE78B-B217-4FD4-A3F1-D953C56211A1}" presName="level3hierChild" presStyleCnt="0"/>
      <dgm:spPr/>
    </dgm:pt>
    <dgm:pt modelId="{28D68DFB-A1C2-42E0-819C-FB6BE1470C78}" type="pres">
      <dgm:prSet presAssocID="{62DC487A-A70F-49CE-AD11-D59047BD95F1}" presName="conn2-1" presStyleLbl="parChTrans1D3" presStyleIdx="1" presStyleCnt="2"/>
      <dgm:spPr/>
    </dgm:pt>
    <dgm:pt modelId="{F64BB539-D5DE-43CD-B89C-19192533218A}" type="pres">
      <dgm:prSet presAssocID="{62DC487A-A70F-49CE-AD11-D59047BD95F1}" presName="connTx" presStyleLbl="parChTrans1D3" presStyleIdx="1" presStyleCnt="2"/>
      <dgm:spPr/>
    </dgm:pt>
    <dgm:pt modelId="{B97FA782-C01F-4290-832A-889AF00F57D1}" type="pres">
      <dgm:prSet presAssocID="{65356AB0-676F-4B46-B699-EE6800C46CA4}" presName="root2" presStyleCnt="0"/>
      <dgm:spPr/>
    </dgm:pt>
    <dgm:pt modelId="{60D10EBB-B65C-4AB1-A72A-A0FB3323B0C9}" type="pres">
      <dgm:prSet presAssocID="{65356AB0-676F-4B46-B699-EE6800C46CA4}" presName="LevelTwoTextNode" presStyleLbl="node3" presStyleIdx="1" presStyleCnt="2">
        <dgm:presLayoutVars>
          <dgm:chPref val="3"/>
        </dgm:presLayoutVars>
      </dgm:prSet>
      <dgm:spPr/>
    </dgm:pt>
    <dgm:pt modelId="{3653964B-B64B-468E-BC4F-2AB850B18A3B}" type="pres">
      <dgm:prSet presAssocID="{65356AB0-676F-4B46-B699-EE6800C46CA4}" presName="level3hierChild" presStyleCnt="0"/>
      <dgm:spPr/>
    </dgm:pt>
    <dgm:pt modelId="{6B4FB4AC-EB07-470C-A063-F04E4BA97ED0}" type="pres">
      <dgm:prSet presAssocID="{E12E8DCE-74A2-4CBE-9127-BD951276F77C}" presName="conn2-1" presStyleLbl="parChTrans1D4" presStyleIdx="0" presStyleCnt="7"/>
      <dgm:spPr/>
    </dgm:pt>
    <dgm:pt modelId="{E817A57B-8E6C-4A4D-94C3-C6F5C5A2B2A4}" type="pres">
      <dgm:prSet presAssocID="{E12E8DCE-74A2-4CBE-9127-BD951276F77C}" presName="connTx" presStyleLbl="parChTrans1D4" presStyleIdx="0" presStyleCnt="7"/>
      <dgm:spPr/>
    </dgm:pt>
    <dgm:pt modelId="{1A91F0D9-BA24-42B7-9518-19EC5C5568BF}" type="pres">
      <dgm:prSet presAssocID="{49D5C63D-8E6E-4C29-84C5-887E3E4EAE6A}" presName="root2" presStyleCnt="0"/>
      <dgm:spPr/>
    </dgm:pt>
    <dgm:pt modelId="{74C9312C-416E-4725-95BE-1D898B683FFF}" type="pres">
      <dgm:prSet presAssocID="{49D5C63D-8E6E-4C29-84C5-887E3E4EAE6A}" presName="LevelTwoTextNode" presStyleLbl="node4" presStyleIdx="0" presStyleCnt="7">
        <dgm:presLayoutVars>
          <dgm:chPref val="3"/>
        </dgm:presLayoutVars>
      </dgm:prSet>
      <dgm:spPr/>
    </dgm:pt>
    <dgm:pt modelId="{EBA7132C-D0FB-4C68-91E7-D7763A030465}" type="pres">
      <dgm:prSet presAssocID="{49D5C63D-8E6E-4C29-84C5-887E3E4EAE6A}" presName="level3hierChild" presStyleCnt="0"/>
      <dgm:spPr/>
    </dgm:pt>
    <dgm:pt modelId="{512BD45A-FDFB-4032-9014-C3981FDFB8C3}" type="pres">
      <dgm:prSet presAssocID="{66CFA01A-240E-4C0A-8E15-DD1EEF3D2EA3}" presName="conn2-1" presStyleLbl="parChTrans1D4" presStyleIdx="1" presStyleCnt="7"/>
      <dgm:spPr/>
    </dgm:pt>
    <dgm:pt modelId="{CE1730E3-88D2-43FE-890C-D5E05F91D5DA}" type="pres">
      <dgm:prSet presAssocID="{66CFA01A-240E-4C0A-8E15-DD1EEF3D2EA3}" presName="connTx" presStyleLbl="parChTrans1D4" presStyleIdx="1" presStyleCnt="7"/>
      <dgm:spPr/>
    </dgm:pt>
    <dgm:pt modelId="{2F2F758B-64DB-4F60-8130-935FB0EEDEAD}" type="pres">
      <dgm:prSet presAssocID="{A5588A2F-48EB-4C13-9740-AE094C598645}" presName="root2" presStyleCnt="0"/>
      <dgm:spPr/>
    </dgm:pt>
    <dgm:pt modelId="{1AE323A8-D790-49B8-BC9B-48B5C28A1847}" type="pres">
      <dgm:prSet presAssocID="{A5588A2F-48EB-4C13-9740-AE094C598645}" presName="LevelTwoTextNode" presStyleLbl="node4" presStyleIdx="1" presStyleCnt="7">
        <dgm:presLayoutVars>
          <dgm:chPref val="3"/>
        </dgm:presLayoutVars>
      </dgm:prSet>
      <dgm:spPr/>
    </dgm:pt>
    <dgm:pt modelId="{4AFC1751-433B-495F-A82F-CC183E3163C9}" type="pres">
      <dgm:prSet presAssocID="{A5588A2F-48EB-4C13-9740-AE094C598645}" presName="level3hierChild" presStyleCnt="0"/>
      <dgm:spPr/>
    </dgm:pt>
    <dgm:pt modelId="{D5CED458-09F7-4B44-AFB1-CFA5C51D2422}" type="pres">
      <dgm:prSet presAssocID="{F64CFAA8-1DC4-4A17-BE81-7CCAF9B463B9}" presName="conn2-1" presStyleLbl="parChTrans1D4" presStyleIdx="2" presStyleCnt="7"/>
      <dgm:spPr/>
    </dgm:pt>
    <dgm:pt modelId="{4E0D2747-1E08-4F84-A760-5285F3CA0AFB}" type="pres">
      <dgm:prSet presAssocID="{F64CFAA8-1DC4-4A17-BE81-7CCAF9B463B9}" presName="connTx" presStyleLbl="parChTrans1D4" presStyleIdx="2" presStyleCnt="7"/>
      <dgm:spPr/>
    </dgm:pt>
    <dgm:pt modelId="{B734B1D6-F67E-42C7-BCE9-2247CFA59CC7}" type="pres">
      <dgm:prSet presAssocID="{D7BDD223-1B1F-4FEB-B875-62B7DCE7E548}" presName="root2" presStyleCnt="0"/>
      <dgm:spPr/>
    </dgm:pt>
    <dgm:pt modelId="{5C3DFC11-2ED6-4648-9131-E32496F31917}" type="pres">
      <dgm:prSet presAssocID="{D7BDD223-1B1F-4FEB-B875-62B7DCE7E548}" presName="LevelTwoTextNode" presStyleLbl="node4" presStyleIdx="2" presStyleCnt="7">
        <dgm:presLayoutVars>
          <dgm:chPref val="3"/>
        </dgm:presLayoutVars>
      </dgm:prSet>
      <dgm:spPr/>
    </dgm:pt>
    <dgm:pt modelId="{29F57D17-E556-4D8F-8EFB-E13CCB236A6C}" type="pres">
      <dgm:prSet presAssocID="{D7BDD223-1B1F-4FEB-B875-62B7DCE7E548}" presName="level3hierChild" presStyleCnt="0"/>
      <dgm:spPr/>
    </dgm:pt>
    <dgm:pt modelId="{6B0985B1-2D81-44D4-8A07-D9321464ECEE}" type="pres">
      <dgm:prSet presAssocID="{DD5C7003-FF60-422B-A591-3BDB9600FB8B}" presName="conn2-1" presStyleLbl="parChTrans1D4" presStyleIdx="3" presStyleCnt="7"/>
      <dgm:spPr/>
    </dgm:pt>
    <dgm:pt modelId="{3100C886-B31F-4B91-AD33-4373D9685F34}" type="pres">
      <dgm:prSet presAssocID="{DD5C7003-FF60-422B-A591-3BDB9600FB8B}" presName="connTx" presStyleLbl="parChTrans1D4" presStyleIdx="3" presStyleCnt="7"/>
      <dgm:spPr/>
    </dgm:pt>
    <dgm:pt modelId="{1D76CE45-D80C-46A2-91E2-158F164F2B8B}" type="pres">
      <dgm:prSet presAssocID="{55419282-636E-4939-B4D5-0DD93E6E9115}" presName="root2" presStyleCnt="0"/>
      <dgm:spPr/>
    </dgm:pt>
    <dgm:pt modelId="{8B633F5D-85D4-4DDA-972E-B0B31B99AEF7}" type="pres">
      <dgm:prSet presAssocID="{55419282-636E-4939-B4D5-0DD93E6E9115}" presName="LevelTwoTextNode" presStyleLbl="node4" presStyleIdx="3" presStyleCnt="7">
        <dgm:presLayoutVars>
          <dgm:chPref val="3"/>
        </dgm:presLayoutVars>
      </dgm:prSet>
      <dgm:spPr/>
    </dgm:pt>
    <dgm:pt modelId="{40061869-F240-48A0-A8F3-426207664D68}" type="pres">
      <dgm:prSet presAssocID="{55419282-636E-4939-B4D5-0DD93E6E9115}" presName="level3hierChild" presStyleCnt="0"/>
      <dgm:spPr/>
    </dgm:pt>
    <dgm:pt modelId="{FC77224E-FFD5-470D-8137-85BA8DDFEA84}" type="pres">
      <dgm:prSet presAssocID="{3BCA27B6-05A4-4D57-89B6-6E64BC10086B}" presName="conn2-1" presStyleLbl="parChTrans1D4" presStyleIdx="4" presStyleCnt="7"/>
      <dgm:spPr/>
    </dgm:pt>
    <dgm:pt modelId="{00239B93-14C5-44E0-933A-3E34C4821B68}" type="pres">
      <dgm:prSet presAssocID="{3BCA27B6-05A4-4D57-89B6-6E64BC10086B}" presName="connTx" presStyleLbl="parChTrans1D4" presStyleIdx="4" presStyleCnt="7"/>
      <dgm:spPr/>
    </dgm:pt>
    <dgm:pt modelId="{BF74E1EC-64A4-49BD-853F-C760009C0A68}" type="pres">
      <dgm:prSet presAssocID="{1AF092B3-C718-4F05-A336-C12F6FD567FA}" presName="root2" presStyleCnt="0"/>
      <dgm:spPr/>
    </dgm:pt>
    <dgm:pt modelId="{234D7FA2-53F9-4037-B435-81C136433AB6}" type="pres">
      <dgm:prSet presAssocID="{1AF092B3-C718-4F05-A336-C12F6FD567FA}" presName="LevelTwoTextNode" presStyleLbl="node4" presStyleIdx="4" presStyleCnt="7">
        <dgm:presLayoutVars>
          <dgm:chPref val="3"/>
        </dgm:presLayoutVars>
      </dgm:prSet>
      <dgm:spPr/>
    </dgm:pt>
    <dgm:pt modelId="{7F3215C7-2047-4EEA-8FC3-C2861D8EADD2}" type="pres">
      <dgm:prSet presAssocID="{1AF092B3-C718-4F05-A336-C12F6FD567FA}" presName="level3hierChild" presStyleCnt="0"/>
      <dgm:spPr/>
    </dgm:pt>
    <dgm:pt modelId="{718E42D8-0185-48EB-90C7-29F6BBBCAAAE}" type="pres">
      <dgm:prSet presAssocID="{D2C635F4-0586-43F0-9F3B-5F96CFCDE851}" presName="conn2-1" presStyleLbl="parChTrans1D4" presStyleIdx="5" presStyleCnt="7"/>
      <dgm:spPr/>
    </dgm:pt>
    <dgm:pt modelId="{FF7626F1-611B-4B1A-830B-64BF74E9938B}" type="pres">
      <dgm:prSet presAssocID="{D2C635F4-0586-43F0-9F3B-5F96CFCDE851}" presName="connTx" presStyleLbl="parChTrans1D4" presStyleIdx="5" presStyleCnt="7"/>
      <dgm:spPr/>
    </dgm:pt>
    <dgm:pt modelId="{37EDB556-1707-4F14-B8FB-FBD8E9D9DE7F}" type="pres">
      <dgm:prSet presAssocID="{B26B1E36-084F-4E33-9981-70C41D9A00CB}" presName="root2" presStyleCnt="0"/>
      <dgm:spPr/>
    </dgm:pt>
    <dgm:pt modelId="{EB6FFB3C-DE87-40F3-9135-A85C2295260D}" type="pres">
      <dgm:prSet presAssocID="{B26B1E36-084F-4E33-9981-70C41D9A00CB}" presName="LevelTwoTextNode" presStyleLbl="node4" presStyleIdx="5" presStyleCnt="7">
        <dgm:presLayoutVars>
          <dgm:chPref val="3"/>
        </dgm:presLayoutVars>
      </dgm:prSet>
      <dgm:spPr/>
    </dgm:pt>
    <dgm:pt modelId="{EF4B3C1E-5C51-40DC-B1D9-D0DDBFB94AD6}" type="pres">
      <dgm:prSet presAssocID="{B26B1E36-084F-4E33-9981-70C41D9A00CB}" presName="level3hierChild" presStyleCnt="0"/>
      <dgm:spPr/>
    </dgm:pt>
    <dgm:pt modelId="{C0F8C8FB-60F7-4F66-9478-639B0173F3A0}" type="pres">
      <dgm:prSet presAssocID="{B61C1D16-3A61-401C-AF5E-0DABA33650DE}" presName="conn2-1" presStyleLbl="parChTrans1D4" presStyleIdx="6" presStyleCnt="7"/>
      <dgm:spPr/>
    </dgm:pt>
    <dgm:pt modelId="{DF9BE63D-B46A-4D07-A662-F4A8B0815C47}" type="pres">
      <dgm:prSet presAssocID="{B61C1D16-3A61-401C-AF5E-0DABA33650DE}" presName="connTx" presStyleLbl="parChTrans1D4" presStyleIdx="6" presStyleCnt="7"/>
      <dgm:spPr/>
    </dgm:pt>
    <dgm:pt modelId="{969D103C-883C-440D-8306-64428047AE9C}" type="pres">
      <dgm:prSet presAssocID="{718B7432-459F-4863-A0E8-A579D6ED606A}" presName="root2" presStyleCnt="0"/>
      <dgm:spPr/>
    </dgm:pt>
    <dgm:pt modelId="{D143AE9E-FB3C-4D1C-A95E-8019E91D6A56}" type="pres">
      <dgm:prSet presAssocID="{718B7432-459F-4863-A0E8-A579D6ED606A}" presName="LevelTwoTextNode" presStyleLbl="node4" presStyleIdx="6" presStyleCnt="7">
        <dgm:presLayoutVars>
          <dgm:chPref val="3"/>
        </dgm:presLayoutVars>
      </dgm:prSet>
      <dgm:spPr/>
    </dgm:pt>
    <dgm:pt modelId="{0E294995-EEF8-40B7-A415-CAD11516F992}" type="pres">
      <dgm:prSet presAssocID="{718B7432-459F-4863-A0E8-A579D6ED606A}" presName="level3hierChild" presStyleCnt="0"/>
      <dgm:spPr/>
    </dgm:pt>
  </dgm:ptLst>
  <dgm:cxnLst>
    <dgm:cxn modelId="{AA764F01-3C6F-438F-9CCF-213ECA7CAC0C}" type="presOf" srcId="{649E438B-17E9-4919-ACCE-819D82E47E27}" destId="{67414045-168F-46E5-A84F-711BA7038034}" srcOrd="0" destOrd="0" presId="urn:microsoft.com/office/officeart/2005/8/layout/hierarchy2"/>
    <dgm:cxn modelId="{5800E906-2EA3-4D07-8BB6-E97CABA03664}" type="presOf" srcId="{2ADC8712-2761-4D02-BCF5-7DE3EF9CF5FB}" destId="{B9527552-5BB4-435B-A3E7-D57C9278BD77}" srcOrd="0" destOrd="0" presId="urn:microsoft.com/office/officeart/2005/8/layout/hierarchy2"/>
    <dgm:cxn modelId="{BEC6D307-D591-4E24-94F5-A448B25602B4}" type="presOf" srcId="{F1DFBEA8-8275-4629-B709-1F28075637A9}" destId="{9D49ACD6-5430-47A0-ADB2-5362A38C9F92}" srcOrd="1" destOrd="0" presId="urn:microsoft.com/office/officeart/2005/8/layout/hierarchy2"/>
    <dgm:cxn modelId="{86BE7209-1041-4541-9FA3-2701415DE008}" type="presOf" srcId="{B61C1D16-3A61-401C-AF5E-0DABA33650DE}" destId="{C0F8C8FB-60F7-4F66-9478-639B0173F3A0}" srcOrd="0" destOrd="0" presId="urn:microsoft.com/office/officeart/2005/8/layout/hierarchy2"/>
    <dgm:cxn modelId="{F33D6B0A-AE4B-4B54-BF8C-C3C5BBEC210D}" type="presOf" srcId="{F64CFAA8-1DC4-4A17-BE81-7CCAF9B463B9}" destId="{4E0D2747-1E08-4F84-A760-5285F3CA0AFB}" srcOrd="1" destOrd="0" presId="urn:microsoft.com/office/officeart/2005/8/layout/hierarchy2"/>
    <dgm:cxn modelId="{63E6E00A-E535-4DEC-B85B-7C30BF594E2E}" type="presOf" srcId="{ACDFE78B-B217-4FD4-A3F1-D953C56211A1}" destId="{19DE4AF5-C451-47D8-8F8E-C84EEE76F651}" srcOrd="0" destOrd="0" presId="urn:microsoft.com/office/officeart/2005/8/layout/hierarchy2"/>
    <dgm:cxn modelId="{0E2E490C-6A17-483C-91ED-12AE51B414D4}" type="presOf" srcId="{E12E8DCE-74A2-4CBE-9127-BD951276F77C}" destId="{E817A57B-8E6C-4A4D-94C3-C6F5C5A2B2A4}" srcOrd="1" destOrd="0" presId="urn:microsoft.com/office/officeart/2005/8/layout/hierarchy2"/>
    <dgm:cxn modelId="{FA6E8617-9FD4-41F8-9C9A-7D40DB1CBD94}" srcId="{821FD692-2780-4F12-8E67-90B936654150}" destId="{ACDFE78B-B217-4FD4-A3F1-D953C56211A1}" srcOrd="0" destOrd="0" parTransId="{C9E47733-09D1-4299-B744-B4A56347B180}" sibTransId="{9BE68304-9575-4119-BD7F-594A4123C25D}"/>
    <dgm:cxn modelId="{933A181B-C9EA-41B4-B98A-F29197130129}" srcId="{D7BDD223-1B1F-4FEB-B875-62B7DCE7E548}" destId="{B26B1E36-084F-4E33-9981-70C41D9A00CB}" srcOrd="2" destOrd="0" parTransId="{D2C635F4-0586-43F0-9F3B-5F96CFCDE851}" sibTransId="{8FE5E46F-222E-45E8-A167-123C8E540FE1}"/>
    <dgm:cxn modelId="{80563B1B-9391-4441-925D-1A809080BD9A}" srcId="{D7BDD223-1B1F-4FEB-B875-62B7DCE7E548}" destId="{1AF092B3-C718-4F05-A336-C12F6FD567FA}" srcOrd="1" destOrd="0" parTransId="{3BCA27B6-05A4-4D57-89B6-6E64BC10086B}" sibTransId="{93F89869-8C39-4C77-B992-3D3CD5798AE9}"/>
    <dgm:cxn modelId="{E36FC622-EC71-4F4D-86A4-4BC710DF5AD2}" type="presOf" srcId="{0E7E12C4-EAD2-4AA5-BB76-FE2EB028DDE1}" destId="{A715CC89-8463-4E09-877D-9A07634C6109}" srcOrd="0" destOrd="0" presId="urn:microsoft.com/office/officeart/2005/8/layout/hierarchy2"/>
    <dgm:cxn modelId="{C88AFE26-B4B0-4480-BECE-0BAD982CA7BA}" type="presOf" srcId="{DD5C7003-FF60-422B-A591-3BDB9600FB8B}" destId="{3100C886-B31F-4B91-AD33-4373D9685F34}" srcOrd="1" destOrd="0" presId="urn:microsoft.com/office/officeart/2005/8/layout/hierarchy2"/>
    <dgm:cxn modelId="{5B3E2A27-6F87-40EC-B5B3-8F27689DD993}" srcId="{821FD692-2780-4F12-8E67-90B936654150}" destId="{65356AB0-676F-4B46-B699-EE6800C46CA4}" srcOrd="1" destOrd="0" parTransId="{62DC487A-A70F-49CE-AD11-D59047BD95F1}" sibTransId="{1BA58F11-0C49-459B-9171-798BCC8AB3D3}"/>
    <dgm:cxn modelId="{AB706227-3792-4B7F-B11E-F70A6BE69CAD}" type="presOf" srcId="{2DCC981B-4A51-4B18-9159-C1BC464D85FA}" destId="{30DE6ECF-8F92-4BF7-829B-4220C7580EFD}" srcOrd="1" destOrd="0" presId="urn:microsoft.com/office/officeart/2005/8/layout/hierarchy2"/>
    <dgm:cxn modelId="{4EDCB328-D34F-4F54-A652-E9A46158B3AC}" type="presOf" srcId="{62DC487A-A70F-49CE-AD11-D59047BD95F1}" destId="{28D68DFB-A1C2-42E0-819C-FB6BE1470C78}" srcOrd="0" destOrd="0" presId="urn:microsoft.com/office/officeart/2005/8/layout/hierarchy2"/>
    <dgm:cxn modelId="{7828FE33-8671-4FC7-A75C-CCFE8FD00DA1}" type="presOf" srcId="{2DCC981B-4A51-4B18-9159-C1BC464D85FA}" destId="{95AEC699-0B5C-4E14-B365-43BB6B254857}" srcOrd="0" destOrd="0" presId="urn:microsoft.com/office/officeart/2005/8/layout/hierarchy2"/>
    <dgm:cxn modelId="{B3B1C836-6E54-4EE8-8DF0-0EADABE1849D}" srcId="{D7BDD223-1B1F-4FEB-B875-62B7DCE7E548}" destId="{718B7432-459F-4863-A0E8-A579D6ED606A}" srcOrd="3" destOrd="0" parTransId="{B61C1D16-3A61-401C-AF5E-0DABA33650DE}" sibTransId="{E5C1ED0A-F70B-41D6-87C7-466C0916C72F}"/>
    <dgm:cxn modelId="{9663DB37-BAB2-4C0F-BE45-8CCCD08EBF8E}" type="presOf" srcId="{282DF8A7-C8A2-4C74-8987-64754412CB9C}" destId="{2EBD00AF-025E-4229-82DF-F6E51A9FA89A}" srcOrd="0" destOrd="0" presId="urn:microsoft.com/office/officeart/2005/8/layout/hierarchy2"/>
    <dgm:cxn modelId="{7E425E39-DC56-4DC6-8A97-A81E3E58F1EF}" type="presOf" srcId="{D2C635F4-0586-43F0-9F3B-5F96CFCDE851}" destId="{718E42D8-0185-48EB-90C7-29F6BBBCAAAE}" srcOrd="0" destOrd="0" presId="urn:microsoft.com/office/officeart/2005/8/layout/hierarchy2"/>
    <dgm:cxn modelId="{9F96C13E-C483-42A3-B495-323CA13A0011}" srcId="{65356AB0-676F-4B46-B699-EE6800C46CA4}" destId="{D7BDD223-1B1F-4FEB-B875-62B7DCE7E548}" srcOrd="2" destOrd="0" parTransId="{F64CFAA8-1DC4-4A17-BE81-7CCAF9B463B9}" sibTransId="{EFB7922C-A90D-4998-95EF-793D8ED50077}"/>
    <dgm:cxn modelId="{6BB47D5F-6C2D-4CE2-9522-D3E803F500F2}" type="presOf" srcId="{DEA2B517-F4BB-49A8-BD9F-51031EE67BF6}" destId="{81810E2C-FE97-4228-ADD4-D921941B133C}" srcOrd="0" destOrd="0" presId="urn:microsoft.com/office/officeart/2005/8/layout/hierarchy2"/>
    <dgm:cxn modelId="{4AF78A63-2544-4881-87F4-B4F8DCE2F68B}" srcId="{813D89F7-4F11-4A87-B3F8-A613CD506B3F}" destId="{0E7E12C4-EAD2-4AA5-BB76-FE2EB028DDE1}" srcOrd="1" destOrd="0" parTransId="{B55E1735-FA0B-42FA-B4E5-75448A7025A7}" sibTransId="{B0C696A5-F292-4E2E-9933-BD5DB6529FC2}"/>
    <dgm:cxn modelId="{2958F343-747D-4C2A-893D-BD34DE409AFE}" type="presOf" srcId="{66CFA01A-240E-4C0A-8E15-DD1EEF3D2EA3}" destId="{CE1730E3-88D2-43FE-890C-D5E05F91D5DA}" srcOrd="1" destOrd="0" presId="urn:microsoft.com/office/officeart/2005/8/layout/hierarchy2"/>
    <dgm:cxn modelId="{DA9E0446-D3AF-49B6-8A9C-B8471BBB5CB1}" srcId="{65356AB0-676F-4B46-B699-EE6800C46CA4}" destId="{A5588A2F-48EB-4C13-9740-AE094C598645}" srcOrd="1" destOrd="0" parTransId="{66CFA01A-240E-4C0A-8E15-DD1EEF3D2EA3}" sibTransId="{7A84C636-0B2A-40BF-BB7E-46FFBCAB0BD0}"/>
    <dgm:cxn modelId="{C2BE4468-1851-48B0-B418-4461648A80A3}" type="presOf" srcId="{B61C1D16-3A61-401C-AF5E-0DABA33650DE}" destId="{DF9BE63D-B46A-4D07-A662-F4A8B0815C47}" srcOrd="1" destOrd="0" presId="urn:microsoft.com/office/officeart/2005/8/layout/hierarchy2"/>
    <dgm:cxn modelId="{93557368-0022-401D-8BCB-490B381800FE}" srcId="{813D89F7-4F11-4A87-B3F8-A613CD506B3F}" destId="{649E438B-17E9-4919-ACCE-819D82E47E27}" srcOrd="0" destOrd="0" parTransId="{4F688A36-6A9C-42F6-B604-0724A11F2683}" sibTransId="{5A0DC6C4-8F3E-4FF8-AB55-4BF0E8B6C9C8}"/>
    <dgm:cxn modelId="{EF16D369-8E83-45E7-A797-FFA8FAA0A7A3}" type="presOf" srcId="{3BCA27B6-05A4-4D57-89B6-6E64BC10086B}" destId="{FC77224E-FFD5-470D-8137-85BA8DDFEA84}" srcOrd="0" destOrd="0" presId="urn:microsoft.com/office/officeart/2005/8/layout/hierarchy2"/>
    <dgm:cxn modelId="{1224FE6A-2083-4E01-BDBE-3525E3E0FC42}" type="presOf" srcId="{3BCA27B6-05A4-4D57-89B6-6E64BC10086B}" destId="{00239B93-14C5-44E0-933A-3E34C4821B68}" srcOrd="1" destOrd="0" presId="urn:microsoft.com/office/officeart/2005/8/layout/hierarchy2"/>
    <dgm:cxn modelId="{6E5DE74F-22AD-42B4-A24E-3F88B40A87AC}" type="presOf" srcId="{DD5C7003-FF60-422B-A591-3BDB9600FB8B}" destId="{6B0985B1-2D81-44D4-8A07-D9321464ECEE}" srcOrd="0" destOrd="0" presId="urn:microsoft.com/office/officeart/2005/8/layout/hierarchy2"/>
    <dgm:cxn modelId="{52CC1572-4FE2-4831-91F6-DBF9C4C03FF2}" type="presOf" srcId="{017BB4EC-625B-4861-B701-20DFEFC1E09B}" destId="{25818ED9-E8C0-4146-AA4C-F6C939A99115}" srcOrd="0" destOrd="0" presId="urn:microsoft.com/office/officeart/2005/8/layout/hierarchy2"/>
    <dgm:cxn modelId="{34188172-E2E5-4F86-BFD5-696C4FA402A2}" srcId="{65356AB0-676F-4B46-B699-EE6800C46CA4}" destId="{49D5C63D-8E6E-4C29-84C5-887E3E4EAE6A}" srcOrd="0" destOrd="0" parTransId="{E12E8DCE-74A2-4CBE-9127-BD951276F77C}" sibTransId="{736FBF00-5E12-4B17-9CEB-C5AEDF1717AA}"/>
    <dgm:cxn modelId="{714AD773-744F-49C0-9091-B287AFC0C529}" srcId="{C2B67D3C-C500-44B1-997B-25CA75D6A36A}" destId="{282DF8A7-C8A2-4C74-8987-64754412CB9C}" srcOrd="0" destOrd="0" parTransId="{2DCC981B-4A51-4B18-9159-C1BC464D85FA}" sibTransId="{CFAEDFCA-CDB8-4DF7-9D35-628B974B614E}"/>
    <dgm:cxn modelId="{2E792256-1C37-4683-B1DB-2C4279EEC39A}" type="presOf" srcId="{821FD692-2780-4F12-8E67-90B936654150}" destId="{E16AF785-8D97-413B-94DC-C402DE717818}" srcOrd="0" destOrd="0" presId="urn:microsoft.com/office/officeart/2005/8/layout/hierarchy2"/>
    <dgm:cxn modelId="{2247D985-60A2-4E23-B568-B446A4A30B61}" type="presOf" srcId="{D2C635F4-0586-43F0-9F3B-5F96CFCDE851}" destId="{FF7626F1-611B-4B1A-830B-64BF74E9938B}" srcOrd="1" destOrd="0" presId="urn:microsoft.com/office/officeart/2005/8/layout/hierarchy2"/>
    <dgm:cxn modelId="{0DFDB48F-17AF-44DF-8724-C37BAF59CA03}" type="presOf" srcId="{65356AB0-676F-4B46-B699-EE6800C46CA4}" destId="{60D10EBB-B65C-4AB1-A72A-A0FB3323B0C9}" srcOrd="0" destOrd="0" presId="urn:microsoft.com/office/officeart/2005/8/layout/hierarchy2"/>
    <dgm:cxn modelId="{34185C90-29EB-4410-A470-55DF467729CB}" srcId="{C2B67D3C-C500-44B1-997B-25CA75D6A36A}" destId="{017BB4EC-625B-4861-B701-20DFEFC1E09B}" srcOrd="1" destOrd="0" parTransId="{F1DFBEA8-8275-4629-B709-1F28075637A9}" sibTransId="{8F605A39-55FF-4DC5-9FDB-32E1ECFC0484}"/>
    <dgm:cxn modelId="{88B18C92-C960-42F7-8337-237539CCCF7F}" type="presOf" srcId="{E12E8DCE-74A2-4CBE-9127-BD951276F77C}" destId="{6B4FB4AC-EB07-470C-A063-F04E4BA97ED0}" srcOrd="0" destOrd="0" presId="urn:microsoft.com/office/officeart/2005/8/layout/hierarchy2"/>
    <dgm:cxn modelId="{C56618A5-86A7-4310-9D35-7F10EB092A4F}" type="presOf" srcId="{813D89F7-4F11-4A87-B3F8-A613CD506B3F}" destId="{EE015AAB-BCB1-4589-864E-35B3AA8646D3}" srcOrd="0" destOrd="0" presId="urn:microsoft.com/office/officeart/2005/8/layout/hierarchy2"/>
    <dgm:cxn modelId="{146304A8-E220-4B7D-AECA-C8AE81FC9409}" type="presOf" srcId="{D7BDD223-1B1F-4FEB-B875-62B7DCE7E548}" destId="{5C3DFC11-2ED6-4648-9131-E32496F31917}" srcOrd="0" destOrd="0" presId="urn:microsoft.com/office/officeart/2005/8/layout/hierarchy2"/>
    <dgm:cxn modelId="{22F549AC-CF9E-42FE-89A6-EAE4B3610B94}" type="presOf" srcId="{A5588A2F-48EB-4C13-9740-AE094C598645}" destId="{1AE323A8-D790-49B8-BC9B-48B5C28A1847}" srcOrd="0" destOrd="0" presId="urn:microsoft.com/office/officeart/2005/8/layout/hierarchy2"/>
    <dgm:cxn modelId="{6193A0AD-9E35-439C-A73F-4CE7541B36F0}" type="presOf" srcId="{F1DFBEA8-8275-4629-B709-1F28075637A9}" destId="{8A93F549-AC89-457E-A230-4CD8C0788A28}" srcOrd="0" destOrd="0" presId="urn:microsoft.com/office/officeart/2005/8/layout/hierarchy2"/>
    <dgm:cxn modelId="{79CE1AC7-1D31-4D11-9DB7-B336C1049E33}" type="presOf" srcId="{B26B1E36-084F-4E33-9981-70C41D9A00CB}" destId="{EB6FFB3C-DE87-40F3-9135-A85C2295260D}" srcOrd="0" destOrd="0" presId="urn:microsoft.com/office/officeart/2005/8/layout/hierarchy2"/>
    <dgm:cxn modelId="{9E7A4BC7-F9FA-49E4-BB44-F364FBEF51ED}" type="presOf" srcId="{66CFA01A-240E-4C0A-8E15-DD1EEF3D2EA3}" destId="{512BD45A-FDFB-4032-9014-C3981FDFB8C3}" srcOrd="0" destOrd="0" presId="urn:microsoft.com/office/officeart/2005/8/layout/hierarchy2"/>
    <dgm:cxn modelId="{4ACA54C9-CC8E-4A87-BBC2-57F13169040D}" srcId="{D7BDD223-1B1F-4FEB-B875-62B7DCE7E548}" destId="{55419282-636E-4939-B4D5-0DD93E6E9115}" srcOrd="0" destOrd="0" parTransId="{DD5C7003-FF60-422B-A591-3BDB9600FB8B}" sibTransId="{39CDC422-E95F-4B4D-B63A-FCF00151264D}"/>
    <dgm:cxn modelId="{ED4B21D4-E3A5-4F29-8D23-266F8A3BB472}" type="presOf" srcId="{C9E47733-09D1-4299-B744-B4A56347B180}" destId="{143449FB-8E69-45DC-BF97-431684F41E5A}" srcOrd="1" destOrd="0" presId="urn:microsoft.com/office/officeart/2005/8/layout/hierarchy2"/>
    <dgm:cxn modelId="{107E7ED5-20FF-4708-9F13-E3C9DFB13C21}" srcId="{C2B67D3C-C500-44B1-997B-25CA75D6A36A}" destId="{821FD692-2780-4F12-8E67-90B936654150}" srcOrd="2" destOrd="0" parTransId="{2ADC8712-2761-4D02-BCF5-7DE3EF9CF5FB}" sibTransId="{F23901A5-24E2-4542-B22D-626118EF6ABF}"/>
    <dgm:cxn modelId="{B3DEC9D6-E4E0-45F5-A667-D6C07C732FAD}" type="presOf" srcId="{718B7432-459F-4863-A0E8-A579D6ED606A}" destId="{D143AE9E-FB3C-4D1C-A95E-8019E91D6A56}" srcOrd="0" destOrd="0" presId="urn:microsoft.com/office/officeart/2005/8/layout/hierarchy2"/>
    <dgm:cxn modelId="{742C3FDD-FC13-422B-BEEA-1282BD190446}" type="presOf" srcId="{49D5C63D-8E6E-4C29-84C5-887E3E4EAE6A}" destId="{74C9312C-416E-4725-95BE-1D898B683FFF}" srcOrd="0" destOrd="0" presId="urn:microsoft.com/office/officeart/2005/8/layout/hierarchy2"/>
    <dgm:cxn modelId="{02C8F7E0-85A6-4A5D-A7C9-00F7C62EE594}" type="presOf" srcId="{C2B67D3C-C500-44B1-997B-25CA75D6A36A}" destId="{C530F710-3AC4-4ADD-9090-47CC8F6CC596}" srcOrd="0" destOrd="0" presId="urn:microsoft.com/office/officeart/2005/8/layout/hierarchy2"/>
    <dgm:cxn modelId="{565B1AE6-8A40-4CC3-899E-2D3395D777CF}" type="presOf" srcId="{55419282-636E-4939-B4D5-0DD93E6E9115}" destId="{8B633F5D-85D4-4DDA-972E-B0B31B99AEF7}" srcOrd="0" destOrd="0" presId="urn:microsoft.com/office/officeart/2005/8/layout/hierarchy2"/>
    <dgm:cxn modelId="{DF550EE7-C73A-41C0-9A42-40B02712A970}" type="presOf" srcId="{62DC487A-A70F-49CE-AD11-D59047BD95F1}" destId="{F64BB539-D5DE-43CD-B89C-19192533218A}" srcOrd="1" destOrd="0" presId="urn:microsoft.com/office/officeart/2005/8/layout/hierarchy2"/>
    <dgm:cxn modelId="{C487DEE7-90D0-4356-B18A-C7AEE8C641CE}" srcId="{813D89F7-4F11-4A87-B3F8-A613CD506B3F}" destId="{DEA2B517-F4BB-49A8-BD9F-51031EE67BF6}" srcOrd="2" destOrd="0" parTransId="{83FD9A1F-2414-44D6-95B5-4778E67414F0}" sibTransId="{42FD5173-D475-45F0-8254-AA3C0FE374C1}"/>
    <dgm:cxn modelId="{FB7730EF-306D-4C9B-B26A-F56E7E9AE15D}" type="presOf" srcId="{2ADC8712-2761-4D02-BCF5-7DE3EF9CF5FB}" destId="{65B2469A-1655-47AF-A6C7-F9D5BC4381BB}" srcOrd="1" destOrd="0" presId="urn:microsoft.com/office/officeart/2005/8/layout/hierarchy2"/>
    <dgm:cxn modelId="{DC098AF2-4D03-4FA4-AEB9-298DB3D8D602}" type="presOf" srcId="{1AF092B3-C718-4F05-A336-C12F6FD567FA}" destId="{234D7FA2-53F9-4037-B435-81C136433AB6}" srcOrd="0" destOrd="0" presId="urn:microsoft.com/office/officeart/2005/8/layout/hierarchy2"/>
    <dgm:cxn modelId="{B5485EF5-78C0-4EE1-A09A-397F3F6CAE8A}" type="presOf" srcId="{F64CFAA8-1DC4-4A17-BE81-7CCAF9B463B9}" destId="{D5CED458-09F7-4B44-AFB1-CFA5C51D2422}" srcOrd="0" destOrd="0" presId="urn:microsoft.com/office/officeart/2005/8/layout/hierarchy2"/>
    <dgm:cxn modelId="{6AD533FB-F0E1-46A1-9932-A7FB38CF992B}" type="presOf" srcId="{C9E47733-09D1-4299-B744-B4A56347B180}" destId="{CE54AC7C-06A0-4A68-ADAB-A3B9D0531EC2}" srcOrd="0" destOrd="0" presId="urn:microsoft.com/office/officeart/2005/8/layout/hierarchy2"/>
    <dgm:cxn modelId="{485C60FD-F7EA-466D-AA96-286174370259}" srcId="{813D89F7-4F11-4A87-B3F8-A613CD506B3F}" destId="{C2B67D3C-C500-44B1-997B-25CA75D6A36A}" srcOrd="3" destOrd="0" parTransId="{8F83D8BD-76F4-43C9-B363-487307D55C92}" sibTransId="{13547367-3EB2-463E-BD8D-19560FD71195}"/>
    <dgm:cxn modelId="{58440A8F-AD42-42D3-A8C9-2EB34A1187D5}" type="presParOf" srcId="{EE015AAB-BCB1-4589-864E-35B3AA8646D3}" destId="{F641774C-CE8E-4839-A769-29CE609F9D31}" srcOrd="0" destOrd="0" presId="urn:microsoft.com/office/officeart/2005/8/layout/hierarchy2"/>
    <dgm:cxn modelId="{0D48FE68-EF39-408B-99D8-B9E496EB2AC7}" type="presParOf" srcId="{F641774C-CE8E-4839-A769-29CE609F9D31}" destId="{67414045-168F-46E5-A84F-711BA7038034}" srcOrd="0" destOrd="0" presId="urn:microsoft.com/office/officeart/2005/8/layout/hierarchy2"/>
    <dgm:cxn modelId="{759F4A2B-98A8-466C-8111-96B5C2C9C119}" type="presParOf" srcId="{F641774C-CE8E-4839-A769-29CE609F9D31}" destId="{E108C8E7-EE26-417B-8409-53A94F45D2B9}" srcOrd="1" destOrd="0" presId="urn:microsoft.com/office/officeart/2005/8/layout/hierarchy2"/>
    <dgm:cxn modelId="{D2F6F38D-BF77-4C8A-B8FF-DBF27E5B98E1}" type="presParOf" srcId="{EE015AAB-BCB1-4589-864E-35B3AA8646D3}" destId="{EF48A678-48EA-4143-9B5B-8A71F559C1C3}" srcOrd="1" destOrd="0" presId="urn:microsoft.com/office/officeart/2005/8/layout/hierarchy2"/>
    <dgm:cxn modelId="{C18CD035-A38B-4819-95E1-EA0E1C442771}" type="presParOf" srcId="{EF48A678-48EA-4143-9B5B-8A71F559C1C3}" destId="{A715CC89-8463-4E09-877D-9A07634C6109}" srcOrd="0" destOrd="0" presId="urn:microsoft.com/office/officeart/2005/8/layout/hierarchy2"/>
    <dgm:cxn modelId="{D725B819-C744-4719-80D8-00B4737EDAD9}" type="presParOf" srcId="{EF48A678-48EA-4143-9B5B-8A71F559C1C3}" destId="{1F8AED01-E837-483D-B33B-7C999F25E793}" srcOrd="1" destOrd="0" presId="urn:microsoft.com/office/officeart/2005/8/layout/hierarchy2"/>
    <dgm:cxn modelId="{A89009B3-F0F3-41EA-89EB-9B5B6C6F3A84}" type="presParOf" srcId="{EE015AAB-BCB1-4589-864E-35B3AA8646D3}" destId="{4BBEE619-19D8-4C98-BD46-B1FE5C8DA40A}" srcOrd="2" destOrd="0" presId="urn:microsoft.com/office/officeart/2005/8/layout/hierarchy2"/>
    <dgm:cxn modelId="{CE772A2F-D6FC-4D3B-A94B-F26DBB285A31}" type="presParOf" srcId="{4BBEE619-19D8-4C98-BD46-B1FE5C8DA40A}" destId="{81810E2C-FE97-4228-ADD4-D921941B133C}" srcOrd="0" destOrd="0" presId="urn:microsoft.com/office/officeart/2005/8/layout/hierarchy2"/>
    <dgm:cxn modelId="{F18A8CDA-69C7-41E8-9208-BCBB476D3F8B}" type="presParOf" srcId="{4BBEE619-19D8-4C98-BD46-B1FE5C8DA40A}" destId="{AED2EEA5-DD52-4351-8417-E8B92C6F10E1}" srcOrd="1" destOrd="0" presId="urn:microsoft.com/office/officeart/2005/8/layout/hierarchy2"/>
    <dgm:cxn modelId="{D8A67186-5FFC-43AB-946A-94496EF8D34A}" type="presParOf" srcId="{EE015AAB-BCB1-4589-864E-35B3AA8646D3}" destId="{87893EAA-463C-431D-AD58-6EC848F26C9B}" srcOrd="3" destOrd="0" presId="urn:microsoft.com/office/officeart/2005/8/layout/hierarchy2"/>
    <dgm:cxn modelId="{90BCBDFD-115B-4C81-9BD0-C4DFCB063B9E}" type="presParOf" srcId="{87893EAA-463C-431D-AD58-6EC848F26C9B}" destId="{C530F710-3AC4-4ADD-9090-47CC8F6CC596}" srcOrd="0" destOrd="0" presId="urn:microsoft.com/office/officeart/2005/8/layout/hierarchy2"/>
    <dgm:cxn modelId="{182E96D2-1EFC-443A-9E50-7C4FD88D56AD}" type="presParOf" srcId="{87893EAA-463C-431D-AD58-6EC848F26C9B}" destId="{8251AA2C-D783-4C68-8723-E8C2181C0C81}" srcOrd="1" destOrd="0" presId="urn:microsoft.com/office/officeart/2005/8/layout/hierarchy2"/>
    <dgm:cxn modelId="{9BF65586-9D6A-4FD3-B67D-A970050E86AD}" type="presParOf" srcId="{8251AA2C-D783-4C68-8723-E8C2181C0C81}" destId="{95AEC699-0B5C-4E14-B365-43BB6B254857}" srcOrd="0" destOrd="0" presId="urn:microsoft.com/office/officeart/2005/8/layout/hierarchy2"/>
    <dgm:cxn modelId="{E73166FA-E93C-4257-AA22-F9A36D65600E}" type="presParOf" srcId="{95AEC699-0B5C-4E14-B365-43BB6B254857}" destId="{30DE6ECF-8F92-4BF7-829B-4220C7580EFD}" srcOrd="0" destOrd="0" presId="urn:microsoft.com/office/officeart/2005/8/layout/hierarchy2"/>
    <dgm:cxn modelId="{E02E3B67-4A0C-44A9-95B5-E6EC7E0EF017}" type="presParOf" srcId="{8251AA2C-D783-4C68-8723-E8C2181C0C81}" destId="{EB6EDBEB-B824-44F1-A55D-EBDA187152C3}" srcOrd="1" destOrd="0" presId="urn:microsoft.com/office/officeart/2005/8/layout/hierarchy2"/>
    <dgm:cxn modelId="{D4A69FC2-C932-4302-A25B-A420F047D8E6}" type="presParOf" srcId="{EB6EDBEB-B824-44F1-A55D-EBDA187152C3}" destId="{2EBD00AF-025E-4229-82DF-F6E51A9FA89A}" srcOrd="0" destOrd="0" presId="urn:microsoft.com/office/officeart/2005/8/layout/hierarchy2"/>
    <dgm:cxn modelId="{2DD93ED5-502C-43EA-972C-6799867C7011}" type="presParOf" srcId="{EB6EDBEB-B824-44F1-A55D-EBDA187152C3}" destId="{21791985-21E2-47BC-911A-2CD5EE1486D3}" srcOrd="1" destOrd="0" presId="urn:microsoft.com/office/officeart/2005/8/layout/hierarchy2"/>
    <dgm:cxn modelId="{9C91BF7D-61B7-4F43-8613-EED813CCBDA5}" type="presParOf" srcId="{8251AA2C-D783-4C68-8723-E8C2181C0C81}" destId="{8A93F549-AC89-457E-A230-4CD8C0788A28}" srcOrd="2" destOrd="0" presId="urn:microsoft.com/office/officeart/2005/8/layout/hierarchy2"/>
    <dgm:cxn modelId="{0DC800D1-8C1B-4E18-9FD6-D8F33078632A}" type="presParOf" srcId="{8A93F549-AC89-457E-A230-4CD8C0788A28}" destId="{9D49ACD6-5430-47A0-ADB2-5362A38C9F92}" srcOrd="0" destOrd="0" presId="urn:microsoft.com/office/officeart/2005/8/layout/hierarchy2"/>
    <dgm:cxn modelId="{650AFD15-0730-47F4-B434-F2B3F25B1BED}" type="presParOf" srcId="{8251AA2C-D783-4C68-8723-E8C2181C0C81}" destId="{BFE27295-C4AB-4F34-B99A-06174ED58C9A}" srcOrd="3" destOrd="0" presId="urn:microsoft.com/office/officeart/2005/8/layout/hierarchy2"/>
    <dgm:cxn modelId="{9CD308AB-CC9F-4A1C-A881-81DCC8C0A448}" type="presParOf" srcId="{BFE27295-C4AB-4F34-B99A-06174ED58C9A}" destId="{25818ED9-E8C0-4146-AA4C-F6C939A99115}" srcOrd="0" destOrd="0" presId="urn:microsoft.com/office/officeart/2005/8/layout/hierarchy2"/>
    <dgm:cxn modelId="{25FC7649-A6D2-4C09-BF1A-1A08742DE206}" type="presParOf" srcId="{BFE27295-C4AB-4F34-B99A-06174ED58C9A}" destId="{2A7F1EA2-DB45-49CC-8E53-34D1B051EEC4}" srcOrd="1" destOrd="0" presId="urn:microsoft.com/office/officeart/2005/8/layout/hierarchy2"/>
    <dgm:cxn modelId="{96225FD9-B752-47F0-8296-EAED0969D900}" type="presParOf" srcId="{8251AA2C-D783-4C68-8723-E8C2181C0C81}" destId="{B9527552-5BB4-435B-A3E7-D57C9278BD77}" srcOrd="4" destOrd="0" presId="urn:microsoft.com/office/officeart/2005/8/layout/hierarchy2"/>
    <dgm:cxn modelId="{D3EEE61B-3AEC-4ACB-A0F1-38E3DE7D5101}" type="presParOf" srcId="{B9527552-5BB4-435B-A3E7-D57C9278BD77}" destId="{65B2469A-1655-47AF-A6C7-F9D5BC4381BB}" srcOrd="0" destOrd="0" presId="urn:microsoft.com/office/officeart/2005/8/layout/hierarchy2"/>
    <dgm:cxn modelId="{42BD5952-6053-4EF1-B152-3FAFE7BDCFBA}" type="presParOf" srcId="{8251AA2C-D783-4C68-8723-E8C2181C0C81}" destId="{A8662B55-A0CC-4817-B2B3-0DE7ADF55E39}" srcOrd="5" destOrd="0" presId="urn:microsoft.com/office/officeart/2005/8/layout/hierarchy2"/>
    <dgm:cxn modelId="{DA919704-8D96-4EC9-A7A4-3446690CD1FF}" type="presParOf" srcId="{A8662B55-A0CC-4817-B2B3-0DE7ADF55E39}" destId="{E16AF785-8D97-413B-94DC-C402DE717818}" srcOrd="0" destOrd="0" presId="urn:microsoft.com/office/officeart/2005/8/layout/hierarchy2"/>
    <dgm:cxn modelId="{064EFD91-FF98-417E-A6B5-EE1D32E7D565}" type="presParOf" srcId="{A8662B55-A0CC-4817-B2B3-0DE7ADF55E39}" destId="{8F14CBCB-7629-4CDC-A3C4-46851A4F87F9}" srcOrd="1" destOrd="0" presId="urn:microsoft.com/office/officeart/2005/8/layout/hierarchy2"/>
    <dgm:cxn modelId="{7F4BF4DE-F4BF-4E15-BFDF-023C61BA97E0}" type="presParOf" srcId="{8F14CBCB-7629-4CDC-A3C4-46851A4F87F9}" destId="{CE54AC7C-06A0-4A68-ADAB-A3B9D0531EC2}" srcOrd="0" destOrd="0" presId="urn:microsoft.com/office/officeart/2005/8/layout/hierarchy2"/>
    <dgm:cxn modelId="{5F965E2B-29D6-4AF2-A2C8-96F969AB8745}" type="presParOf" srcId="{CE54AC7C-06A0-4A68-ADAB-A3B9D0531EC2}" destId="{143449FB-8E69-45DC-BF97-431684F41E5A}" srcOrd="0" destOrd="0" presId="urn:microsoft.com/office/officeart/2005/8/layout/hierarchy2"/>
    <dgm:cxn modelId="{5F6640D3-64E2-44B7-B84E-E0CEA89BE393}" type="presParOf" srcId="{8F14CBCB-7629-4CDC-A3C4-46851A4F87F9}" destId="{21A9A647-F2B8-41AF-9DFF-9167818ECB1C}" srcOrd="1" destOrd="0" presId="urn:microsoft.com/office/officeart/2005/8/layout/hierarchy2"/>
    <dgm:cxn modelId="{08F0D98F-9295-4F99-BA23-DEB2A7777970}" type="presParOf" srcId="{21A9A647-F2B8-41AF-9DFF-9167818ECB1C}" destId="{19DE4AF5-C451-47D8-8F8E-C84EEE76F651}" srcOrd="0" destOrd="0" presId="urn:microsoft.com/office/officeart/2005/8/layout/hierarchy2"/>
    <dgm:cxn modelId="{CB7CBD03-FBBA-4095-8600-AF154A0769E7}" type="presParOf" srcId="{21A9A647-F2B8-41AF-9DFF-9167818ECB1C}" destId="{3CB5D4F3-C9BC-451B-AA3C-9E688B62F6FC}" srcOrd="1" destOrd="0" presId="urn:microsoft.com/office/officeart/2005/8/layout/hierarchy2"/>
    <dgm:cxn modelId="{8BB4644F-CAD0-42C0-AD42-F750EA85B8EC}" type="presParOf" srcId="{8F14CBCB-7629-4CDC-A3C4-46851A4F87F9}" destId="{28D68DFB-A1C2-42E0-819C-FB6BE1470C78}" srcOrd="2" destOrd="0" presId="urn:microsoft.com/office/officeart/2005/8/layout/hierarchy2"/>
    <dgm:cxn modelId="{4879C422-3F0C-4856-B1FE-7CAA41A81449}" type="presParOf" srcId="{28D68DFB-A1C2-42E0-819C-FB6BE1470C78}" destId="{F64BB539-D5DE-43CD-B89C-19192533218A}" srcOrd="0" destOrd="0" presId="urn:microsoft.com/office/officeart/2005/8/layout/hierarchy2"/>
    <dgm:cxn modelId="{AFC4085C-D4C7-4F7C-945D-87F8BC2F27CC}" type="presParOf" srcId="{8F14CBCB-7629-4CDC-A3C4-46851A4F87F9}" destId="{B97FA782-C01F-4290-832A-889AF00F57D1}" srcOrd="3" destOrd="0" presId="urn:microsoft.com/office/officeart/2005/8/layout/hierarchy2"/>
    <dgm:cxn modelId="{5B38CF74-8E80-4C51-A4C3-219F17C592F3}" type="presParOf" srcId="{B97FA782-C01F-4290-832A-889AF00F57D1}" destId="{60D10EBB-B65C-4AB1-A72A-A0FB3323B0C9}" srcOrd="0" destOrd="0" presId="urn:microsoft.com/office/officeart/2005/8/layout/hierarchy2"/>
    <dgm:cxn modelId="{40E487A2-1389-4542-949E-33AC53C55F53}" type="presParOf" srcId="{B97FA782-C01F-4290-832A-889AF00F57D1}" destId="{3653964B-B64B-468E-BC4F-2AB850B18A3B}" srcOrd="1" destOrd="0" presId="urn:microsoft.com/office/officeart/2005/8/layout/hierarchy2"/>
    <dgm:cxn modelId="{16590E0F-7414-425A-9404-E6FCDD130880}" type="presParOf" srcId="{3653964B-B64B-468E-BC4F-2AB850B18A3B}" destId="{6B4FB4AC-EB07-470C-A063-F04E4BA97ED0}" srcOrd="0" destOrd="0" presId="urn:microsoft.com/office/officeart/2005/8/layout/hierarchy2"/>
    <dgm:cxn modelId="{3A6D2F1B-9512-4276-AB9C-EF1716725425}" type="presParOf" srcId="{6B4FB4AC-EB07-470C-A063-F04E4BA97ED0}" destId="{E817A57B-8E6C-4A4D-94C3-C6F5C5A2B2A4}" srcOrd="0" destOrd="0" presId="urn:microsoft.com/office/officeart/2005/8/layout/hierarchy2"/>
    <dgm:cxn modelId="{2042B920-B293-4CEA-9725-412E9A759CC7}" type="presParOf" srcId="{3653964B-B64B-468E-BC4F-2AB850B18A3B}" destId="{1A91F0D9-BA24-42B7-9518-19EC5C5568BF}" srcOrd="1" destOrd="0" presId="urn:microsoft.com/office/officeart/2005/8/layout/hierarchy2"/>
    <dgm:cxn modelId="{B638EA89-BB01-4695-B8B2-80C2292C98D9}" type="presParOf" srcId="{1A91F0D9-BA24-42B7-9518-19EC5C5568BF}" destId="{74C9312C-416E-4725-95BE-1D898B683FFF}" srcOrd="0" destOrd="0" presId="urn:microsoft.com/office/officeart/2005/8/layout/hierarchy2"/>
    <dgm:cxn modelId="{80B118CE-D752-493E-97BC-67CE68125778}" type="presParOf" srcId="{1A91F0D9-BA24-42B7-9518-19EC5C5568BF}" destId="{EBA7132C-D0FB-4C68-91E7-D7763A030465}" srcOrd="1" destOrd="0" presId="urn:microsoft.com/office/officeart/2005/8/layout/hierarchy2"/>
    <dgm:cxn modelId="{729F812E-DF6D-49F7-9A8C-19F3A3AE0560}" type="presParOf" srcId="{3653964B-B64B-468E-BC4F-2AB850B18A3B}" destId="{512BD45A-FDFB-4032-9014-C3981FDFB8C3}" srcOrd="2" destOrd="0" presId="urn:microsoft.com/office/officeart/2005/8/layout/hierarchy2"/>
    <dgm:cxn modelId="{6119C705-816A-4E17-B8A9-253EA4E87E0C}" type="presParOf" srcId="{512BD45A-FDFB-4032-9014-C3981FDFB8C3}" destId="{CE1730E3-88D2-43FE-890C-D5E05F91D5DA}" srcOrd="0" destOrd="0" presId="urn:microsoft.com/office/officeart/2005/8/layout/hierarchy2"/>
    <dgm:cxn modelId="{42288043-9C55-4D58-87FE-C5A91EA69ECA}" type="presParOf" srcId="{3653964B-B64B-468E-BC4F-2AB850B18A3B}" destId="{2F2F758B-64DB-4F60-8130-935FB0EEDEAD}" srcOrd="3" destOrd="0" presId="urn:microsoft.com/office/officeart/2005/8/layout/hierarchy2"/>
    <dgm:cxn modelId="{E1E9AE66-9032-4DC3-98B0-419A91CD53FB}" type="presParOf" srcId="{2F2F758B-64DB-4F60-8130-935FB0EEDEAD}" destId="{1AE323A8-D790-49B8-BC9B-48B5C28A1847}" srcOrd="0" destOrd="0" presId="urn:microsoft.com/office/officeart/2005/8/layout/hierarchy2"/>
    <dgm:cxn modelId="{EF93CD2C-F6BD-47A1-81BB-9AC457281FC2}" type="presParOf" srcId="{2F2F758B-64DB-4F60-8130-935FB0EEDEAD}" destId="{4AFC1751-433B-495F-A82F-CC183E3163C9}" srcOrd="1" destOrd="0" presId="urn:microsoft.com/office/officeart/2005/8/layout/hierarchy2"/>
    <dgm:cxn modelId="{7E748C5A-BDF1-4C1D-A2CD-F067D5304BE9}" type="presParOf" srcId="{3653964B-B64B-468E-BC4F-2AB850B18A3B}" destId="{D5CED458-09F7-4B44-AFB1-CFA5C51D2422}" srcOrd="4" destOrd="0" presId="urn:microsoft.com/office/officeart/2005/8/layout/hierarchy2"/>
    <dgm:cxn modelId="{1BE442B8-0406-4ED1-8257-2CD96C4452C3}" type="presParOf" srcId="{D5CED458-09F7-4B44-AFB1-CFA5C51D2422}" destId="{4E0D2747-1E08-4F84-A760-5285F3CA0AFB}" srcOrd="0" destOrd="0" presId="urn:microsoft.com/office/officeart/2005/8/layout/hierarchy2"/>
    <dgm:cxn modelId="{E95914D3-C9F4-445C-8772-D4DAF12F8D6E}" type="presParOf" srcId="{3653964B-B64B-468E-BC4F-2AB850B18A3B}" destId="{B734B1D6-F67E-42C7-BCE9-2247CFA59CC7}" srcOrd="5" destOrd="0" presId="urn:microsoft.com/office/officeart/2005/8/layout/hierarchy2"/>
    <dgm:cxn modelId="{6AEA8EE7-D785-4189-ADC7-B4DFE37CF2D8}" type="presParOf" srcId="{B734B1D6-F67E-42C7-BCE9-2247CFA59CC7}" destId="{5C3DFC11-2ED6-4648-9131-E32496F31917}" srcOrd="0" destOrd="0" presId="urn:microsoft.com/office/officeart/2005/8/layout/hierarchy2"/>
    <dgm:cxn modelId="{DB47522A-E517-493C-8B79-4B25F70A722F}" type="presParOf" srcId="{B734B1D6-F67E-42C7-BCE9-2247CFA59CC7}" destId="{29F57D17-E556-4D8F-8EFB-E13CCB236A6C}" srcOrd="1" destOrd="0" presId="urn:microsoft.com/office/officeart/2005/8/layout/hierarchy2"/>
    <dgm:cxn modelId="{3F773464-54C4-4B2A-B801-15EAE24FC500}" type="presParOf" srcId="{29F57D17-E556-4D8F-8EFB-E13CCB236A6C}" destId="{6B0985B1-2D81-44D4-8A07-D9321464ECEE}" srcOrd="0" destOrd="0" presId="urn:microsoft.com/office/officeart/2005/8/layout/hierarchy2"/>
    <dgm:cxn modelId="{C4479094-C541-441E-BA6A-03586FB100B2}" type="presParOf" srcId="{6B0985B1-2D81-44D4-8A07-D9321464ECEE}" destId="{3100C886-B31F-4B91-AD33-4373D9685F34}" srcOrd="0" destOrd="0" presId="urn:microsoft.com/office/officeart/2005/8/layout/hierarchy2"/>
    <dgm:cxn modelId="{726B2E35-AF7C-45B0-89FD-8549A663934D}" type="presParOf" srcId="{29F57D17-E556-4D8F-8EFB-E13CCB236A6C}" destId="{1D76CE45-D80C-46A2-91E2-158F164F2B8B}" srcOrd="1" destOrd="0" presId="urn:microsoft.com/office/officeart/2005/8/layout/hierarchy2"/>
    <dgm:cxn modelId="{B672F830-656D-47C2-A04C-34657A03C3EA}" type="presParOf" srcId="{1D76CE45-D80C-46A2-91E2-158F164F2B8B}" destId="{8B633F5D-85D4-4DDA-972E-B0B31B99AEF7}" srcOrd="0" destOrd="0" presId="urn:microsoft.com/office/officeart/2005/8/layout/hierarchy2"/>
    <dgm:cxn modelId="{5146992E-4DDD-4C82-A573-19F64AACC43B}" type="presParOf" srcId="{1D76CE45-D80C-46A2-91E2-158F164F2B8B}" destId="{40061869-F240-48A0-A8F3-426207664D68}" srcOrd="1" destOrd="0" presId="urn:microsoft.com/office/officeart/2005/8/layout/hierarchy2"/>
    <dgm:cxn modelId="{63E60F8D-08F9-4437-96F2-E9032571908E}" type="presParOf" srcId="{29F57D17-E556-4D8F-8EFB-E13CCB236A6C}" destId="{FC77224E-FFD5-470D-8137-85BA8DDFEA84}" srcOrd="2" destOrd="0" presId="urn:microsoft.com/office/officeart/2005/8/layout/hierarchy2"/>
    <dgm:cxn modelId="{505F78D4-60E9-4694-A629-63387D0974F4}" type="presParOf" srcId="{FC77224E-FFD5-470D-8137-85BA8DDFEA84}" destId="{00239B93-14C5-44E0-933A-3E34C4821B68}" srcOrd="0" destOrd="0" presId="urn:microsoft.com/office/officeart/2005/8/layout/hierarchy2"/>
    <dgm:cxn modelId="{D59E85E5-BC7C-4C8F-850F-A190C7AAC166}" type="presParOf" srcId="{29F57D17-E556-4D8F-8EFB-E13CCB236A6C}" destId="{BF74E1EC-64A4-49BD-853F-C760009C0A68}" srcOrd="3" destOrd="0" presId="urn:microsoft.com/office/officeart/2005/8/layout/hierarchy2"/>
    <dgm:cxn modelId="{4B0E4A10-1838-46CE-AC5A-27F73F969771}" type="presParOf" srcId="{BF74E1EC-64A4-49BD-853F-C760009C0A68}" destId="{234D7FA2-53F9-4037-B435-81C136433AB6}" srcOrd="0" destOrd="0" presId="urn:microsoft.com/office/officeart/2005/8/layout/hierarchy2"/>
    <dgm:cxn modelId="{2AFD7FAF-975F-43FD-A655-7E6A61E11847}" type="presParOf" srcId="{BF74E1EC-64A4-49BD-853F-C760009C0A68}" destId="{7F3215C7-2047-4EEA-8FC3-C2861D8EADD2}" srcOrd="1" destOrd="0" presId="urn:microsoft.com/office/officeart/2005/8/layout/hierarchy2"/>
    <dgm:cxn modelId="{BD72B48C-5CFC-48F0-9238-B771A1718786}" type="presParOf" srcId="{29F57D17-E556-4D8F-8EFB-E13CCB236A6C}" destId="{718E42D8-0185-48EB-90C7-29F6BBBCAAAE}" srcOrd="4" destOrd="0" presId="urn:microsoft.com/office/officeart/2005/8/layout/hierarchy2"/>
    <dgm:cxn modelId="{5E3EC5DC-6B2C-4684-A507-74EC8CA99BE7}" type="presParOf" srcId="{718E42D8-0185-48EB-90C7-29F6BBBCAAAE}" destId="{FF7626F1-611B-4B1A-830B-64BF74E9938B}" srcOrd="0" destOrd="0" presId="urn:microsoft.com/office/officeart/2005/8/layout/hierarchy2"/>
    <dgm:cxn modelId="{33BE7E5A-E27F-402B-B5E0-3350585951D7}" type="presParOf" srcId="{29F57D17-E556-4D8F-8EFB-E13CCB236A6C}" destId="{37EDB556-1707-4F14-B8FB-FBD8E9D9DE7F}" srcOrd="5" destOrd="0" presId="urn:microsoft.com/office/officeart/2005/8/layout/hierarchy2"/>
    <dgm:cxn modelId="{D38ADB15-B46B-4F0E-8973-B92900F56863}" type="presParOf" srcId="{37EDB556-1707-4F14-B8FB-FBD8E9D9DE7F}" destId="{EB6FFB3C-DE87-40F3-9135-A85C2295260D}" srcOrd="0" destOrd="0" presId="urn:microsoft.com/office/officeart/2005/8/layout/hierarchy2"/>
    <dgm:cxn modelId="{9E5D1575-BF54-4290-A7B9-2D9BFD628C47}" type="presParOf" srcId="{37EDB556-1707-4F14-B8FB-FBD8E9D9DE7F}" destId="{EF4B3C1E-5C51-40DC-B1D9-D0DDBFB94AD6}" srcOrd="1" destOrd="0" presId="urn:microsoft.com/office/officeart/2005/8/layout/hierarchy2"/>
    <dgm:cxn modelId="{7E36EE3C-DE86-4F11-B14D-0E09EE6473C6}" type="presParOf" srcId="{29F57D17-E556-4D8F-8EFB-E13CCB236A6C}" destId="{C0F8C8FB-60F7-4F66-9478-639B0173F3A0}" srcOrd="6" destOrd="0" presId="urn:microsoft.com/office/officeart/2005/8/layout/hierarchy2"/>
    <dgm:cxn modelId="{70F7D0E9-FF48-468C-BD54-8A8601CB5336}" type="presParOf" srcId="{C0F8C8FB-60F7-4F66-9478-639B0173F3A0}" destId="{DF9BE63D-B46A-4D07-A662-F4A8B0815C47}" srcOrd="0" destOrd="0" presId="urn:microsoft.com/office/officeart/2005/8/layout/hierarchy2"/>
    <dgm:cxn modelId="{19142663-9D28-45C8-9B19-B7EADAE11010}" type="presParOf" srcId="{29F57D17-E556-4D8F-8EFB-E13CCB236A6C}" destId="{969D103C-883C-440D-8306-64428047AE9C}" srcOrd="7" destOrd="0" presId="urn:microsoft.com/office/officeart/2005/8/layout/hierarchy2"/>
    <dgm:cxn modelId="{969B0241-3DF7-4EC3-8194-C4CA93E43BE9}" type="presParOf" srcId="{969D103C-883C-440D-8306-64428047AE9C}" destId="{D143AE9E-FB3C-4D1C-A95E-8019E91D6A56}" srcOrd="0" destOrd="0" presId="urn:microsoft.com/office/officeart/2005/8/layout/hierarchy2"/>
    <dgm:cxn modelId="{5FEBED32-8D78-467B-B16A-314BA8F3773A}" type="presParOf" srcId="{969D103C-883C-440D-8306-64428047AE9C}" destId="{0E294995-EEF8-40B7-A415-CAD11516F99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A73D68-412F-43F0-84C1-E3B63A038A04}">
      <dsp:nvSpPr>
        <dsp:cNvPr id="0" name=""/>
        <dsp:cNvSpPr/>
      </dsp:nvSpPr>
      <dsp:spPr>
        <a:xfrm>
          <a:off x="4642" y="157778"/>
          <a:ext cx="1785389" cy="8926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Algebra Fundamentals(elective Prerequisite for Algebra 1A)</a:t>
          </a:r>
          <a:endParaRPr lang="en-US" sz="1400" kern="1200" dirty="0">
            <a:solidFill>
              <a:srgbClr val="010000"/>
            </a:solidFill>
            <a:latin typeface="Calibri Light"/>
          </a:endParaRPr>
        </a:p>
      </dsp:txBody>
      <dsp:txXfrm>
        <a:off x="30788" y="183924"/>
        <a:ext cx="1733097" cy="840402"/>
      </dsp:txXfrm>
    </dsp:sp>
    <dsp:sp modelId="{12CF8FC9-7B15-4F25-B723-1E117FFF59D1}">
      <dsp:nvSpPr>
        <dsp:cNvPr id="0" name=""/>
        <dsp:cNvSpPr/>
      </dsp:nvSpPr>
      <dsp:spPr>
        <a:xfrm>
          <a:off x="4642" y="1184377"/>
          <a:ext cx="1785389" cy="8926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Algebra 1A</a:t>
          </a:r>
        </a:p>
      </dsp:txBody>
      <dsp:txXfrm>
        <a:off x="30788" y="1210523"/>
        <a:ext cx="1733097" cy="840402"/>
      </dsp:txXfrm>
    </dsp:sp>
    <dsp:sp modelId="{23F73CE4-3385-4B32-A6E3-92940E2735EF}">
      <dsp:nvSpPr>
        <dsp:cNvPr id="0" name=""/>
        <dsp:cNvSpPr/>
      </dsp:nvSpPr>
      <dsp:spPr>
        <a:xfrm>
          <a:off x="4642" y="2210976"/>
          <a:ext cx="1785389" cy="8926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Algebra 1B</a:t>
          </a:r>
        </a:p>
      </dsp:txBody>
      <dsp:txXfrm>
        <a:off x="30788" y="2237122"/>
        <a:ext cx="1733097" cy="840402"/>
      </dsp:txXfrm>
    </dsp:sp>
    <dsp:sp modelId="{9329AFE6-2663-40E4-86A7-CAB0E94CA8A7}">
      <dsp:nvSpPr>
        <dsp:cNvPr id="0" name=""/>
        <dsp:cNvSpPr/>
      </dsp:nvSpPr>
      <dsp:spPr>
        <a:xfrm rot="19457599">
          <a:off x="1707366" y="2385556"/>
          <a:ext cx="879485" cy="30234"/>
        </a:xfrm>
        <a:custGeom>
          <a:avLst/>
          <a:gdLst/>
          <a:ahLst/>
          <a:cxnLst/>
          <a:rect l="0" t="0" r="0" b="0"/>
          <a:pathLst>
            <a:path>
              <a:moveTo>
                <a:pt x="0" y="15117"/>
              </a:moveTo>
              <a:lnTo>
                <a:pt x="879485" y="151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25122" y="2378686"/>
        <a:ext cx="43974" cy="43974"/>
      </dsp:txXfrm>
    </dsp:sp>
    <dsp:sp modelId="{1397214D-08AE-40EB-B69D-55D8D778CCFD}">
      <dsp:nvSpPr>
        <dsp:cNvPr id="0" name=""/>
        <dsp:cNvSpPr/>
      </dsp:nvSpPr>
      <dsp:spPr>
        <a:xfrm>
          <a:off x="2504187" y="1697676"/>
          <a:ext cx="1785389" cy="8926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Geometry A</a:t>
          </a:r>
        </a:p>
      </dsp:txBody>
      <dsp:txXfrm>
        <a:off x="2530333" y="1723822"/>
        <a:ext cx="1733097" cy="840402"/>
      </dsp:txXfrm>
    </dsp:sp>
    <dsp:sp modelId="{8C2D052C-3662-4BAF-A391-7B2E3E5BDB81}">
      <dsp:nvSpPr>
        <dsp:cNvPr id="0" name=""/>
        <dsp:cNvSpPr/>
      </dsp:nvSpPr>
      <dsp:spPr>
        <a:xfrm rot="2142401">
          <a:off x="1707366" y="2898856"/>
          <a:ext cx="879485" cy="30234"/>
        </a:xfrm>
        <a:custGeom>
          <a:avLst/>
          <a:gdLst/>
          <a:ahLst/>
          <a:cxnLst/>
          <a:rect l="0" t="0" r="0" b="0"/>
          <a:pathLst>
            <a:path>
              <a:moveTo>
                <a:pt x="0" y="15117"/>
              </a:moveTo>
              <a:lnTo>
                <a:pt x="879485" y="151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25122" y="2891986"/>
        <a:ext cx="43974" cy="43974"/>
      </dsp:txXfrm>
    </dsp:sp>
    <dsp:sp modelId="{F89AD4E2-685B-4920-9D92-1A8E0E037F17}">
      <dsp:nvSpPr>
        <dsp:cNvPr id="0" name=""/>
        <dsp:cNvSpPr/>
      </dsp:nvSpPr>
      <dsp:spPr>
        <a:xfrm>
          <a:off x="2504187" y="2724275"/>
          <a:ext cx="1785389" cy="8926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Geometry B</a:t>
          </a:r>
        </a:p>
      </dsp:txBody>
      <dsp:txXfrm>
        <a:off x="2530333" y="2750421"/>
        <a:ext cx="1733097" cy="840402"/>
      </dsp:txXfrm>
    </dsp:sp>
    <dsp:sp modelId="{284CEA6E-7B42-4B09-B26B-5E516D8BC54B}">
      <dsp:nvSpPr>
        <dsp:cNvPr id="0" name=""/>
        <dsp:cNvSpPr/>
      </dsp:nvSpPr>
      <dsp:spPr>
        <a:xfrm rot="19457599">
          <a:off x="4206911" y="2898856"/>
          <a:ext cx="879485" cy="30234"/>
        </a:xfrm>
        <a:custGeom>
          <a:avLst/>
          <a:gdLst/>
          <a:ahLst/>
          <a:cxnLst/>
          <a:rect l="0" t="0" r="0" b="0"/>
          <a:pathLst>
            <a:path>
              <a:moveTo>
                <a:pt x="0" y="15117"/>
              </a:moveTo>
              <a:lnTo>
                <a:pt x="879485" y="151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624667" y="2891986"/>
        <a:ext cx="43974" cy="43974"/>
      </dsp:txXfrm>
    </dsp:sp>
    <dsp:sp modelId="{45458562-FB6E-4849-A502-880773228287}">
      <dsp:nvSpPr>
        <dsp:cNvPr id="0" name=""/>
        <dsp:cNvSpPr/>
      </dsp:nvSpPr>
      <dsp:spPr>
        <a:xfrm>
          <a:off x="5003732" y="2210976"/>
          <a:ext cx="1785389" cy="8926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 Light"/>
            </a:rPr>
            <a:t>Algebra 2A</a:t>
          </a:r>
          <a:endParaRPr lang="en-US" sz="1400" kern="1200" dirty="0"/>
        </a:p>
      </dsp:txBody>
      <dsp:txXfrm>
        <a:off x="5029878" y="2237122"/>
        <a:ext cx="1733097" cy="840402"/>
      </dsp:txXfrm>
    </dsp:sp>
    <dsp:sp modelId="{D6CC09EF-70D5-4078-9479-4E1CA84DA593}">
      <dsp:nvSpPr>
        <dsp:cNvPr id="0" name=""/>
        <dsp:cNvSpPr/>
      </dsp:nvSpPr>
      <dsp:spPr>
        <a:xfrm rot="2142401">
          <a:off x="4206911" y="3412155"/>
          <a:ext cx="879485" cy="30234"/>
        </a:xfrm>
        <a:custGeom>
          <a:avLst/>
          <a:gdLst/>
          <a:ahLst/>
          <a:cxnLst/>
          <a:rect l="0" t="0" r="0" b="0"/>
          <a:pathLst>
            <a:path>
              <a:moveTo>
                <a:pt x="0" y="15117"/>
              </a:moveTo>
              <a:lnTo>
                <a:pt x="879485" y="151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624667" y="3405285"/>
        <a:ext cx="43974" cy="43974"/>
      </dsp:txXfrm>
    </dsp:sp>
    <dsp:sp modelId="{DAAAEAF7-AB37-43E7-83C5-D5C6D50D0329}">
      <dsp:nvSpPr>
        <dsp:cNvPr id="0" name=""/>
        <dsp:cNvSpPr/>
      </dsp:nvSpPr>
      <dsp:spPr>
        <a:xfrm>
          <a:off x="5003732" y="3237574"/>
          <a:ext cx="1785389" cy="8926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 Light"/>
            </a:rPr>
            <a:t>Algebra 2B</a:t>
          </a:r>
        </a:p>
      </dsp:txBody>
      <dsp:txXfrm>
        <a:off x="5029878" y="3263720"/>
        <a:ext cx="1733097" cy="840402"/>
      </dsp:txXfrm>
    </dsp:sp>
    <dsp:sp modelId="{CEFABA07-E5A0-48D9-9013-4890D2A6B668}">
      <dsp:nvSpPr>
        <dsp:cNvPr id="0" name=""/>
        <dsp:cNvSpPr/>
      </dsp:nvSpPr>
      <dsp:spPr>
        <a:xfrm rot="18289469">
          <a:off x="6520914" y="3155505"/>
          <a:ext cx="1250569" cy="30234"/>
        </a:xfrm>
        <a:custGeom>
          <a:avLst/>
          <a:gdLst/>
          <a:ahLst/>
          <a:cxnLst/>
          <a:rect l="0" t="0" r="0" b="0"/>
          <a:pathLst>
            <a:path>
              <a:moveTo>
                <a:pt x="0" y="15117"/>
              </a:moveTo>
              <a:lnTo>
                <a:pt x="1250569" y="151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114935" y="3139358"/>
        <a:ext cx="62528" cy="62528"/>
      </dsp:txXfrm>
    </dsp:sp>
    <dsp:sp modelId="{129E170C-40B8-4D42-B118-77CB6BA0BBB8}">
      <dsp:nvSpPr>
        <dsp:cNvPr id="0" name=""/>
        <dsp:cNvSpPr/>
      </dsp:nvSpPr>
      <dsp:spPr>
        <a:xfrm>
          <a:off x="7503277" y="2210976"/>
          <a:ext cx="1785389" cy="8926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 Light"/>
            </a:rPr>
            <a:t>IB Math SL A and B</a:t>
          </a:r>
          <a:endParaRPr lang="en-US" sz="1400" kern="1200" dirty="0"/>
        </a:p>
      </dsp:txBody>
      <dsp:txXfrm>
        <a:off x="7529423" y="2237122"/>
        <a:ext cx="1733097" cy="840402"/>
      </dsp:txXfrm>
    </dsp:sp>
    <dsp:sp modelId="{BCD31B4A-0A0F-4324-8F18-8FFBA2B68D69}">
      <dsp:nvSpPr>
        <dsp:cNvPr id="0" name=""/>
        <dsp:cNvSpPr/>
      </dsp:nvSpPr>
      <dsp:spPr>
        <a:xfrm rot="19400409">
          <a:off x="9200617" y="2376437"/>
          <a:ext cx="890252" cy="30234"/>
        </a:xfrm>
        <a:custGeom>
          <a:avLst/>
          <a:gdLst/>
          <a:ahLst/>
          <a:cxnLst/>
          <a:rect l="0" t="0" r="0" b="0"/>
          <a:pathLst>
            <a:path>
              <a:moveTo>
                <a:pt x="0" y="15117"/>
              </a:moveTo>
              <a:lnTo>
                <a:pt x="890252" y="151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9623488" y="2369298"/>
        <a:ext cx="44512" cy="44512"/>
      </dsp:txXfrm>
    </dsp:sp>
    <dsp:sp modelId="{0E279069-30F3-42D0-871A-335B5ACA80B3}">
      <dsp:nvSpPr>
        <dsp:cNvPr id="0" name=""/>
        <dsp:cNvSpPr/>
      </dsp:nvSpPr>
      <dsp:spPr>
        <a:xfrm>
          <a:off x="10002822" y="1679439"/>
          <a:ext cx="1785389" cy="8926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IB Math SL C* (IA for Full Diploma) </a:t>
          </a:r>
        </a:p>
      </dsp:txBody>
      <dsp:txXfrm>
        <a:off x="10028968" y="1705585"/>
        <a:ext cx="1733097" cy="840402"/>
      </dsp:txXfrm>
    </dsp:sp>
    <dsp:sp modelId="{8A12E448-C9F5-4F21-8FE7-F51FAB84C8C2}">
      <dsp:nvSpPr>
        <dsp:cNvPr id="0" name=""/>
        <dsp:cNvSpPr/>
      </dsp:nvSpPr>
      <dsp:spPr>
        <a:xfrm rot="2142401">
          <a:off x="9206001" y="2898856"/>
          <a:ext cx="879485" cy="30234"/>
        </a:xfrm>
        <a:custGeom>
          <a:avLst/>
          <a:gdLst/>
          <a:ahLst/>
          <a:cxnLst/>
          <a:rect l="0" t="0" r="0" b="0"/>
          <a:pathLst>
            <a:path>
              <a:moveTo>
                <a:pt x="0" y="15117"/>
              </a:moveTo>
              <a:lnTo>
                <a:pt x="879485" y="151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9623757" y="2891986"/>
        <a:ext cx="43974" cy="43974"/>
      </dsp:txXfrm>
    </dsp:sp>
    <dsp:sp modelId="{9E639A1C-34FB-4761-9346-804064DE270F}">
      <dsp:nvSpPr>
        <dsp:cNvPr id="0" name=""/>
        <dsp:cNvSpPr/>
      </dsp:nvSpPr>
      <dsp:spPr>
        <a:xfrm>
          <a:off x="10002822" y="2724275"/>
          <a:ext cx="1785389" cy="8926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IB Math SL D and E</a:t>
          </a:r>
          <a:r>
            <a:rPr lang="en-US" sz="1400" kern="1200" dirty="0">
              <a:latin typeface="Calibri Light" panose="020F0302020204030204"/>
            </a:rPr>
            <a:t> </a:t>
          </a:r>
          <a:endParaRPr lang="en-US" sz="1400" kern="1200" dirty="0"/>
        </a:p>
      </dsp:txBody>
      <dsp:txXfrm>
        <a:off x="10028968" y="2750421"/>
        <a:ext cx="1733097" cy="840402"/>
      </dsp:txXfrm>
    </dsp:sp>
    <dsp:sp modelId="{9AEE5DFE-2274-4518-B8E7-C1902DE6A1B2}">
      <dsp:nvSpPr>
        <dsp:cNvPr id="0" name=""/>
        <dsp:cNvSpPr/>
      </dsp:nvSpPr>
      <dsp:spPr>
        <a:xfrm>
          <a:off x="6789121" y="3668805"/>
          <a:ext cx="714155" cy="30234"/>
        </a:xfrm>
        <a:custGeom>
          <a:avLst/>
          <a:gdLst/>
          <a:ahLst/>
          <a:cxnLst/>
          <a:rect l="0" t="0" r="0" b="0"/>
          <a:pathLst>
            <a:path>
              <a:moveTo>
                <a:pt x="0" y="15117"/>
              </a:moveTo>
              <a:lnTo>
                <a:pt x="714155" y="151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128345" y="3666068"/>
        <a:ext cx="35707" cy="35707"/>
      </dsp:txXfrm>
    </dsp:sp>
    <dsp:sp modelId="{B8127EEA-D13A-41D5-82DA-E95B79B33624}">
      <dsp:nvSpPr>
        <dsp:cNvPr id="0" name=""/>
        <dsp:cNvSpPr/>
      </dsp:nvSpPr>
      <dsp:spPr>
        <a:xfrm>
          <a:off x="7503277" y="3237574"/>
          <a:ext cx="1785389" cy="8926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Bridge to College Math(for College bound Seniors, not Pre-Calc, not IB)</a:t>
          </a:r>
        </a:p>
      </dsp:txBody>
      <dsp:txXfrm>
        <a:off x="7529423" y="3263720"/>
        <a:ext cx="1733097" cy="840402"/>
      </dsp:txXfrm>
    </dsp:sp>
    <dsp:sp modelId="{90CC9CB6-4D75-48F1-9807-55EDF3B8CD5C}">
      <dsp:nvSpPr>
        <dsp:cNvPr id="0" name=""/>
        <dsp:cNvSpPr/>
      </dsp:nvSpPr>
      <dsp:spPr>
        <a:xfrm rot="3310531">
          <a:off x="6520914" y="4182104"/>
          <a:ext cx="1250569" cy="30234"/>
        </a:xfrm>
        <a:custGeom>
          <a:avLst/>
          <a:gdLst/>
          <a:ahLst/>
          <a:cxnLst/>
          <a:rect l="0" t="0" r="0" b="0"/>
          <a:pathLst>
            <a:path>
              <a:moveTo>
                <a:pt x="0" y="15117"/>
              </a:moveTo>
              <a:lnTo>
                <a:pt x="1250569" y="151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114935" y="4165957"/>
        <a:ext cx="62528" cy="62528"/>
      </dsp:txXfrm>
    </dsp:sp>
    <dsp:sp modelId="{4234ED7D-B2E5-4E51-B9AA-430FD0499789}">
      <dsp:nvSpPr>
        <dsp:cNvPr id="0" name=""/>
        <dsp:cNvSpPr/>
      </dsp:nvSpPr>
      <dsp:spPr>
        <a:xfrm>
          <a:off x="7503277" y="4264173"/>
          <a:ext cx="1785389" cy="8926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Financial Algebra(for Career bound students, not college prep)</a:t>
          </a:r>
        </a:p>
      </dsp:txBody>
      <dsp:txXfrm>
        <a:off x="7529423" y="4290319"/>
        <a:ext cx="1733097" cy="8404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C34E65-8E19-4094-8300-98164999A52F}">
      <dsp:nvSpPr>
        <dsp:cNvPr id="0" name=""/>
        <dsp:cNvSpPr/>
      </dsp:nvSpPr>
      <dsp:spPr>
        <a:xfrm>
          <a:off x="2169794" y="703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9th grade</a:t>
          </a:r>
        </a:p>
      </dsp:txBody>
      <dsp:txXfrm>
        <a:off x="2187187" y="18096"/>
        <a:ext cx="1152908" cy="559061"/>
      </dsp:txXfrm>
    </dsp:sp>
    <dsp:sp modelId="{4DD845EE-7CB2-45A5-813F-5A77A0A3A4CF}">
      <dsp:nvSpPr>
        <dsp:cNvPr id="0" name=""/>
        <dsp:cNvSpPr/>
      </dsp:nvSpPr>
      <dsp:spPr>
        <a:xfrm>
          <a:off x="2169794" y="683628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Algebra Fundamentals</a:t>
          </a:r>
        </a:p>
      </dsp:txBody>
      <dsp:txXfrm>
        <a:off x="2187187" y="701021"/>
        <a:ext cx="1152908" cy="559061"/>
      </dsp:txXfrm>
    </dsp:sp>
    <dsp:sp modelId="{D164C20B-9ED2-493E-858A-EF55ACD5CF1D}">
      <dsp:nvSpPr>
        <dsp:cNvPr id="0" name=""/>
        <dsp:cNvSpPr/>
      </dsp:nvSpPr>
      <dsp:spPr>
        <a:xfrm>
          <a:off x="2169794" y="1366552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Algebra 1A</a:t>
          </a:r>
        </a:p>
      </dsp:txBody>
      <dsp:txXfrm>
        <a:off x="2187187" y="1383945"/>
        <a:ext cx="1152908" cy="559061"/>
      </dsp:txXfrm>
    </dsp:sp>
    <dsp:sp modelId="{ED3F2221-672D-49D2-8615-E8031C5D2790}">
      <dsp:nvSpPr>
        <dsp:cNvPr id="0" name=""/>
        <dsp:cNvSpPr/>
      </dsp:nvSpPr>
      <dsp:spPr>
        <a:xfrm>
          <a:off x="2169794" y="2049476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Algebra1B</a:t>
          </a:r>
        </a:p>
      </dsp:txBody>
      <dsp:txXfrm>
        <a:off x="2187187" y="2066869"/>
        <a:ext cx="1152908" cy="559061"/>
      </dsp:txXfrm>
    </dsp:sp>
    <dsp:sp modelId="{20EE0D43-EA6E-4C4B-9CA2-4F2AF3F97FFC}">
      <dsp:nvSpPr>
        <dsp:cNvPr id="0" name=""/>
        <dsp:cNvSpPr/>
      </dsp:nvSpPr>
      <dsp:spPr>
        <a:xfrm rot="18289469">
          <a:off x="3179069" y="1992655"/>
          <a:ext cx="831916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831916" y="122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74230" y="1984140"/>
        <a:ext cx="41595" cy="41595"/>
      </dsp:txXfrm>
    </dsp:sp>
    <dsp:sp modelId="{E26A781D-4626-450A-86B4-6FFD641C8C19}">
      <dsp:nvSpPr>
        <dsp:cNvPr id="0" name=""/>
        <dsp:cNvSpPr/>
      </dsp:nvSpPr>
      <dsp:spPr>
        <a:xfrm>
          <a:off x="3832566" y="1366552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10th grade</a:t>
          </a:r>
        </a:p>
      </dsp:txBody>
      <dsp:txXfrm>
        <a:off x="3849959" y="1383945"/>
        <a:ext cx="1152908" cy="559061"/>
      </dsp:txXfrm>
    </dsp:sp>
    <dsp:sp modelId="{C9EB5142-4A10-4FEB-AA42-E7F58C7AC926}">
      <dsp:nvSpPr>
        <dsp:cNvPr id="0" name=""/>
        <dsp:cNvSpPr/>
      </dsp:nvSpPr>
      <dsp:spPr>
        <a:xfrm>
          <a:off x="3357489" y="2334117"/>
          <a:ext cx="475077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475077" y="122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83151" y="2334523"/>
        <a:ext cx="23753" cy="23753"/>
      </dsp:txXfrm>
    </dsp:sp>
    <dsp:sp modelId="{4CE0C6C7-2E28-4B53-9184-64B67545D5BA}">
      <dsp:nvSpPr>
        <dsp:cNvPr id="0" name=""/>
        <dsp:cNvSpPr/>
      </dsp:nvSpPr>
      <dsp:spPr>
        <a:xfrm>
          <a:off x="3832566" y="2049476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Geometry A</a:t>
          </a:r>
        </a:p>
      </dsp:txBody>
      <dsp:txXfrm>
        <a:off x="3849959" y="2066869"/>
        <a:ext cx="1152908" cy="559061"/>
      </dsp:txXfrm>
    </dsp:sp>
    <dsp:sp modelId="{32B1ABA0-0B16-42AE-ACF4-F623E6F6BE05}">
      <dsp:nvSpPr>
        <dsp:cNvPr id="0" name=""/>
        <dsp:cNvSpPr/>
      </dsp:nvSpPr>
      <dsp:spPr>
        <a:xfrm rot="3310531">
          <a:off x="3179069" y="2675579"/>
          <a:ext cx="831916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831916" y="122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74230" y="2667064"/>
        <a:ext cx="41595" cy="41595"/>
      </dsp:txXfrm>
    </dsp:sp>
    <dsp:sp modelId="{243D5722-778E-4ADC-BBDC-FAFB840C1EA5}">
      <dsp:nvSpPr>
        <dsp:cNvPr id="0" name=""/>
        <dsp:cNvSpPr/>
      </dsp:nvSpPr>
      <dsp:spPr>
        <a:xfrm>
          <a:off x="3832566" y="2732400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Geometry B</a:t>
          </a:r>
        </a:p>
      </dsp:txBody>
      <dsp:txXfrm>
        <a:off x="3849959" y="2749793"/>
        <a:ext cx="1152908" cy="559061"/>
      </dsp:txXfrm>
    </dsp:sp>
    <dsp:sp modelId="{6FDBA3B5-89A9-48EC-8F67-F98FC4A142D6}">
      <dsp:nvSpPr>
        <dsp:cNvPr id="0" name=""/>
        <dsp:cNvSpPr/>
      </dsp:nvSpPr>
      <dsp:spPr>
        <a:xfrm rot="18289469">
          <a:off x="4841841" y="2675579"/>
          <a:ext cx="831916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831916" y="122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37002" y="2667064"/>
        <a:ext cx="41595" cy="41595"/>
      </dsp:txXfrm>
    </dsp:sp>
    <dsp:sp modelId="{A87A8BCF-7511-4CF1-ACBB-837F5486DF28}">
      <dsp:nvSpPr>
        <dsp:cNvPr id="0" name=""/>
        <dsp:cNvSpPr/>
      </dsp:nvSpPr>
      <dsp:spPr>
        <a:xfrm>
          <a:off x="5495338" y="2049476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11th grade</a:t>
          </a:r>
        </a:p>
      </dsp:txBody>
      <dsp:txXfrm>
        <a:off x="5512731" y="2066869"/>
        <a:ext cx="1152908" cy="559061"/>
      </dsp:txXfrm>
    </dsp:sp>
    <dsp:sp modelId="{B4BB0204-BD97-4537-BCC2-0EB277CFA544}">
      <dsp:nvSpPr>
        <dsp:cNvPr id="0" name=""/>
        <dsp:cNvSpPr/>
      </dsp:nvSpPr>
      <dsp:spPr>
        <a:xfrm>
          <a:off x="5020261" y="3017041"/>
          <a:ext cx="475077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475077" y="122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45923" y="3017447"/>
        <a:ext cx="23753" cy="23753"/>
      </dsp:txXfrm>
    </dsp:sp>
    <dsp:sp modelId="{F6D96BEA-FD13-4973-AEBC-E8E88ACE95C0}">
      <dsp:nvSpPr>
        <dsp:cNvPr id="0" name=""/>
        <dsp:cNvSpPr/>
      </dsp:nvSpPr>
      <dsp:spPr>
        <a:xfrm>
          <a:off x="5495338" y="2732400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 Light" panose="020F0302020204030204"/>
            </a:rPr>
            <a:t>Algebra 2A</a:t>
          </a:r>
          <a:endParaRPr lang="en-US" sz="1200" kern="1200" dirty="0"/>
        </a:p>
      </dsp:txBody>
      <dsp:txXfrm>
        <a:off x="5512731" y="2749793"/>
        <a:ext cx="1152908" cy="559061"/>
      </dsp:txXfrm>
    </dsp:sp>
    <dsp:sp modelId="{222C467B-C96E-49A0-89BC-40865514538F}">
      <dsp:nvSpPr>
        <dsp:cNvPr id="0" name=""/>
        <dsp:cNvSpPr/>
      </dsp:nvSpPr>
      <dsp:spPr>
        <a:xfrm rot="3310531">
          <a:off x="4841841" y="3358503"/>
          <a:ext cx="831916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831916" y="122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37002" y="3349988"/>
        <a:ext cx="41595" cy="41595"/>
      </dsp:txXfrm>
    </dsp:sp>
    <dsp:sp modelId="{1566AFC7-EE68-421F-928C-2A34BE0222E8}">
      <dsp:nvSpPr>
        <dsp:cNvPr id="0" name=""/>
        <dsp:cNvSpPr/>
      </dsp:nvSpPr>
      <dsp:spPr>
        <a:xfrm>
          <a:off x="5495338" y="3415324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 Light" panose="020F0302020204030204"/>
            </a:rPr>
            <a:t>Algebra 2B</a:t>
          </a:r>
          <a:endParaRPr lang="en-US" sz="1200" kern="1200" dirty="0"/>
        </a:p>
      </dsp:txBody>
      <dsp:txXfrm>
        <a:off x="5512731" y="3432717"/>
        <a:ext cx="1152908" cy="559061"/>
      </dsp:txXfrm>
    </dsp:sp>
    <dsp:sp modelId="{D1F89FB4-E220-4B56-BDDC-5D213F706C95}">
      <dsp:nvSpPr>
        <dsp:cNvPr id="0" name=""/>
        <dsp:cNvSpPr/>
      </dsp:nvSpPr>
      <dsp:spPr>
        <a:xfrm rot="19457599">
          <a:off x="6628042" y="3529234"/>
          <a:ext cx="585060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85060" y="122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905945" y="3526890"/>
        <a:ext cx="29253" cy="29253"/>
      </dsp:txXfrm>
    </dsp:sp>
    <dsp:sp modelId="{D5EA9D1B-EB22-46A1-9FA0-6C811281912C}">
      <dsp:nvSpPr>
        <dsp:cNvPr id="0" name=""/>
        <dsp:cNvSpPr/>
      </dsp:nvSpPr>
      <dsp:spPr>
        <a:xfrm>
          <a:off x="7158110" y="3073862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12th grade</a:t>
          </a:r>
        </a:p>
      </dsp:txBody>
      <dsp:txXfrm>
        <a:off x="7175503" y="3091255"/>
        <a:ext cx="1152908" cy="559061"/>
      </dsp:txXfrm>
    </dsp:sp>
    <dsp:sp modelId="{14721370-2D93-4A0B-B99B-C4E57FD0557B}">
      <dsp:nvSpPr>
        <dsp:cNvPr id="0" name=""/>
        <dsp:cNvSpPr/>
      </dsp:nvSpPr>
      <dsp:spPr>
        <a:xfrm rot="2142401">
          <a:off x="6628042" y="3870696"/>
          <a:ext cx="585060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85060" y="122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905945" y="3868353"/>
        <a:ext cx="29253" cy="29253"/>
      </dsp:txXfrm>
    </dsp:sp>
    <dsp:sp modelId="{E3D3F44E-037E-472D-A49C-9F615718BAF1}">
      <dsp:nvSpPr>
        <dsp:cNvPr id="0" name=""/>
        <dsp:cNvSpPr/>
      </dsp:nvSpPr>
      <dsp:spPr>
        <a:xfrm>
          <a:off x="7158110" y="3756787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Financial Algebra (2 trimesters)</a:t>
          </a:r>
        </a:p>
      </dsp:txBody>
      <dsp:txXfrm>
        <a:off x="7175503" y="3774180"/>
        <a:ext cx="1152908" cy="5590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E5C4F1-25FA-4B06-B621-AE76ED895966}">
      <dsp:nvSpPr>
        <dsp:cNvPr id="0" name=""/>
        <dsp:cNvSpPr/>
      </dsp:nvSpPr>
      <dsp:spPr>
        <a:xfrm>
          <a:off x="2169794" y="703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9th grade</a:t>
          </a:r>
        </a:p>
      </dsp:txBody>
      <dsp:txXfrm>
        <a:off x="2187187" y="18096"/>
        <a:ext cx="1152908" cy="559061"/>
      </dsp:txXfrm>
    </dsp:sp>
    <dsp:sp modelId="{CF7F1F33-D885-4DF6-B160-6944B5E706DD}">
      <dsp:nvSpPr>
        <dsp:cNvPr id="0" name=""/>
        <dsp:cNvSpPr/>
      </dsp:nvSpPr>
      <dsp:spPr>
        <a:xfrm>
          <a:off x="2169794" y="683628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Algebra Fundamentals</a:t>
          </a:r>
        </a:p>
      </dsp:txBody>
      <dsp:txXfrm>
        <a:off x="2187187" y="701021"/>
        <a:ext cx="1152908" cy="559061"/>
      </dsp:txXfrm>
    </dsp:sp>
    <dsp:sp modelId="{DB9447B0-6FD5-4C61-9A69-7D9750CA7B50}">
      <dsp:nvSpPr>
        <dsp:cNvPr id="0" name=""/>
        <dsp:cNvSpPr/>
      </dsp:nvSpPr>
      <dsp:spPr>
        <a:xfrm>
          <a:off x="2169794" y="1366552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Algebra 1A</a:t>
          </a:r>
        </a:p>
      </dsp:txBody>
      <dsp:txXfrm>
        <a:off x="2187187" y="1383945"/>
        <a:ext cx="1152908" cy="559061"/>
      </dsp:txXfrm>
    </dsp:sp>
    <dsp:sp modelId="{0B9EC7D7-A2EC-4D95-B625-3CAD58145B7A}">
      <dsp:nvSpPr>
        <dsp:cNvPr id="0" name=""/>
        <dsp:cNvSpPr/>
      </dsp:nvSpPr>
      <dsp:spPr>
        <a:xfrm>
          <a:off x="2169794" y="2049476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Algebra 1B</a:t>
          </a:r>
        </a:p>
      </dsp:txBody>
      <dsp:txXfrm>
        <a:off x="2187187" y="2066869"/>
        <a:ext cx="1152908" cy="559061"/>
      </dsp:txXfrm>
    </dsp:sp>
    <dsp:sp modelId="{8A92C591-E9AF-4471-8D5C-16572759EA88}">
      <dsp:nvSpPr>
        <dsp:cNvPr id="0" name=""/>
        <dsp:cNvSpPr/>
      </dsp:nvSpPr>
      <dsp:spPr>
        <a:xfrm rot="18289469">
          <a:off x="3179069" y="1992655"/>
          <a:ext cx="831916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831916" y="122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74230" y="1984140"/>
        <a:ext cx="41595" cy="41595"/>
      </dsp:txXfrm>
    </dsp:sp>
    <dsp:sp modelId="{1ACF6F37-2BF2-4B41-AB23-AD27F76E44F9}">
      <dsp:nvSpPr>
        <dsp:cNvPr id="0" name=""/>
        <dsp:cNvSpPr/>
      </dsp:nvSpPr>
      <dsp:spPr>
        <a:xfrm>
          <a:off x="3832566" y="1366552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10th grade</a:t>
          </a:r>
        </a:p>
      </dsp:txBody>
      <dsp:txXfrm>
        <a:off x="3849959" y="1383945"/>
        <a:ext cx="1152908" cy="559061"/>
      </dsp:txXfrm>
    </dsp:sp>
    <dsp:sp modelId="{87805B24-EC02-4E22-8C02-2212BA597742}">
      <dsp:nvSpPr>
        <dsp:cNvPr id="0" name=""/>
        <dsp:cNvSpPr/>
      </dsp:nvSpPr>
      <dsp:spPr>
        <a:xfrm>
          <a:off x="3357489" y="2334117"/>
          <a:ext cx="475077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475077" y="122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83151" y="2334523"/>
        <a:ext cx="23753" cy="23753"/>
      </dsp:txXfrm>
    </dsp:sp>
    <dsp:sp modelId="{2E7C3A85-39D3-4F4E-9B8C-AE55BDBC3768}">
      <dsp:nvSpPr>
        <dsp:cNvPr id="0" name=""/>
        <dsp:cNvSpPr/>
      </dsp:nvSpPr>
      <dsp:spPr>
        <a:xfrm>
          <a:off x="3832566" y="2049476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Geometry A</a:t>
          </a:r>
        </a:p>
      </dsp:txBody>
      <dsp:txXfrm>
        <a:off x="3849959" y="2066869"/>
        <a:ext cx="1152908" cy="559061"/>
      </dsp:txXfrm>
    </dsp:sp>
    <dsp:sp modelId="{460773D0-07BB-4E66-AF14-063BAA0F635A}">
      <dsp:nvSpPr>
        <dsp:cNvPr id="0" name=""/>
        <dsp:cNvSpPr/>
      </dsp:nvSpPr>
      <dsp:spPr>
        <a:xfrm rot="3310531">
          <a:off x="3179069" y="2675579"/>
          <a:ext cx="831916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831916" y="122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74230" y="2667064"/>
        <a:ext cx="41595" cy="41595"/>
      </dsp:txXfrm>
    </dsp:sp>
    <dsp:sp modelId="{4D9D4682-2598-409C-90A5-C2F37E342FC2}">
      <dsp:nvSpPr>
        <dsp:cNvPr id="0" name=""/>
        <dsp:cNvSpPr/>
      </dsp:nvSpPr>
      <dsp:spPr>
        <a:xfrm>
          <a:off x="3832566" y="2732400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Geometry B</a:t>
          </a:r>
        </a:p>
      </dsp:txBody>
      <dsp:txXfrm>
        <a:off x="3849959" y="2749793"/>
        <a:ext cx="1152908" cy="559061"/>
      </dsp:txXfrm>
    </dsp:sp>
    <dsp:sp modelId="{27A8C8F4-4CAE-4FBA-AA1C-E8F8D2C151D7}">
      <dsp:nvSpPr>
        <dsp:cNvPr id="0" name=""/>
        <dsp:cNvSpPr/>
      </dsp:nvSpPr>
      <dsp:spPr>
        <a:xfrm rot="18289469">
          <a:off x="4841841" y="2675579"/>
          <a:ext cx="831916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831916" y="122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37002" y="2667064"/>
        <a:ext cx="41595" cy="41595"/>
      </dsp:txXfrm>
    </dsp:sp>
    <dsp:sp modelId="{EEFC50F8-65C4-4C95-AA73-8609439582D6}">
      <dsp:nvSpPr>
        <dsp:cNvPr id="0" name=""/>
        <dsp:cNvSpPr/>
      </dsp:nvSpPr>
      <dsp:spPr>
        <a:xfrm>
          <a:off x="5495338" y="2049476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11th grade</a:t>
          </a:r>
        </a:p>
      </dsp:txBody>
      <dsp:txXfrm>
        <a:off x="5512731" y="2066869"/>
        <a:ext cx="1152908" cy="559061"/>
      </dsp:txXfrm>
    </dsp:sp>
    <dsp:sp modelId="{EEA7AF83-307F-4F34-BB4D-4713C4C62828}">
      <dsp:nvSpPr>
        <dsp:cNvPr id="0" name=""/>
        <dsp:cNvSpPr/>
      </dsp:nvSpPr>
      <dsp:spPr>
        <a:xfrm>
          <a:off x="5020261" y="3017041"/>
          <a:ext cx="475077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475077" y="122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45923" y="3017447"/>
        <a:ext cx="23753" cy="23753"/>
      </dsp:txXfrm>
    </dsp:sp>
    <dsp:sp modelId="{7C2CF378-99CD-462D-B886-0AA4FD90DD2A}">
      <dsp:nvSpPr>
        <dsp:cNvPr id="0" name=""/>
        <dsp:cNvSpPr/>
      </dsp:nvSpPr>
      <dsp:spPr>
        <a:xfrm>
          <a:off x="5495338" y="2732400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latin typeface="Calibri Light" panose="020F0302020204030204"/>
            </a:rPr>
            <a:t>Algebra 2A</a:t>
          </a:r>
          <a:endParaRPr lang="en-US" sz="700" kern="1200" dirty="0"/>
        </a:p>
      </dsp:txBody>
      <dsp:txXfrm>
        <a:off x="5512731" y="2749793"/>
        <a:ext cx="1152908" cy="559061"/>
      </dsp:txXfrm>
    </dsp:sp>
    <dsp:sp modelId="{06F80D8E-9423-45C5-B7F7-843815EAD680}">
      <dsp:nvSpPr>
        <dsp:cNvPr id="0" name=""/>
        <dsp:cNvSpPr/>
      </dsp:nvSpPr>
      <dsp:spPr>
        <a:xfrm rot="3310531">
          <a:off x="4841841" y="3358503"/>
          <a:ext cx="831916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831916" y="122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37002" y="3349988"/>
        <a:ext cx="41595" cy="41595"/>
      </dsp:txXfrm>
    </dsp:sp>
    <dsp:sp modelId="{1E07B410-12F8-48DF-BA24-FE5EADD1CE18}">
      <dsp:nvSpPr>
        <dsp:cNvPr id="0" name=""/>
        <dsp:cNvSpPr/>
      </dsp:nvSpPr>
      <dsp:spPr>
        <a:xfrm>
          <a:off x="5495338" y="3415324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latin typeface="Calibri Light" panose="020F0302020204030204"/>
            </a:rPr>
            <a:t>Algebra 2B</a:t>
          </a:r>
          <a:endParaRPr lang="en-US" sz="700" kern="1200" dirty="0"/>
        </a:p>
      </dsp:txBody>
      <dsp:txXfrm>
        <a:off x="5512731" y="3432717"/>
        <a:ext cx="1152908" cy="559061"/>
      </dsp:txXfrm>
    </dsp:sp>
    <dsp:sp modelId="{C54CB4FA-5EAD-44A0-8724-03F4E6C868E3}">
      <dsp:nvSpPr>
        <dsp:cNvPr id="0" name=""/>
        <dsp:cNvSpPr/>
      </dsp:nvSpPr>
      <dsp:spPr>
        <a:xfrm rot="19457599">
          <a:off x="6628042" y="3529234"/>
          <a:ext cx="585060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85060" y="122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905945" y="3526890"/>
        <a:ext cx="29253" cy="29253"/>
      </dsp:txXfrm>
    </dsp:sp>
    <dsp:sp modelId="{AD16B1E8-9E3C-4B0D-B8B2-03B4C09E396D}">
      <dsp:nvSpPr>
        <dsp:cNvPr id="0" name=""/>
        <dsp:cNvSpPr/>
      </dsp:nvSpPr>
      <dsp:spPr>
        <a:xfrm>
          <a:off x="7158110" y="3073862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12th grade</a:t>
          </a:r>
        </a:p>
      </dsp:txBody>
      <dsp:txXfrm>
        <a:off x="7175503" y="3091255"/>
        <a:ext cx="1152908" cy="559061"/>
      </dsp:txXfrm>
    </dsp:sp>
    <dsp:sp modelId="{90E8D274-0266-4846-BAF5-55B18DE4E6E4}">
      <dsp:nvSpPr>
        <dsp:cNvPr id="0" name=""/>
        <dsp:cNvSpPr/>
      </dsp:nvSpPr>
      <dsp:spPr>
        <a:xfrm rot="2142401">
          <a:off x="6628042" y="3870696"/>
          <a:ext cx="585060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85060" y="122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905945" y="3868353"/>
        <a:ext cx="29253" cy="29253"/>
      </dsp:txXfrm>
    </dsp:sp>
    <dsp:sp modelId="{5E67FCCF-8081-4AFE-A3DA-25C789C2F2CF}">
      <dsp:nvSpPr>
        <dsp:cNvPr id="0" name=""/>
        <dsp:cNvSpPr/>
      </dsp:nvSpPr>
      <dsp:spPr>
        <a:xfrm>
          <a:off x="7158110" y="3756787"/>
          <a:ext cx="1187694" cy="593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latin typeface="Calibri Light" panose="020F0302020204030204"/>
            </a:rPr>
            <a:t>Bridge</a:t>
          </a:r>
          <a:r>
            <a:rPr lang="en-US" sz="700" kern="1200" dirty="0"/>
            <a:t> to College Math (Students who plan to attend college, are not IB Diploma, and are not Pre-Calc ready)</a:t>
          </a:r>
        </a:p>
      </dsp:txBody>
      <dsp:txXfrm>
        <a:off x="7175503" y="3774180"/>
        <a:ext cx="1152908" cy="55906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414045-168F-46E5-A84F-711BA7038034}">
      <dsp:nvSpPr>
        <dsp:cNvPr id="0" name=""/>
        <dsp:cNvSpPr/>
      </dsp:nvSpPr>
      <dsp:spPr>
        <a:xfrm>
          <a:off x="2085126" y="464"/>
          <a:ext cx="961416" cy="480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9th grade</a:t>
          </a:r>
        </a:p>
      </dsp:txBody>
      <dsp:txXfrm>
        <a:off x="2099205" y="14543"/>
        <a:ext cx="933258" cy="452550"/>
      </dsp:txXfrm>
    </dsp:sp>
    <dsp:sp modelId="{A715CC89-8463-4E09-877D-9A07634C6109}">
      <dsp:nvSpPr>
        <dsp:cNvPr id="0" name=""/>
        <dsp:cNvSpPr/>
      </dsp:nvSpPr>
      <dsp:spPr>
        <a:xfrm>
          <a:off x="2085126" y="553279"/>
          <a:ext cx="961416" cy="480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Algebra Fundamentals</a:t>
          </a:r>
        </a:p>
      </dsp:txBody>
      <dsp:txXfrm>
        <a:off x="2099205" y="567358"/>
        <a:ext cx="933258" cy="452550"/>
      </dsp:txXfrm>
    </dsp:sp>
    <dsp:sp modelId="{81810E2C-FE97-4228-ADD4-D921941B133C}">
      <dsp:nvSpPr>
        <dsp:cNvPr id="0" name=""/>
        <dsp:cNvSpPr/>
      </dsp:nvSpPr>
      <dsp:spPr>
        <a:xfrm>
          <a:off x="2085126" y="1106093"/>
          <a:ext cx="961416" cy="480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Algebra 1A</a:t>
          </a:r>
        </a:p>
      </dsp:txBody>
      <dsp:txXfrm>
        <a:off x="2099205" y="1120172"/>
        <a:ext cx="933258" cy="452550"/>
      </dsp:txXfrm>
    </dsp:sp>
    <dsp:sp modelId="{C530F710-3AC4-4ADD-9090-47CC8F6CC596}">
      <dsp:nvSpPr>
        <dsp:cNvPr id="0" name=""/>
        <dsp:cNvSpPr/>
      </dsp:nvSpPr>
      <dsp:spPr>
        <a:xfrm>
          <a:off x="2085126" y="1658907"/>
          <a:ext cx="961416" cy="480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Algebra 1B</a:t>
          </a:r>
        </a:p>
      </dsp:txBody>
      <dsp:txXfrm>
        <a:off x="2099205" y="1672986"/>
        <a:ext cx="933258" cy="452550"/>
      </dsp:txXfrm>
    </dsp:sp>
    <dsp:sp modelId="{95AEC699-0B5C-4E14-B365-43BB6B254857}">
      <dsp:nvSpPr>
        <dsp:cNvPr id="0" name=""/>
        <dsp:cNvSpPr/>
      </dsp:nvSpPr>
      <dsp:spPr>
        <a:xfrm rot="18289469">
          <a:off x="2902115" y="1612912"/>
          <a:ext cx="673420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673420" y="99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21990" y="1606019"/>
        <a:ext cx="33671" cy="33671"/>
      </dsp:txXfrm>
    </dsp:sp>
    <dsp:sp modelId="{2EBD00AF-025E-4229-82DF-F6E51A9FA89A}">
      <dsp:nvSpPr>
        <dsp:cNvPr id="0" name=""/>
        <dsp:cNvSpPr/>
      </dsp:nvSpPr>
      <dsp:spPr>
        <a:xfrm>
          <a:off x="3431109" y="1106093"/>
          <a:ext cx="961416" cy="480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10th grade</a:t>
          </a:r>
        </a:p>
      </dsp:txBody>
      <dsp:txXfrm>
        <a:off x="3445188" y="1120172"/>
        <a:ext cx="933258" cy="452550"/>
      </dsp:txXfrm>
    </dsp:sp>
    <dsp:sp modelId="{8A93F549-AC89-457E-A230-4CD8C0788A28}">
      <dsp:nvSpPr>
        <dsp:cNvPr id="0" name=""/>
        <dsp:cNvSpPr/>
      </dsp:nvSpPr>
      <dsp:spPr>
        <a:xfrm>
          <a:off x="3046542" y="1889319"/>
          <a:ext cx="384566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384566" y="99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29211" y="1889647"/>
        <a:ext cx="19228" cy="19228"/>
      </dsp:txXfrm>
    </dsp:sp>
    <dsp:sp modelId="{25818ED9-E8C0-4146-AA4C-F6C939A99115}">
      <dsp:nvSpPr>
        <dsp:cNvPr id="0" name=""/>
        <dsp:cNvSpPr/>
      </dsp:nvSpPr>
      <dsp:spPr>
        <a:xfrm>
          <a:off x="3431109" y="1658907"/>
          <a:ext cx="961416" cy="480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Geometry A</a:t>
          </a:r>
        </a:p>
      </dsp:txBody>
      <dsp:txXfrm>
        <a:off x="3445188" y="1672986"/>
        <a:ext cx="933258" cy="452550"/>
      </dsp:txXfrm>
    </dsp:sp>
    <dsp:sp modelId="{B9527552-5BB4-435B-A3E7-D57C9278BD77}">
      <dsp:nvSpPr>
        <dsp:cNvPr id="0" name=""/>
        <dsp:cNvSpPr/>
      </dsp:nvSpPr>
      <dsp:spPr>
        <a:xfrm rot="3310531">
          <a:off x="2902115" y="2165726"/>
          <a:ext cx="673420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673420" y="99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21990" y="2158833"/>
        <a:ext cx="33671" cy="33671"/>
      </dsp:txXfrm>
    </dsp:sp>
    <dsp:sp modelId="{E16AF785-8D97-413B-94DC-C402DE717818}">
      <dsp:nvSpPr>
        <dsp:cNvPr id="0" name=""/>
        <dsp:cNvSpPr/>
      </dsp:nvSpPr>
      <dsp:spPr>
        <a:xfrm>
          <a:off x="3431109" y="2211722"/>
          <a:ext cx="961416" cy="480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Geometry B</a:t>
          </a:r>
        </a:p>
      </dsp:txBody>
      <dsp:txXfrm>
        <a:off x="3445188" y="2225801"/>
        <a:ext cx="933258" cy="452550"/>
      </dsp:txXfrm>
    </dsp:sp>
    <dsp:sp modelId="{CE54AC7C-06A0-4A68-ADAB-A3B9D0531EC2}">
      <dsp:nvSpPr>
        <dsp:cNvPr id="0" name=""/>
        <dsp:cNvSpPr/>
      </dsp:nvSpPr>
      <dsp:spPr>
        <a:xfrm rot="19457599">
          <a:off x="4348011" y="2303929"/>
          <a:ext cx="473595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473595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72968" y="2302032"/>
        <a:ext cx="23679" cy="23679"/>
      </dsp:txXfrm>
    </dsp:sp>
    <dsp:sp modelId="{19DE4AF5-C451-47D8-8F8E-C84EEE76F651}">
      <dsp:nvSpPr>
        <dsp:cNvPr id="0" name=""/>
        <dsp:cNvSpPr/>
      </dsp:nvSpPr>
      <dsp:spPr>
        <a:xfrm>
          <a:off x="4777091" y="1935314"/>
          <a:ext cx="961416" cy="480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 Light" panose="020F0302020204030204"/>
            </a:rPr>
            <a:t>Algebra 2A</a:t>
          </a:r>
          <a:endParaRPr lang="en-US" sz="1200" kern="1200" dirty="0"/>
        </a:p>
      </dsp:txBody>
      <dsp:txXfrm>
        <a:off x="4791170" y="1949393"/>
        <a:ext cx="933258" cy="452550"/>
      </dsp:txXfrm>
    </dsp:sp>
    <dsp:sp modelId="{28D68DFB-A1C2-42E0-819C-FB6BE1470C78}">
      <dsp:nvSpPr>
        <dsp:cNvPr id="0" name=""/>
        <dsp:cNvSpPr/>
      </dsp:nvSpPr>
      <dsp:spPr>
        <a:xfrm rot="2142401">
          <a:off x="4348011" y="2580337"/>
          <a:ext cx="473595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473595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72968" y="2578439"/>
        <a:ext cx="23679" cy="23679"/>
      </dsp:txXfrm>
    </dsp:sp>
    <dsp:sp modelId="{60D10EBB-B65C-4AB1-A72A-A0FB3323B0C9}">
      <dsp:nvSpPr>
        <dsp:cNvPr id="0" name=""/>
        <dsp:cNvSpPr/>
      </dsp:nvSpPr>
      <dsp:spPr>
        <a:xfrm>
          <a:off x="4777091" y="2488129"/>
          <a:ext cx="961416" cy="480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 Light" panose="020F0302020204030204"/>
            </a:rPr>
            <a:t>Algebra 2B</a:t>
          </a:r>
          <a:endParaRPr lang="en-US" sz="1200" kern="1200" dirty="0"/>
        </a:p>
      </dsp:txBody>
      <dsp:txXfrm>
        <a:off x="4791170" y="2502208"/>
        <a:ext cx="933258" cy="452550"/>
      </dsp:txXfrm>
    </dsp:sp>
    <dsp:sp modelId="{6B4FB4AC-EB07-470C-A063-F04E4BA97ED0}">
      <dsp:nvSpPr>
        <dsp:cNvPr id="0" name=""/>
        <dsp:cNvSpPr/>
      </dsp:nvSpPr>
      <dsp:spPr>
        <a:xfrm rot="18289469">
          <a:off x="5594081" y="2442133"/>
          <a:ext cx="673420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673420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913955" y="2435240"/>
        <a:ext cx="33671" cy="33671"/>
      </dsp:txXfrm>
    </dsp:sp>
    <dsp:sp modelId="{74C9312C-416E-4725-95BE-1D898B683FFF}">
      <dsp:nvSpPr>
        <dsp:cNvPr id="0" name=""/>
        <dsp:cNvSpPr/>
      </dsp:nvSpPr>
      <dsp:spPr>
        <a:xfrm>
          <a:off x="6123074" y="1935314"/>
          <a:ext cx="961416" cy="480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 Light" panose="020F0302020204030204"/>
            </a:rPr>
            <a:t>11th</a:t>
          </a:r>
          <a:r>
            <a:rPr lang="en-US" sz="1200" kern="1200" dirty="0"/>
            <a:t> grade</a:t>
          </a:r>
        </a:p>
      </dsp:txBody>
      <dsp:txXfrm>
        <a:off x="6137153" y="1949393"/>
        <a:ext cx="933258" cy="452550"/>
      </dsp:txXfrm>
    </dsp:sp>
    <dsp:sp modelId="{512BD45A-FDFB-4032-9014-C3981FDFB8C3}">
      <dsp:nvSpPr>
        <dsp:cNvPr id="0" name=""/>
        <dsp:cNvSpPr/>
      </dsp:nvSpPr>
      <dsp:spPr>
        <a:xfrm>
          <a:off x="5738508" y="2718540"/>
          <a:ext cx="384566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384566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921177" y="2718869"/>
        <a:ext cx="19228" cy="19228"/>
      </dsp:txXfrm>
    </dsp:sp>
    <dsp:sp modelId="{1AE323A8-D790-49B8-BC9B-48B5C28A1847}">
      <dsp:nvSpPr>
        <dsp:cNvPr id="0" name=""/>
        <dsp:cNvSpPr/>
      </dsp:nvSpPr>
      <dsp:spPr>
        <a:xfrm>
          <a:off x="6123074" y="2488129"/>
          <a:ext cx="961416" cy="480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IB Math SL </a:t>
          </a:r>
          <a:r>
            <a:rPr lang="en-US" sz="1200" kern="1200" dirty="0">
              <a:latin typeface="Calibri Light" panose="020F0302020204030204"/>
            </a:rPr>
            <a:t>A</a:t>
          </a:r>
          <a:endParaRPr lang="en-US" sz="1200" kern="1200" dirty="0"/>
        </a:p>
      </dsp:txBody>
      <dsp:txXfrm>
        <a:off x="6137153" y="2502208"/>
        <a:ext cx="933258" cy="452550"/>
      </dsp:txXfrm>
    </dsp:sp>
    <dsp:sp modelId="{D5CED458-09F7-4B44-AFB1-CFA5C51D2422}">
      <dsp:nvSpPr>
        <dsp:cNvPr id="0" name=""/>
        <dsp:cNvSpPr/>
      </dsp:nvSpPr>
      <dsp:spPr>
        <a:xfrm rot="3310531">
          <a:off x="5594081" y="2994947"/>
          <a:ext cx="673420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673420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913955" y="2988054"/>
        <a:ext cx="33671" cy="33671"/>
      </dsp:txXfrm>
    </dsp:sp>
    <dsp:sp modelId="{5C3DFC11-2ED6-4648-9131-E32496F31917}">
      <dsp:nvSpPr>
        <dsp:cNvPr id="0" name=""/>
        <dsp:cNvSpPr/>
      </dsp:nvSpPr>
      <dsp:spPr>
        <a:xfrm>
          <a:off x="6123074" y="3040943"/>
          <a:ext cx="961416" cy="480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IB Math SL </a:t>
          </a:r>
          <a:r>
            <a:rPr lang="en-US" sz="1200" kern="1200" dirty="0">
              <a:latin typeface="Calibri Light" panose="020F0302020204030204"/>
            </a:rPr>
            <a:t>B</a:t>
          </a:r>
          <a:endParaRPr lang="en-US" sz="1200" kern="1200" dirty="0"/>
        </a:p>
      </dsp:txBody>
      <dsp:txXfrm>
        <a:off x="6137153" y="3055022"/>
        <a:ext cx="933258" cy="452550"/>
      </dsp:txXfrm>
    </dsp:sp>
    <dsp:sp modelId="{6B0985B1-2D81-44D4-8A07-D9321464ECEE}">
      <dsp:nvSpPr>
        <dsp:cNvPr id="0" name=""/>
        <dsp:cNvSpPr/>
      </dsp:nvSpPr>
      <dsp:spPr>
        <a:xfrm rot="17692822">
          <a:off x="6819745" y="2856744"/>
          <a:ext cx="914056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914056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53922" y="2843835"/>
        <a:ext cx="45702" cy="45702"/>
      </dsp:txXfrm>
    </dsp:sp>
    <dsp:sp modelId="{8B633F5D-85D4-4DDA-972E-B0B31B99AEF7}">
      <dsp:nvSpPr>
        <dsp:cNvPr id="0" name=""/>
        <dsp:cNvSpPr/>
      </dsp:nvSpPr>
      <dsp:spPr>
        <a:xfrm>
          <a:off x="7469057" y="2211722"/>
          <a:ext cx="961416" cy="480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 Light" panose="020F0302020204030204"/>
            </a:rPr>
            <a:t>12th grade</a:t>
          </a:r>
        </a:p>
      </dsp:txBody>
      <dsp:txXfrm>
        <a:off x="7483136" y="2225801"/>
        <a:ext cx="933258" cy="452550"/>
      </dsp:txXfrm>
    </dsp:sp>
    <dsp:sp modelId="{FC77224E-FFD5-470D-8137-85BA8DDFEA84}">
      <dsp:nvSpPr>
        <dsp:cNvPr id="0" name=""/>
        <dsp:cNvSpPr/>
      </dsp:nvSpPr>
      <dsp:spPr>
        <a:xfrm rot="19457599">
          <a:off x="7039976" y="3133151"/>
          <a:ext cx="473595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473595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64934" y="3131254"/>
        <a:ext cx="23679" cy="23679"/>
      </dsp:txXfrm>
    </dsp:sp>
    <dsp:sp modelId="{234D7FA2-53F9-4037-B435-81C136433AB6}">
      <dsp:nvSpPr>
        <dsp:cNvPr id="0" name=""/>
        <dsp:cNvSpPr/>
      </dsp:nvSpPr>
      <dsp:spPr>
        <a:xfrm>
          <a:off x="7469057" y="2764536"/>
          <a:ext cx="961416" cy="480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 Light" panose="020F0302020204030204"/>
            </a:rPr>
            <a:t>IB Math SL C</a:t>
          </a:r>
        </a:p>
      </dsp:txBody>
      <dsp:txXfrm>
        <a:off x="7483136" y="2778615"/>
        <a:ext cx="933258" cy="452550"/>
      </dsp:txXfrm>
    </dsp:sp>
    <dsp:sp modelId="{718E42D8-0185-48EB-90C7-29F6BBBCAAAE}">
      <dsp:nvSpPr>
        <dsp:cNvPr id="0" name=""/>
        <dsp:cNvSpPr/>
      </dsp:nvSpPr>
      <dsp:spPr>
        <a:xfrm rot="2142401">
          <a:off x="7039976" y="3409558"/>
          <a:ext cx="473595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473595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64934" y="3407661"/>
        <a:ext cx="23679" cy="23679"/>
      </dsp:txXfrm>
    </dsp:sp>
    <dsp:sp modelId="{EB6FFB3C-DE87-40F3-9135-A85C2295260D}">
      <dsp:nvSpPr>
        <dsp:cNvPr id="0" name=""/>
        <dsp:cNvSpPr/>
      </dsp:nvSpPr>
      <dsp:spPr>
        <a:xfrm>
          <a:off x="7469057" y="3317350"/>
          <a:ext cx="961416" cy="480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 Light" panose="020F0302020204030204"/>
            </a:rPr>
            <a:t>IB Math SL D </a:t>
          </a:r>
        </a:p>
      </dsp:txBody>
      <dsp:txXfrm>
        <a:off x="7483136" y="3331429"/>
        <a:ext cx="933258" cy="452550"/>
      </dsp:txXfrm>
    </dsp:sp>
    <dsp:sp modelId="{C0F8C8FB-60F7-4F66-9478-639B0173F3A0}">
      <dsp:nvSpPr>
        <dsp:cNvPr id="0" name=""/>
        <dsp:cNvSpPr/>
      </dsp:nvSpPr>
      <dsp:spPr>
        <a:xfrm rot="3907178">
          <a:off x="6819745" y="3685965"/>
          <a:ext cx="914056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914056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53922" y="3673057"/>
        <a:ext cx="45702" cy="45702"/>
      </dsp:txXfrm>
    </dsp:sp>
    <dsp:sp modelId="{D143AE9E-FB3C-4D1C-A95E-8019E91D6A56}">
      <dsp:nvSpPr>
        <dsp:cNvPr id="0" name=""/>
        <dsp:cNvSpPr/>
      </dsp:nvSpPr>
      <dsp:spPr>
        <a:xfrm>
          <a:off x="7469057" y="3870165"/>
          <a:ext cx="961416" cy="480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 Light" panose="020F0302020204030204"/>
            </a:rPr>
            <a:t>IB Math SL E</a:t>
          </a:r>
        </a:p>
      </dsp:txBody>
      <dsp:txXfrm>
        <a:off x="7483136" y="3884244"/>
        <a:ext cx="933258" cy="4525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Math Matters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Mathematics Course Progression at THEE Renton High School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6" descr="General math sequence overview.">
            <a:extLst>
              <a:ext uri="{FF2B5EF4-FFF2-40B4-BE49-F238E27FC236}">
                <a16:creationId xmlns:a16="http://schemas.microsoft.com/office/drawing/2014/main" id="{06B56F5E-12BA-425E-88EB-5A4460C934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4196729"/>
              </p:ext>
            </p:extLst>
          </p:nvPr>
        </p:nvGraphicFramePr>
        <p:xfrm>
          <a:off x="169336" y="1176868"/>
          <a:ext cx="11792854" cy="5314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Arrow: Down 9">
            <a:extLst>
              <a:ext uri="{FF2B5EF4-FFF2-40B4-BE49-F238E27FC236}">
                <a16:creationId xmlns:a16="http://schemas.microsoft.com/office/drawing/2014/main" id="{403E14EC-B30B-46EA-B08C-335DB10C8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0521" y="2203174"/>
            <a:ext cx="254823" cy="240599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8F7A1B9-DDC9-44AD-86C3-8441B1F04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0520" y="3174879"/>
            <a:ext cx="254823" cy="240599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AE9625B2-7068-4F85-84EF-5DDC973A9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90951" y="3713891"/>
            <a:ext cx="254823" cy="240599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34BF8B11-FAA7-4DB6-A61D-5C03F24A8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43601" y="4231079"/>
            <a:ext cx="254823" cy="240599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 descr="General overview of math course sequences.">
            <a:extLst>
              <a:ext uri="{FF2B5EF4-FFF2-40B4-BE49-F238E27FC236}">
                <a16:creationId xmlns:a16="http://schemas.microsoft.com/office/drawing/2014/main" id="{04BEE408-B0CC-49FE-A7E1-DAA07F59967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19639" y="605971"/>
            <a:ext cx="3529390" cy="89255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General Overview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*IB SL C is for Full Diploma and Certificate Students needing to complete a Math IA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0573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8A54E-A969-4F65-B535-6B04CDE28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Career Path</a:t>
            </a:r>
          </a:p>
        </p:txBody>
      </p:sp>
      <p:graphicFrame>
        <p:nvGraphicFramePr>
          <p:cNvPr id="4" name="Diagram 4" descr="Specifies math courses by grade level.">
            <a:extLst>
              <a:ext uri="{FF2B5EF4-FFF2-40B4-BE49-F238E27FC236}">
                <a16:creationId xmlns:a16="http://schemas.microsoft.com/office/drawing/2014/main" id="{56849912-4A64-4C45-836C-DCDBD15629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376312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6382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1F098-D3A8-4436-AE54-F169DB4BE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2-year College Path</a:t>
            </a:r>
          </a:p>
        </p:txBody>
      </p:sp>
      <p:graphicFrame>
        <p:nvGraphicFramePr>
          <p:cNvPr id="4" name="Diagram 4" descr="Specifies courses for those on a 2-year college course. ">
            <a:extLst>
              <a:ext uri="{FF2B5EF4-FFF2-40B4-BE49-F238E27FC236}">
                <a16:creationId xmlns:a16="http://schemas.microsoft.com/office/drawing/2014/main" id="{6697FDFE-30A0-468E-ABD8-CA897E89D5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266252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0531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4080F-FE4D-4CFA-BED0-168E7588B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IB Diploma/Certificate </a:t>
            </a:r>
            <a:br>
              <a:rPr lang="en-US" dirty="0">
                <a:cs typeface="Calibri Light"/>
              </a:rPr>
            </a:br>
            <a:r>
              <a:rPr lang="en-US" sz="2000" dirty="0"/>
              <a:t>(Enter HS with Algebra credit OR double-up 10th grade)</a:t>
            </a:r>
            <a:endParaRPr lang="en-US" sz="2000" dirty="0">
              <a:cs typeface="Calibri Light"/>
            </a:endParaRPr>
          </a:p>
        </p:txBody>
      </p:sp>
      <p:graphicFrame>
        <p:nvGraphicFramePr>
          <p:cNvPr id="4" name="Diagram 4" descr="Specifies math courses for those on the IB  certification or diploma pathway. ">
            <a:extLst>
              <a:ext uri="{FF2B5EF4-FFF2-40B4-BE49-F238E27FC236}">
                <a16:creationId xmlns:a16="http://schemas.microsoft.com/office/drawing/2014/main" id="{2AAA0D90-7397-486C-9627-4D35848B86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158309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5864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8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981D2C2-2487-43F3-BD5D-19DFD17F1CB1}">
  <we:reference id="e6890d58-51ce-4572-9272-a9ab2dd6f31e" version="1.1.0.0" store="EXCatalog" storeType="EXCatalog"/>
  <we:alternateReferences>
    <we:reference id="WA200002334" version="1.1.0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236</Words>
  <Application>Microsoft Office PowerPoint</Application>
  <PresentationFormat>Widescreen</PresentationFormat>
  <Paragraphs>59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Math Matters</vt:lpstr>
      <vt:lpstr>General Overview *IB SL C is for Full Diploma and Certificate Students needing to complete a Math IA</vt:lpstr>
      <vt:lpstr>Career Path</vt:lpstr>
      <vt:lpstr>2-year College Path</vt:lpstr>
      <vt:lpstr>IB Diploma/Certificate  (Enter HS with Algebra credit OR double-up 10th grade)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Casey</dc:creator>
  <cp:lastModifiedBy>Ilene Bale</cp:lastModifiedBy>
  <cp:revision>411</cp:revision>
  <dcterms:created xsi:type="dcterms:W3CDTF">2013-07-15T20:26:40Z</dcterms:created>
  <dcterms:modified xsi:type="dcterms:W3CDTF">2021-01-29T18:17:35Z</dcterms:modified>
</cp:coreProperties>
</file>