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0" d="100"/>
          <a:sy n="70" d="100"/>
        </p:scale>
        <p:origin x="1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77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0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71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46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7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5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6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8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4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456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3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68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69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02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6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9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0C201C-6C38-4B4A-9F64-E2AE6935CF6D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F8C47E-E0F0-4A1A-B2A9-D705A262E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5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Geometry Study Help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Alcorn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43498" y="685800"/>
            <a:ext cx="5151816" cy="1013153"/>
          </a:xfrm>
        </p:spPr>
        <p:txBody>
          <a:bodyPr/>
          <a:lstStyle/>
          <a:p>
            <a:r>
              <a:rPr lang="en-US" dirty="0" smtClean="0"/>
              <a:t>Area of a Rectangle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317171" y="370114"/>
            <a:ext cx="5026327" cy="60089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Area is the inside measurement of a figure.  You would need to know area for seeding a lawn, painting a deck, and painting the walls of your house.</a:t>
            </a:r>
          </a:p>
          <a:p>
            <a:r>
              <a:rPr lang="en-US" dirty="0" smtClean="0"/>
              <a:t>You can find the area of a rectangle by multiplying length times width.  Basically, this means multiplying the measurement of one side by the other side.  </a:t>
            </a:r>
          </a:p>
          <a:p>
            <a:r>
              <a:rPr lang="en-US" dirty="0" smtClean="0"/>
              <a:t>Be sure to write the measurement squared on the right of your answer. That means put a small two up in the air next to the measurement.</a:t>
            </a:r>
          </a:p>
          <a:p>
            <a:r>
              <a:rPr lang="en-US" dirty="0" smtClean="0"/>
              <a:t>For example, a rectangle with the sides 2 inches and 3 inches has an area of 6 in</a:t>
            </a:r>
            <a:r>
              <a:rPr lang="en-US" baseline="30000" dirty="0" smtClean="0"/>
              <a:t>2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Sometimes the question asks you to find the area of a square.  That’s easy!  A square is also classified as a rectangle because it has four right angles and opposite sides are equal.  So, use the same formula (Area = Length X Width). </a:t>
            </a:r>
          </a:p>
          <a:p>
            <a:r>
              <a:rPr lang="en-US" dirty="0" smtClean="0"/>
              <a:t> You may only be given one measurement for a square.  Don’t freak out!  A square has four equal sides, so just use the same number twice.</a:t>
            </a:r>
          </a:p>
          <a:p>
            <a:r>
              <a:rPr lang="en-US" dirty="0" smtClean="0"/>
              <a:t>For example, if a square has a side of 5 in. you know the area is 5 x5 = 25 in</a:t>
            </a:r>
            <a:r>
              <a:rPr lang="en-US" baseline="30000" dirty="0" smtClean="0"/>
              <a:t>2</a:t>
            </a:r>
            <a:r>
              <a:rPr lang="en-US" dirty="0" smtClean="0"/>
              <a:t> because all the sides are 5 in.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07966" y="1959429"/>
            <a:ext cx="5322774" cy="44196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Area = Length X Width</a:t>
            </a:r>
          </a:p>
          <a:p>
            <a:r>
              <a:rPr lang="en-US" sz="2400" dirty="0" smtClean="0"/>
              <a:t>5 x 2 = 10 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or 2 x 5 = 10 m</a:t>
            </a:r>
            <a:r>
              <a:rPr lang="en-US" sz="2400" baseline="30000" dirty="0" smtClean="0"/>
              <a:t>2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3 </a:t>
            </a:r>
            <a:r>
              <a:rPr lang="en-US" sz="2400" dirty="0"/>
              <a:t>x 3 = 9 cm</a:t>
            </a:r>
            <a:r>
              <a:rPr lang="en-US" sz="2400" baseline="30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221683" y="3445719"/>
            <a:ext cx="696685" cy="1186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948302" y="3854324"/>
            <a:ext cx="10123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5 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51617" y="4632262"/>
            <a:ext cx="69668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 m</a:t>
            </a:r>
            <a:endParaRPr lang="en-US" dirty="0"/>
          </a:p>
        </p:txBody>
      </p:sp>
      <p:sp>
        <p:nvSpPr>
          <p:cNvPr id="10" name="Diamond 9"/>
          <p:cNvSpPr/>
          <p:nvPr/>
        </p:nvSpPr>
        <p:spPr>
          <a:xfrm rot="18881822">
            <a:off x="8825053" y="5119530"/>
            <a:ext cx="1039228" cy="104515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012654" y="6051996"/>
            <a:ext cx="66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 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55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6429603" cy="1752599"/>
          </a:xfrm>
        </p:spPr>
        <p:txBody>
          <a:bodyPr/>
          <a:lstStyle/>
          <a:p>
            <a:r>
              <a:rPr lang="en-US" dirty="0" smtClean="0"/>
              <a:t>Area of Tricky Rectangles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5030" y="2438399"/>
            <a:ext cx="5446710" cy="4191001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Sometimes finding the area of a shape requires a little bit more thinking.</a:t>
            </a:r>
          </a:p>
          <a:p>
            <a:r>
              <a:rPr lang="en-US" sz="2400" dirty="0" smtClean="0"/>
              <a:t>You may have to divide a shape up, find the area of two or more rectangles, then add them together.</a:t>
            </a:r>
          </a:p>
          <a:p>
            <a:r>
              <a:rPr lang="en-US" sz="2400" dirty="0" smtClean="0"/>
              <a:t>That’s probably as clear as mud.  See the problem to the right for some extra help.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2057" y="2438399"/>
            <a:ext cx="4840966" cy="4191001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Watch how I draw a line.</a:t>
            </a:r>
          </a:p>
          <a:p>
            <a:r>
              <a:rPr lang="en-US" dirty="0" smtClean="0"/>
              <a:t>Now I need to find the missing measurement.  It’s a good thing I know that the </a:t>
            </a:r>
            <a:r>
              <a:rPr lang="en-US" dirty="0" smtClean="0">
                <a:solidFill>
                  <a:srgbClr val="00B050"/>
                </a:solidFill>
              </a:rPr>
              <a:t>opposite sides of rectangles are equal.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6 + ? = 15. So, I know 9 in. is the missing measurement because 6 + 9 = 15.</a:t>
            </a:r>
          </a:p>
          <a:p>
            <a:r>
              <a:rPr lang="en-US" dirty="0" smtClean="0"/>
              <a:t>Now I need to compute (That’s a fancy word for solve.) the area of figure A. </a:t>
            </a:r>
          </a:p>
          <a:p>
            <a:r>
              <a:rPr lang="en-US" dirty="0" smtClean="0"/>
              <a:t>10 x 6 = 60 in</a:t>
            </a:r>
            <a:r>
              <a:rPr lang="en-US" baseline="30000" dirty="0" smtClean="0"/>
              <a:t>2</a:t>
            </a:r>
          </a:p>
          <a:p>
            <a:r>
              <a:rPr lang="en-US" dirty="0" smtClean="0"/>
              <a:t>Next, I’ll compute the area of figure B. </a:t>
            </a:r>
          </a:p>
          <a:p>
            <a:r>
              <a:rPr lang="en-US" dirty="0" smtClean="0"/>
              <a:t>5 x 9 = 45 in</a:t>
            </a:r>
            <a:r>
              <a:rPr lang="en-US" baseline="30000" dirty="0" smtClean="0"/>
              <a:t>2</a:t>
            </a:r>
          </a:p>
          <a:p>
            <a:r>
              <a:rPr lang="en-US" dirty="0" smtClean="0"/>
              <a:t>Finally, I’ll add the two areas up to find the area of the entire figure.  </a:t>
            </a:r>
          </a:p>
          <a:p>
            <a:r>
              <a:rPr lang="en-US" dirty="0" smtClean="0"/>
              <a:t>60 + 45 = 105 in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10035266" y="819540"/>
            <a:ext cx="1306286" cy="7728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035265" y="1553666"/>
            <a:ext cx="692689" cy="11062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938657" y="1603309"/>
            <a:ext cx="1603887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340066" y="356113"/>
            <a:ext cx="69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 in.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9179379" y="1220776"/>
            <a:ext cx="1012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in.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109539" y="2712676"/>
            <a:ext cx="67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in.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11090789" y="1189656"/>
            <a:ext cx="87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 in.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5400000">
            <a:off x="10607102" y="2070889"/>
            <a:ext cx="68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9 in.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41453" y="102131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205583" y="1912379"/>
            <a:ext cx="482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035265" y="540779"/>
            <a:ext cx="0" cy="2356563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341551" y="540779"/>
            <a:ext cx="0" cy="106253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6290" y="1572589"/>
            <a:ext cx="115834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Perpendicular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030187"/>
            <a:ext cx="4927713" cy="3761014"/>
          </a:xfrm>
        </p:spPr>
        <p:txBody>
          <a:bodyPr/>
          <a:lstStyle/>
          <a:p>
            <a:r>
              <a:rPr lang="en-US" dirty="0" smtClean="0"/>
              <a:t>Perpendicular lines intersect, or cross, at right angles.  </a:t>
            </a:r>
          </a:p>
          <a:p>
            <a:r>
              <a:rPr lang="en-US" dirty="0" smtClean="0"/>
              <a:t>Right angles are exactly 90</a:t>
            </a:r>
            <a:r>
              <a:rPr lang="en-US" baseline="30000" dirty="0" smtClean="0"/>
              <a:t>0</a:t>
            </a:r>
            <a:r>
              <a:rPr lang="en-US" dirty="0" smtClean="0"/>
              <a:t>.  You can often tell angles are 90</a:t>
            </a:r>
            <a:r>
              <a:rPr lang="en-US" baseline="30000" dirty="0" smtClean="0"/>
              <a:t>0</a:t>
            </a:r>
            <a:r>
              <a:rPr lang="en-US" dirty="0" smtClean="0"/>
              <a:t> by the square in the corner.  You can find right angles all around you.  The corners of books, tiles, white boards, and picture frames have right angles.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030186"/>
            <a:ext cx="4895056" cy="3124200"/>
          </a:xfrm>
        </p:spPr>
        <p:txBody>
          <a:bodyPr/>
          <a:lstStyle/>
          <a:p>
            <a:r>
              <a:rPr lang="en-US" dirty="0" smtClean="0"/>
              <a:t>Figure A shows perpendicular lines.  Figure B does not.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162800" y="4811486"/>
            <a:ext cx="19703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066314" y="4321629"/>
            <a:ext cx="0" cy="11865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840686" y="5192486"/>
            <a:ext cx="14586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764486" y="4659086"/>
            <a:ext cx="1338943" cy="10559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066314" y="4669971"/>
            <a:ext cx="130629" cy="1415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554685" y="5709556"/>
            <a:ext cx="1186543" cy="381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Figure 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142309" y="5791200"/>
            <a:ext cx="136071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Figure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6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231571"/>
            <a:ext cx="4895056" cy="35596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 and I have more than one name.  We have a first and a last name.  </a:t>
            </a:r>
            <a:r>
              <a:rPr lang="en-US" dirty="0"/>
              <a:t>Some of us have a middle name </a:t>
            </a:r>
            <a:r>
              <a:rPr lang="en-US" dirty="0" smtClean="0"/>
              <a:t>as well.  </a:t>
            </a:r>
            <a:r>
              <a:rPr lang="en-US" dirty="0"/>
              <a:t>Shapes are like that too.  They have multiple names.  </a:t>
            </a:r>
          </a:p>
          <a:p>
            <a:r>
              <a:rPr lang="en-US" dirty="0"/>
              <a:t>Polygons are closed figures with three or more straight sides.  If a figure is open or curved…it’s not a polygon.  </a:t>
            </a:r>
            <a:r>
              <a:rPr lang="en-US" dirty="0"/>
              <a:t>Polygons are named by the number of sides they </a:t>
            </a:r>
            <a:r>
              <a:rPr lang="en-US" dirty="0" smtClean="0"/>
              <a:t>have.</a:t>
            </a:r>
          </a:p>
          <a:p>
            <a:r>
              <a:rPr lang="en-US" dirty="0" smtClean="0"/>
              <a:t>I know one polygon that most kids learned about when they were very little.  It’s a triangle.  A triangle </a:t>
            </a:r>
            <a:r>
              <a:rPr lang="en-US" dirty="0"/>
              <a:t>has three sides and vertices (angles</a:t>
            </a:r>
            <a:r>
              <a:rPr lang="en-US" dirty="0" smtClean="0"/>
              <a:t>).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125185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of these figures are quadrilaterals.  They may look different, but they are polygons and they have four sides and vertices.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08371" y="4234543"/>
            <a:ext cx="1349829" cy="718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/>
          <p:cNvSpPr/>
          <p:nvPr/>
        </p:nvSpPr>
        <p:spPr>
          <a:xfrm>
            <a:off x="8931728" y="4033158"/>
            <a:ext cx="1001486" cy="103414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/>
          <p:cNvSpPr/>
          <p:nvPr/>
        </p:nvSpPr>
        <p:spPr>
          <a:xfrm>
            <a:off x="7543800" y="5279571"/>
            <a:ext cx="1077686" cy="968829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/>
          <p:cNvSpPr/>
          <p:nvPr/>
        </p:nvSpPr>
        <p:spPr>
          <a:xfrm rot="18900015">
            <a:off x="9092952" y="5248412"/>
            <a:ext cx="1067548" cy="112912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ecision 9"/>
          <p:cNvSpPr/>
          <p:nvPr/>
        </p:nvSpPr>
        <p:spPr>
          <a:xfrm>
            <a:off x="10189030" y="4702630"/>
            <a:ext cx="1197428" cy="80554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7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Quadrilaterals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65760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Earlier I told you shapes have many names.  Well, quadrilaterals have several names too.</a:t>
            </a:r>
          </a:p>
          <a:p>
            <a:r>
              <a:rPr lang="en-US" dirty="0" smtClean="0"/>
              <a:t>Some quadrilaterals fit more than one category.  For example, a square is a figure with four equal sides and four right angles.  That same figure has opposite sides that are equal and four right angles, so it’s a rectangle too.  It’s also a parallelogram because opposite sides are parallel.  Finally, it’s a rhombus because opposite sides are parallel and all sides are equal.  Be careful.  A square is a rectangle, but a rectangle is not necessarily a square.</a:t>
            </a:r>
          </a:p>
          <a:p>
            <a:r>
              <a:rPr lang="en-US" dirty="0" smtClean="0"/>
              <a:t>See how this can get confusing?  Just memorize the definitions of a trapezoid, square, rectangle, parallelogram, rhombus, and a quadrilateral.  Then, take your time and see if the shape in front of you fits the attributes (characteristics) of each of the types of quadrilaterals.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8184" y="2667000"/>
            <a:ext cx="483383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9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198913"/>
            <a:ext cx="4981802" cy="3864429"/>
          </a:xfrm>
        </p:spPr>
        <p:txBody>
          <a:bodyPr>
            <a:normAutofit/>
          </a:bodyPr>
          <a:lstStyle/>
          <a:p>
            <a:r>
              <a:rPr lang="en-US" dirty="0" smtClean="0"/>
              <a:t>We discussed right angles already, but to refresh your memory, they’re exactly 90</a:t>
            </a:r>
            <a:r>
              <a:rPr lang="en-US" baseline="30000" dirty="0" smtClean="0"/>
              <a:t>0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Acute angles are less than 90</a:t>
            </a:r>
            <a:r>
              <a:rPr lang="en-US" baseline="30000" dirty="0" smtClean="0"/>
              <a:t>0</a:t>
            </a:r>
            <a:r>
              <a:rPr lang="en-US" dirty="0" smtClean="0"/>
              <a:t>.  I call them cute </a:t>
            </a:r>
            <a:r>
              <a:rPr lang="en-US" dirty="0" err="1" smtClean="0"/>
              <a:t>lil</a:t>
            </a:r>
            <a:r>
              <a:rPr lang="en-US" dirty="0" smtClean="0"/>
              <a:t>’ angles.</a:t>
            </a:r>
          </a:p>
          <a:p>
            <a:r>
              <a:rPr lang="en-US" dirty="0" smtClean="0"/>
              <a:t>Obtuse angles are bigger than 90</a:t>
            </a:r>
            <a:r>
              <a:rPr lang="en-US" baseline="30000" dirty="0" smtClean="0"/>
              <a:t>0</a:t>
            </a:r>
            <a:r>
              <a:rPr lang="en-US" dirty="0" smtClean="0"/>
              <a:t>.  I like to say they’re OOOOBTUUUUSE in a really deep voice to help me remember what obtuse means.</a:t>
            </a:r>
          </a:p>
          <a:p>
            <a:r>
              <a:rPr lang="en-US" dirty="0" smtClean="0"/>
              <a:t>Straight angles are 180</a:t>
            </a:r>
            <a:r>
              <a:rPr lang="en-US" baseline="30000" dirty="0" smtClean="0"/>
              <a:t>0</a:t>
            </a:r>
            <a:r>
              <a:rPr lang="en-US" dirty="0" smtClean="0"/>
              <a:t>.  They’re a straight line.</a:t>
            </a:r>
          </a:p>
          <a:p>
            <a:r>
              <a:rPr lang="en-US" dirty="0" smtClean="0"/>
              <a:t>Oh, and that little zero up in the air is the degree sign.  Just say degrees when you see it.  For example, 35</a:t>
            </a:r>
            <a:r>
              <a:rPr lang="en-US" baseline="30000" dirty="0" smtClean="0"/>
              <a:t>0</a:t>
            </a:r>
            <a:r>
              <a:rPr lang="en-US" dirty="0" smtClean="0"/>
              <a:t> is thirty-five degrees.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54586" y="2198913"/>
            <a:ext cx="5152572" cy="38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6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Parallel Lines are lines that never touch no matter how long they eventually get.  A more technical definition is two lines are parallel if they remain the same distance apart FOREVER.</a:t>
            </a:r>
          </a:p>
          <a:p>
            <a:r>
              <a:rPr lang="en-US" dirty="0" smtClean="0"/>
              <a:t>The secret here is a line, by definition, goes on in both directions forever.  So, you have to use your imagination.  If they ever touch they are not parallel.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Figure A shows parallel lines.  Figure B and C are not parallel.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850086" y="1197429"/>
            <a:ext cx="24384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850086" y="1687286"/>
            <a:ext cx="2514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130143" y="2852057"/>
            <a:ext cx="22751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217229" y="2666999"/>
            <a:ext cx="1905000" cy="2503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761514" y="5236029"/>
            <a:ext cx="247105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9122229" y="5540829"/>
            <a:ext cx="2166257" cy="533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808367" y="1780206"/>
            <a:ext cx="1066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761514" y="3146756"/>
            <a:ext cx="125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B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387612" y="5786540"/>
            <a:ext cx="154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8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perimeter is the outside distance around an object.</a:t>
            </a:r>
          </a:p>
          <a:p>
            <a:r>
              <a:rPr lang="en-US" dirty="0" smtClean="0"/>
              <a:t>Some examples of perimeter are a fence, railing around a porch, and moulding around a window.</a:t>
            </a:r>
          </a:p>
          <a:p>
            <a:r>
              <a:rPr lang="en-US" dirty="0" smtClean="0"/>
              <a:t>Perimeter is easy to find.  You just find the sum of the sides.  (Add them up!)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13398" y="2438399"/>
            <a:ext cx="3387904" cy="276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8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Perimeter of Tricky Rectangles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8613" y="1915885"/>
            <a:ext cx="4791302" cy="41910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Sometimes measurements are missing, but that’s not a problem for you.  You know how to find missing measurements.  We covered that on slide </a:t>
            </a:r>
            <a:r>
              <a:rPr lang="en-US" dirty="0" smtClean="0"/>
              <a:t>number three.</a:t>
            </a:r>
          </a:p>
          <a:p>
            <a:r>
              <a:rPr lang="en-US" dirty="0" smtClean="0"/>
              <a:t>I’ll go over it again just in case you need more help.</a:t>
            </a:r>
          </a:p>
          <a:p>
            <a:r>
              <a:rPr lang="en-US" dirty="0" smtClean="0"/>
              <a:t>You may want to try the problem alone before you click.  Then you can see if you know how to do it.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6" y="1915885"/>
            <a:ext cx="5009360" cy="45828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First I’ll draw a line.</a:t>
            </a:r>
            <a:endParaRPr lang="en-US" dirty="0"/>
          </a:p>
          <a:p>
            <a:r>
              <a:rPr lang="en-US" dirty="0"/>
              <a:t>Now I need to find the missing </a:t>
            </a:r>
            <a:r>
              <a:rPr lang="en-US" dirty="0" smtClean="0"/>
              <a:t>measurement.  </a:t>
            </a:r>
            <a:r>
              <a:rPr lang="en-US" dirty="0"/>
              <a:t>It’s a good thing I know that the </a:t>
            </a:r>
            <a:r>
              <a:rPr lang="en-US" b="1" dirty="0">
                <a:solidFill>
                  <a:srgbClr val="00B050"/>
                </a:solidFill>
              </a:rPr>
              <a:t>opposite sides of rectangles are equal. </a:t>
            </a:r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1 + ? = 10.  So, I know the missing side is 9 ft. because I know that 1 + 9 = 10.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Finally</a:t>
            </a:r>
            <a:r>
              <a:rPr lang="en-US" dirty="0"/>
              <a:t>, I’ll add </a:t>
            </a:r>
            <a:r>
              <a:rPr lang="en-US" dirty="0" smtClean="0"/>
              <a:t>all the sides up </a:t>
            </a:r>
            <a:r>
              <a:rPr lang="en-US" dirty="0"/>
              <a:t>to find the </a:t>
            </a:r>
            <a:r>
              <a:rPr lang="en-US" dirty="0" smtClean="0"/>
              <a:t>perimeter </a:t>
            </a:r>
            <a:r>
              <a:rPr lang="en-US" dirty="0"/>
              <a:t>of the </a:t>
            </a:r>
            <a:r>
              <a:rPr lang="en-US" dirty="0" smtClean="0"/>
              <a:t>figure</a:t>
            </a:r>
            <a:r>
              <a:rPr lang="en-US" dirty="0"/>
              <a:t>.  </a:t>
            </a:r>
            <a:r>
              <a:rPr lang="en-US" dirty="0" smtClean="0"/>
              <a:t>I suggest going in order.  It will keep you from making any silly mistakes.</a:t>
            </a:r>
          </a:p>
          <a:p>
            <a:r>
              <a:rPr lang="en-US" dirty="0" smtClean="0"/>
              <a:t>5 + 9 + 5 +1 +10 +10 = 40 feet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470571" y="2351314"/>
            <a:ext cx="1621972" cy="76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755086" y="1556657"/>
            <a:ext cx="337457" cy="7946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042074" y="3124590"/>
            <a:ext cx="713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 ft.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02686" y="1187325"/>
            <a:ext cx="64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ft.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868985" y="2076503"/>
            <a:ext cx="768163" cy="499915"/>
          </a:xfrm>
          <a:prstGeom prst="rect">
            <a:avLst/>
          </a:prstGeom>
        </p:spPr>
      </p:pic>
      <p:cxnSp>
        <p:nvCxnSpPr>
          <p:cNvPr id="11" name="Straight Connector 10"/>
          <p:cNvCxnSpPr>
            <a:endCxn id="7" idx="3"/>
          </p:cNvCxnSpPr>
          <p:nvPr/>
        </p:nvCxnSpPr>
        <p:spPr>
          <a:xfrm>
            <a:off x="10755086" y="1556657"/>
            <a:ext cx="0" cy="1752599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795657" y="2601686"/>
            <a:ext cx="56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ft.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9122229" y="3113314"/>
            <a:ext cx="2209800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356269" y="2351314"/>
            <a:ext cx="1398817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602686" y="1556657"/>
            <a:ext cx="729343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786257" y="1981981"/>
            <a:ext cx="65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9 ft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229931" y="1698976"/>
            <a:ext cx="65842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6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5023724" cy="1752599"/>
          </a:xfrm>
        </p:spPr>
        <p:txBody>
          <a:bodyPr/>
          <a:lstStyle/>
          <a:p>
            <a:r>
              <a:rPr lang="en-US" dirty="0" smtClean="0"/>
              <a:t>Classifying Triangles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269670"/>
            <a:ext cx="5023723" cy="4370615"/>
          </a:xfrm>
        </p:spPr>
        <p:txBody>
          <a:bodyPr/>
          <a:lstStyle/>
          <a:p>
            <a:r>
              <a:rPr lang="en-US" dirty="0" smtClean="0"/>
              <a:t>Once again we have a shape with more than one name.  A triangle is a polygon and it can be classified two different ways.</a:t>
            </a:r>
          </a:p>
          <a:p>
            <a:r>
              <a:rPr lang="en-US" dirty="0" smtClean="0"/>
              <a:t>One way to name a triangle is to use the length of its sides.</a:t>
            </a:r>
          </a:p>
          <a:p>
            <a:r>
              <a:rPr lang="en-US" dirty="0" smtClean="0"/>
              <a:t>Another way to name a triangle is to use the size of its angles.</a:t>
            </a:r>
          </a:p>
          <a:p>
            <a:r>
              <a:rPr lang="en-US" dirty="0" smtClean="0"/>
              <a:t>That’s crazy, but you can do this.  Memorize the chart to the right and you’ll do fine!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45299" y="473527"/>
            <a:ext cx="4994989" cy="4370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298" y="4844144"/>
            <a:ext cx="1328395" cy="13892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73693" y="4817608"/>
            <a:ext cx="3666594" cy="1415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1400" dirty="0" smtClean="0">
                <a:solidFill>
                  <a:srgbClr val="FF0000"/>
                </a:solidFill>
              </a:rPr>
              <a:t>Equiangular</a:t>
            </a:r>
            <a:r>
              <a:rPr lang="en-US" sz="1400" dirty="0" smtClean="0"/>
              <a:t> – </a:t>
            </a:r>
            <a:r>
              <a:rPr lang="en-US" sz="1400" b="1" dirty="0" smtClean="0"/>
              <a:t>all angles are equal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6041572"/>
            <a:ext cx="1158871" cy="1918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7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4263345" cy="1752599"/>
          </a:xfrm>
        </p:spPr>
        <p:txBody>
          <a:bodyPr/>
          <a:lstStyle/>
          <a:p>
            <a:r>
              <a:rPr lang="en-US" dirty="0" smtClean="0"/>
              <a:t>Regular or Irregular Polygons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263345" cy="3124201"/>
          </a:xfrm>
        </p:spPr>
        <p:txBody>
          <a:bodyPr/>
          <a:lstStyle/>
          <a:p>
            <a:r>
              <a:rPr lang="en-US" dirty="0" smtClean="0"/>
              <a:t>Regular polygons have equal sides and angles.</a:t>
            </a:r>
          </a:p>
          <a:p>
            <a:r>
              <a:rPr lang="en-US" dirty="0" smtClean="0"/>
              <a:t>Irregular polygons have unequal sides and unequal angles.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20641" y="1173726"/>
            <a:ext cx="5550647" cy="46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254</TotalTime>
  <Words>1347</Words>
  <Application>Microsoft Office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Corbel</vt:lpstr>
      <vt:lpstr>Parallax</vt:lpstr>
      <vt:lpstr>Geometry Study Help</vt:lpstr>
      <vt:lpstr>Area of a Rectangle</vt:lpstr>
      <vt:lpstr>Area of Tricky Rectangles</vt:lpstr>
      <vt:lpstr>Perpendicular Lines</vt:lpstr>
      <vt:lpstr>Polygons</vt:lpstr>
      <vt:lpstr>Classifying Quadrilaterals</vt:lpstr>
      <vt:lpstr>Classifying Angles</vt:lpstr>
      <vt:lpstr>Parallel Lines</vt:lpstr>
      <vt:lpstr>Perimeter</vt:lpstr>
      <vt:lpstr>Perimeter of Tricky Rectangles</vt:lpstr>
      <vt:lpstr>Classifying Triangles</vt:lpstr>
      <vt:lpstr>Regular or Irregular Polygons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Geometry Study Help</dc:title>
  <dc:creator>Michelle Alcorn</dc:creator>
  <cp:lastModifiedBy>Michelle Alcorn</cp:lastModifiedBy>
  <cp:revision>36</cp:revision>
  <dcterms:created xsi:type="dcterms:W3CDTF">2014-07-24T18:34:16Z</dcterms:created>
  <dcterms:modified xsi:type="dcterms:W3CDTF">2014-07-24T22:48:55Z</dcterms:modified>
</cp:coreProperties>
</file>