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 id="259" r:id="rId3"/>
    <p:sldId id="260" r:id="rId4"/>
    <p:sldId id="261" r:id="rId5"/>
    <p:sldId id="262" r:id="rId6"/>
    <p:sldId id="263" r:id="rId7"/>
    <p:sldId id="264" r:id="rId8"/>
    <p:sldId id="265" r:id="rId9"/>
    <p:sldId id="266" r:id="rId10"/>
    <p:sldId id="267" r:id="rId11"/>
    <p:sldId id="268" r:id="rId12"/>
    <p:sldId id="269"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89" d="100"/>
          <a:sy n="89" d="100"/>
        </p:scale>
        <p:origin x="162" y="-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Rounded Rectangle 9"/>
          <p:cNvSpPr/>
          <p:nvPr/>
        </p:nvSpPr>
        <p:spPr>
          <a:xfrm rot="20707748">
            <a:off x="-823385" y="-652551"/>
            <a:ext cx="8886141" cy="3942692"/>
          </a:xfrm>
          <a:custGeom>
            <a:avLst/>
            <a:gdLst/>
            <a:ahLst/>
            <a:cxnLst/>
            <a:rect l="l" t="t" r="r" b="b"/>
            <a:pathLst>
              <a:path w="6664606" h="3942692">
                <a:moveTo>
                  <a:pt x="1046923" y="0"/>
                </a:moveTo>
                <a:lnTo>
                  <a:pt x="6664606" y="1491692"/>
                </a:lnTo>
                <a:lnTo>
                  <a:pt x="6664606" y="3860602"/>
                </a:lnTo>
                <a:cubicBezTo>
                  <a:pt x="6664606" y="3905939"/>
                  <a:pt x="6627853" y="3942692"/>
                  <a:pt x="6582516" y="3942692"/>
                </a:cubicBezTo>
                <a:lnTo>
                  <a:pt x="0" y="3942692"/>
                </a:lnTo>
                <a:close/>
              </a:path>
            </a:pathLst>
          </a:custGeom>
          <a:solidFill>
            <a:schemeClr val="bg1">
              <a:alpha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12" name="Rounded Rectangle 11"/>
          <p:cNvSpPr/>
          <p:nvPr/>
        </p:nvSpPr>
        <p:spPr>
          <a:xfrm rot="20707748">
            <a:off x="8224204" y="-441831"/>
            <a:ext cx="4168680" cy="2426476"/>
          </a:xfrm>
          <a:custGeom>
            <a:avLst/>
            <a:gdLst/>
            <a:ahLst/>
            <a:cxnLst/>
            <a:rect l="l" t="t" r="r" b="b"/>
            <a:pathLst>
              <a:path w="3126510" h="2426476">
                <a:moveTo>
                  <a:pt x="0" y="0"/>
                </a:moveTo>
                <a:lnTo>
                  <a:pt x="3126510" y="830198"/>
                </a:lnTo>
                <a:lnTo>
                  <a:pt x="2702642" y="2426476"/>
                </a:lnTo>
                <a:lnTo>
                  <a:pt x="82091" y="2426476"/>
                </a:lnTo>
                <a:cubicBezTo>
                  <a:pt x="36754" y="2426475"/>
                  <a:pt x="1" y="2389722"/>
                  <a:pt x="1" y="2344385"/>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11" name="Rounded Rectangle 10"/>
          <p:cNvSpPr/>
          <p:nvPr/>
        </p:nvSpPr>
        <p:spPr>
          <a:xfrm rot="20707748">
            <a:off x="9525465" y="2001565"/>
            <a:ext cx="3572607" cy="4946037"/>
          </a:xfrm>
          <a:custGeom>
            <a:avLst/>
            <a:gdLst/>
            <a:ahLst/>
            <a:cxnLst/>
            <a:rect l="l" t="t" r="r" b="b"/>
            <a:pathLst>
              <a:path w="2679455" h="4946037">
                <a:moveTo>
                  <a:pt x="2679455" y="0"/>
                </a:moveTo>
                <a:lnTo>
                  <a:pt x="1366108" y="4946037"/>
                </a:lnTo>
                <a:lnTo>
                  <a:pt x="0" y="4583288"/>
                </a:lnTo>
                <a:lnTo>
                  <a:pt x="0" y="82090"/>
                </a:lnTo>
                <a:cubicBezTo>
                  <a:pt x="0" y="36753"/>
                  <a:pt x="36753" y="0"/>
                  <a:pt x="82090" y="0"/>
                </a:cubicBez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9" name="Rounded Rectangle 8"/>
          <p:cNvSpPr/>
          <p:nvPr/>
        </p:nvSpPr>
        <p:spPr>
          <a:xfrm rot="20707748">
            <a:off x="-274161" y="3323292"/>
            <a:ext cx="9837431" cy="4557796"/>
          </a:xfrm>
          <a:custGeom>
            <a:avLst/>
            <a:gdLst/>
            <a:ahLst/>
            <a:cxnLst/>
            <a:rect l="l" t="t" r="r" b="b"/>
            <a:pathLst>
              <a:path w="7378073" h="4557796">
                <a:moveTo>
                  <a:pt x="7327936" y="6451"/>
                </a:moveTo>
                <a:cubicBezTo>
                  <a:pt x="7357400" y="18913"/>
                  <a:pt x="7378073" y="48087"/>
                  <a:pt x="7378073" y="82090"/>
                </a:cubicBezTo>
                <a:lnTo>
                  <a:pt x="7378073" y="4557796"/>
                </a:lnTo>
                <a:lnTo>
                  <a:pt x="0" y="2598658"/>
                </a:lnTo>
                <a:lnTo>
                  <a:pt x="690034" y="0"/>
                </a:lnTo>
                <a:lnTo>
                  <a:pt x="7295983" y="0"/>
                </a:lnTo>
                <a:cubicBezTo>
                  <a:pt x="7307317" y="0"/>
                  <a:pt x="7318115" y="2297"/>
                  <a:pt x="7327936" y="6451"/>
                </a:cubicBez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2" name="Title 1"/>
          <p:cNvSpPr>
            <a:spLocks noGrp="1"/>
          </p:cNvSpPr>
          <p:nvPr>
            <p:ph type="ctrTitle"/>
          </p:nvPr>
        </p:nvSpPr>
        <p:spPr>
          <a:xfrm rot="-900000">
            <a:off x="730446" y="3632676"/>
            <a:ext cx="7980212" cy="1606102"/>
          </a:xfrm>
        </p:spPr>
        <p:txBody>
          <a:bodyPr>
            <a:normAutofit/>
          </a:bodyPr>
          <a:lstStyle>
            <a:lvl1pPr>
              <a:lnSpc>
                <a:spcPts val="6000"/>
              </a:lnSpc>
              <a:defRPr sz="600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rot="-900000">
            <a:off x="2934861" y="5027231"/>
            <a:ext cx="6207063" cy="1128495"/>
          </a:xfrm>
        </p:spPr>
        <p:txBody>
          <a:bodyPr>
            <a:normAutofit/>
          </a:bodyPr>
          <a:lstStyle>
            <a:lvl1pPr marL="0" indent="0" algn="r">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rot="-900000">
            <a:off x="8988620" y="2313286"/>
            <a:ext cx="2032000" cy="365125"/>
          </a:xfrm>
        </p:spPr>
        <p:txBody>
          <a:bodyPr/>
          <a:lstStyle>
            <a:lvl1pPr algn="l">
              <a:defRPr sz="1800">
                <a:solidFill>
                  <a:schemeClr val="tx1"/>
                </a:solidFill>
              </a:defRPr>
            </a:lvl1pPr>
          </a:lstStyle>
          <a:p>
            <a:fld id="{095B8B52-1115-4EC6-AB00-70588AC40A71}" type="datetimeFigureOut">
              <a:rPr lang="en-US" smtClean="0">
                <a:solidFill>
                  <a:prstClr val="white"/>
                </a:solidFill>
              </a:rPr>
              <a:pPr/>
              <a:t>2/23/2014</a:t>
            </a:fld>
            <a:endParaRPr lang="en-US">
              <a:solidFill>
                <a:prstClr val="white"/>
              </a:solidFill>
            </a:endParaRPr>
          </a:p>
        </p:txBody>
      </p:sp>
      <p:sp>
        <p:nvSpPr>
          <p:cNvPr id="5" name="Footer Placeholder 4"/>
          <p:cNvSpPr>
            <a:spLocks noGrp="1"/>
          </p:cNvSpPr>
          <p:nvPr>
            <p:ph type="ftr" sz="quarter" idx="11"/>
          </p:nvPr>
        </p:nvSpPr>
        <p:spPr>
          <a:xfrm rot="-900000">
            <a:off x="8735057" y="1528630"/>
            <a:ext cx="3287983" cy="365125"/>
          </a:xfrm>
        </p:spPr>
        <p:txBody>
          <a:bodyPr/>
          <a:lstStyle>
            <a:lvl1pPr>
              <a:defRPr>
                <a:solidFill>
                  <a:schemeClr val="tx1"/>
                </a:solidFill>
              </a:defRPr>
            </a:lvl1pPr>
          </a:lstStyle>
          <a:p>
            <a:endParaRPr lang="en-US">
              <a:solidFill>
                <a:prstClr val="white"/>
              </a:solidFill>
            </a:endParaRPr>
          </a:p>
        </p:txBody>
      </p:sp>
      <p:sp>
        <p:nvSpPr>
          <p:cNvPr id="6" name="Slide Number Placeholder 5"/>
          <p:cNvSpPr>
            <a:spLocks noGrp="1"/>
          </p:cNvSpPr>
          <p:nvPr>
            <p:ph type="sldNum" sz="quarter" idx="12"/>
          </p:nvPr>
        </p:nvSpPr>
        <p:spPr>
          <a:xfrm rot="-900000">
            <a:off x="8602292" y="1162062"/>
            <a:ext cx="2844800" cy="421038"/>
          </a:xfrm>
        </p:spPr>
        <p:txBody>
          <a:bodyPr anchor="ctr"/>
          <a:lstStyle>
            <a:lvl1pPr algn="l">
              <a:defRPr sz="2400">
                <a:solidFill>
                  <a:schemeClr val="tx1"/>
                </a:solidFill>
              </a:defRPr>
            </a:lvl1pPr>
          </a:lstStyle>
          <a:p>
            <a:fld id="{A3A487ED-D860-4865-9461-F910AC8D7971}"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324932921"/>
      </p:ext>
    </p:extLst>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Rounded Rectangle 8"/>
          <p:cNvSpPr/>
          <p:nvPr/>
        </p:nvSpPr>
        <p:spPr>
          <a:xfrm rot="907748">
            <a:off x="-1153919" y="850599"/>
            <a:ext cx="4820588" cy="6151724"/>
          </a:xfrm>
          <a:custGeom>
            <a:avLst/>
            <a:gdLst/>
            <a:ahLst/>
            <a:cxnLst/>
            <a:rect l="l" t="t" r="r" b="b"/>
            <a:pathLst>
              <a:path w="3615441" h="6151724">
                <a:moveTo>
                  <a:pt x="0" y="0"/>
                </a:moveTo>
                <a:lnTo>
                  <a:pt x="3533351" y="0"/>
                </a:lnTo>
                <a:cubicBezTo>
                  <a:pt x="3578688" y="0"/>
                  <a:pt x="3615441" y="36753"/>
                  <a:pt x="3615441" y="82090"/>
                </a:cubicBezTo>
                <a:lnTo>
                  <a:pt x="3615441" y="5623909"/>
                </a:lnTo>
                <a:lnTo>
                  <a:pt x="1663219" y="6151724"/>
                </a:ln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13" name="Rounded Rectangle 12"/>
          <p:cNvSpPr/>
          <p:nvPr/>
        </p:nvSpPr>
        <p:spPr>
          <a:xfrm rot="907748">
            <a:off x="23666" y="-511509"/>
            <a:ext cx="4980525" cy="1387781"/>
          </a:xfrm>
          <a:custGeom>
            <a:avLst/>
            <a:gdLst/>
            <a:ahLst/>
            <a:cxnLst/>
            <a:rect l="l" t="t" r="r" b="b"/>
            <a:pathLst>
              <a:path w="3735394" h="1387781">
                <a:moveTo>
                  <a:pt x="0" y="1009924"/>
                </a:moveTo>
                <a:lnTo>
                  <a:pt x="3735394" y="0"/>
                </a:lnTo>
                <a:lnTo>
                  <a:pt x="3735394" y="1305691"/>
                </a:lnTo>
                <a:cubicBezTo>
                  <a:pt x="3735394" y="1351028"/>
                  <a:pt x="3698641" y="1387781"/>
                  <a:pt x="3653304" y="1387781"/>
                </a:cubicBezTo>
                <a:lnTo>
                  <a:pt x="102160" y="1387781"/>
                </a:ln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14" name="Rounded Rectangle 13"/>
          <p:cNvSpPr/>
          <p:nvPr/>
        </p:nvSpPr>
        <p:spPr>
          <a:xfrm rot="907748">
            <a:off x="2862402" y="6590199"/>
            <a:ext cx="2641367" cy="535602"/>
          </a:xfrm>
          <a:custGeom>
            <a:avLst/>
            <a:gdLst/>
            <a:ahLst/>
            <a:cxnLst/>
            <a:rect l="l" t="t" r="r" b="b"/>
            <a:pathLst>
              <a:path w="1981025" h="535602">
                <a:moveTo>
                  <a:pt x="50137" y="6451"/>
                </a:moveTo>
                <a:cubicBezTo>
                  <a:pt x="59958" y="2297"/>
                  <a:pt x="70756" y="0"/>
                  <a:pt x="82090" y="0"/>
                </a:cubicBezTo>
                <a:lnTo>
                  <a:pt x="1981025" y="0"/>
                </a:lnTo>
                <a:lnTo>
                  <a:pt x="0" y="535602"/>
                </a:lnTo>
                <a:lnTo>
                  <a:pt x="0" y="82090"/>
                </a:lnTo>
                <a:cubicBezTo>
                  <a:pt x="0" y="48087"/>
                  <a:pt x="20674" y="18913"/>
                  <a:pt x="50137" y="6451"/>
                </a:cubicBez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15" name="Rounded Rectangle 14"/>
          <p:cNvSpPr/>
          <p:nvPr/>
        </p:nvSpPr>
        <p:spPr>
          <a:xfrm rot="907748">
            <a:off x="4246855" y="-553633"/>
            <a:ext cx="9043908" cy="7826540"/>
          </a:xfrm>
          <a:custGeom>
            <a:avLst/>
            <a:gdLst/>
            <a:ahLst/>
            <a:cxnLst/>
            <a:rect l="l" t="t" r="r" b="b"/>
            <a:pathLst>
              <a:path w="6782931" h="7826540">
                <a:moveTo>
                  <a:pt x="0" y="1349945"/>
                </a:moveTo>
                <a:lnTo>
                  <a:pt x="4993024" y="0"/>
                </a:lnTo>
                <a:lnTo>
                  <a:pt x="6782931" y="6620302"/>
                </a:lnTo>
                <a:lnTo>
                  <a:pt x="2321435" y="7826540"/>
                </a:lnTo>
                <a:lnTo>
                  <a:pt x="82090" y="7826540"/>
                </a:lnTo>
                <a:cubicBezTo>
                  <a:pt x="36753" y="7826540"/>
                  <a:pt x="0" y="7789787"/>
                  <a:pt x="0" y="7744450"/>
                </a:cubicBez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2" name="Title 1"/>
          <p:cNvSpPr>
            <a:spLocks noGrp="1"/>
          </p:cNvSpPr>
          <p:nvPr>
            <p:ph type="title"/>
          </p:nvPr>
        </p:nvSpPr>
        <p:spPr>
          <a:xfrm rot="-4500000">
            <a:off x="-1033" y="2639384"/>
            <a:ext cx="5064953" cy="2260841"/>
          </a:xfrm>
        </p:spPr>
        <p:txBody>
          <a:bodyPr/>
          <a:lstStyle/>
          <a:p>
            <a:r>
              <a:rPr lang="en-US" smtClean="0"/>
              <a:t>Click to edit Master title style</a:t>
            </a:r>
            <a:endParaRPr lang="en-US"/>
          </a:p>
        </p:txBody>
      </p:sp>
      <p:sp>
        <p:nvSpPr>
          <p:cNvPr id="3" name="Content Placeholder 2"/>
          <p:cNvSpPr>
            <a:spLocks noGrp="1"/>
          </p:cNvSpPr>
          <p:nvPr>
            <p:ph idx="1"/>
          </p:nvPr>
        </p:nvSpPr>
        <p:spPr>
          <a:xfrm rot="900000">
            <a:off x="4638705" y="959717"/>
            <a:ext cx="6211647" cy="5077623"/>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rot="900000">
            <a:off x="2254651" y="608315"/>
            <a:ext cx="2385807" cy="365125"/>
          </a:xfrm>
        </p:spPr>
        <p:txBody>
          <a:bodyPr/>
          <a:lstStyle/>
          <a:p>
            <a:fld id="{095B8B52-1115-4EC6-AB00-70588AC40A71}" type="datetimeFigureOut">
              <a:rPr lang="en-US" smtClean="0">
                <a:solidFill>
                  <a:prstClr val="white">
                    <a:tint val="75000"/>
                  </a:prstClr>
                </a:solidFill>
              </a:rPr>
              <a:pPr/>
              <a:t>2/23/2014</a:t>
            </a:fld>
            <a:endParaRPr lang="en-US">
              <a:solidFill>
                <a:prstClr val="white">
                  <a:tint val="75000"/>
                </a:prstClr>
              </a:solidFill>
            </a:endParaRPr>
          </a:p>
        </p:txBody>
      </p:sp>
      <p:sp>
        <p:nvSpPr>
          <p:cNvPr id="5" name="Footer Placeholder 4"/>
          <p:cNvSpPr>
            <a:spLocks noGrp="1"/>
          </p:cNvSpPr>
          <p:nvPr>
            <p:ph type="ftr" sz="quarter" idx="11"/>
          </p:nvPr>
        </p:nvSpPr>
        <p:spPr>
          <a:xfrm rot="900000">
            <a:off x="4138161" y="6177547"/>
            <a:ext cx="3189649" cy="365125"/>
          </a:xfrm>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a:xfrm rot="900000">
            <a:off x="1687161" y="300798"/>
            <a:ext cx="3049759" cy="365125"/>
          </a:xfrm>
        </p:spPr>
        <p:txBody>
          <a:bodyPr/>
          <a:lstStyle/>
          <a:p>
            <a:fld id="{A3A487ED-D860-4865-9461-F910AC8D7971}"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293774600"/>
      </p:ext>
    </p:extLst>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7" name="Rounded Rectangle 16"/>
          <p:cNvSpPr/>
          <p:nvPr/>
        </p:nvSpPr>
        <p:spPr>
          <a:xfrm rot="900000">
            <a:off x="-76288" y="-1017685"/>
            <a:ext cx="9881903" cy="3438177"/>
          </a:xfrm>
          <a:custGeom>
            <a:avLst/>
            <a:gdLst/>
            <a:ahLst/>
            <a:cxnLst/>
            <a:rect l="l" t="t" r="r" b="b"/>
            <a:pathLst>
              <a:path w="7411427" h="3438177">
                <a:moveTo>
                  <a:pt x="0" y="1985886"/>
                </a:moveTo>
                <a:lnTo>
                  <a:pt x="7411427" y="0"/>
                </a:lnTo>
                <a:lnTo>
                  <a:pt x="7411427" y="3356087"/>
                </a:lnTo>
                <a:cubicBezTo>
                  <a:pt x="7411427" y="3401424"/>
                  <a:pt x="7374674" y="3438177"/>
                  <a:pt x="7329337" y="3438177"/>
                </a:cubicBezTo>
                <a:lnTo>
                  <a:pt x="389140" y="3438177"/>
                </a:ln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18" name="Rounded Rectangle 17"/>
          <p:cNvSpPr/>
          <p:nvPr/>
        </p:nvSpPr>
        <p:spPr>
          <a:xfrm rot="900000">
            <a:off x="-1035521" y="2417821"/>
            <a:ext cx="9331153" cy="5080081"/>
          </a:xfrm>
          <a:custGeom>
            <a:avLst/>
            <a:gdLst/>
            <a:ahLst/>
            <a:cxnLst/>
            <a:rect l="l" t="t" r="r" b="b"/>
            <a:pathLst>
              <a:path w="6998365" h="5080081">
                <a:moveTo>
                  <a:pt x="0" y="0"/>
                </a:moveTo>
                <a:lnTo>
                  <a:pt x="6916275" y="0"/>
                </a:lnTo>
                <a:cubicBezTo>
                  <a:pt x="6961612" y="0"/>
                  <a:pt x="6998365" y="36753"/>
                  <a:pt x="6998365" y="82090"/>
                </a:cubicBezTo>
                <a:lnTo>
                  <a:pt x="6998365" y="3569608"/>
                </a:lnTo>
                <a:lnTo>
                  <a:pt x="1361203" y="5080081"/>
                </a:ln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19" name="Rounded Rectangle 18"/>
          <p:cNvSpPr/>
          <p:nvPr/>
        </p:nvSpPr>
        <p:spPr>
          <a:xfrm rot="900000">
            <a:off x="8450757" y="3775813"/>
            <a:ext cx="4136367" cy="3544033"/>
          </a:xfrm>
          <a:custGeom>
            <a:avLst/>
            <a:gdLst/>
            <a:ahLst/>
            <a:cxnLst/>
            <a:rect l="l" t="t" r="r" b="b"/>
            <a:pathLst>
              <a:path w="3102275" h="3544033">
                <a:moveTo>
                  <a:pt x="50137" y="6451"/>
                </a:moveTo>
                <a:cubicBezTo>
                  <a:pt x="59958" y="2297"/>
                  <a:pt x="70756" y="0"/>
                  <a:pt x="82090" y="0"/>
                </a:cubicBezTo>
                <a:lnTo>
                  <a:pt x="2375388" y="0"/>
                </a:lnTo>
                <a:lnTo>
                  <a:pt x="3102275" y="2712781"/>
                </a:lnTo>
                <a:lnTo>
                  <a:pt x="0" y="3544033"/>
                </a:lnTo>
                <a:lnTo>
                  <a:pt x="0" y="82090"/>
                </a:lnTo>
                <a:cubicBezTo>
                  <a:pt x="0" y="48087"/>
                  <a:pt x="20673" y="18913"/>
                  <a:pt x="50137" y="6451"/>
                </a:cubicBez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prstClr val="white"/>
              </a:solidFill>
            </a:endParaRPr>
          </a:p>
        </p:txBody>
      </p:sp>
      <p:sp>
        <p:nvSpPr>
          <p:cNvPr id="20" name="Rounded Rectangle 19"/>
          <p:cNvSpPr/>
          <p:nvPr/>
        </p:nvSpPr>
        <p:spPr>
          <a:xfrm rot="900000">
            <a:off x="9770506" y="-104312"/>
            <a:ext cx="3134169" cy="3820866"/>
          </a:xfrm>
          <a:custGeom>
            <a:avLst/>
            <a:gdLst/>
            <a:ahLst/>
            <a:cxnLst/>
            <a:rect l="l" t="t" r="r" b="b"/>
            <a:pathLst>
              <a:path w="2350627" h="3820866">
                <a:moveTo>
                  <a:pt x="1" y="355523"/>
                </a:moveTo>
                <a:lnTo>
                  <a:pt x="1326829" y="0"/>
                </a:lnTo>
                <a:lnTo>
                  <a:pt x="2350627" y="3820866"/>
                </a:lnTo>
                <a:lnTo>
                  <a:pt x="82091" y="3820866"/>
                </a:lnTo>
                <a:cubicBezTo>
                  <a:pt x="36754" y="3820866"/>
                  <a:pt x="1" y="3784113"/>
                  <a:pt x="0" y="3738776"/>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2" name="Title 1"/>
          <p:cNvSpPr>
            <a:spLocks noGrp="1"/>
          </p:cNvSpPr>
          <p:nvPr>
            <p:ph type="title"/>
          </p:nvPr>
        </p:nvSpPr>
        <p:spPr>
          <a:xfrm rot="900000">
            <a:off x="713315" y="2921829"/>
            <a:ext cx="7587807" cy="1570680"/>
          </a:xfrm>
        </p:spPr>
        <p:txBody>
          <a:bodyPr anchor="b">
            <a:noAutofit/>
          </a:bodyPr>
          <a:lstStyle>
            <a:lvl1pPr algn="r">
              <a:defRPr sz="48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rot="900000">
            <a:off x="717132" y="4494202"/>
            <a:ext cx="7028725" cy="1500187"/>
          </a:xfrm>
        </p:spPr>
        <p:txBody>
          <a:bodyPr anchor="t">
            <a:normAutofit/>
          </a:bodyPr>
          <a:lstStyle>
            <a:lvl1pPr marL="0" indent="0" algn="r">
              <a:buNone/>
              <a:defRPr sz="24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rot="900000">
            <a:off x="9171157" y="3761386"/>
            <a:ext cx="2032000" cy="365125"/>
          </a:xfrm>
        </p:spPr>
        <p:txBody>
          <a:bodyPr/>
          <a:lstStyle>
            <a:lvl1pPr algn="l">
              <a:defRPr/>
            </a:lvl1pPr>
          </a:lstStyle>
          <a:p>
            <a:fld id="{095B8B52-1115-4EC6-AB00-70588AC40A71}" type="datetimeFigureOut">
              <a:rPr lang="en-US" smtClean="0">
                <a:solidFill>
                  <a:prstClr val="white">
                    <a:tint val="75000"/>
                  </a:prstClr>
                </a:solidFill>
              </a:rPr>
              <a:pPr/>
              <a:t>2/23/2014</a:t>
            </a:fld>
            <a:endParaRPr lang="en-US">
              <a:solidFill>
                <a:prstClr val="white">
                  <a:tint val="75000"/>
                </a:prstClr>
              </a:solidFill>
            </a:endParaRPr>
          </a:p>
        </p:txBody>
      </p:sp>
      <p:sp>
        <p:nvSpPr>
          <p:cNvPr id="5" name="Footer Placeholder 4"/>
          <p:cNvSpPr>
            <a:spLocks noGrp="1"/>
          </p:cNvSpPr>
          <p:nvPr>
            <p:ph type="ftr" sz="quarter" idx="11"/>
          </p:nvPr>
        </p:nvSpPr>
        <p:spPr>
          <a:xfrm rot="900000">
            <a:off x="9409287" y="3170796"/>
            <a:ext cx="2568407" cy="365125"/>
          </a:xfrm>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a:xfrm rot="900000" flipH="1">
            <a:off x="9568485" y="2661158"/>
            <a:ext cx="911972" cy="365125"/>
          </a:xfrm>
        </p:spPr>
        <p:txBody>
          <a:bodyPr/>
          <a:lstStyle>
            <a:lvl1pPr algn="l">
              <a:defRPr/>
            </a:lvl1pPr>
          </a:lstStyle>
          <a:p>
            <a:fld id="{A3A487ED-D860-4865-9461-F910AC8D7971}"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179738928"/>
      </p:ext>
    </p:extLst>
  </p:cSld>
  <p:clrMapOvr>
    <a:masterClrMapping/>
  </p:clrMapOv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7" name="Rounded Rectangle 16"/>
          <p:cNvSpPr/>
          <p:nvPr/>
        </p:nvSpPr>
        <p:spPr>
          <a:xfrm rot="20707748">
            <a:off x="-1177633" y="-625990"/>
            <a:ext cx="9919876" cy="7344599"/>
          </a:xfrm>
          <a:custGeom>
            <a:avLst/>
            <a:gdLst/>
            <a:ahLst/>
            <a:cxnLst/>
            <a:rect l="l" t="t" r="r" b="b"/>
            <a:pathLst>
              <a:path w="7439907" h="7344599">
                <a:moveTo>
                  <a:pt x="1760047" y="0"/>
                </a:moveTo>
                <a:lnTo>
                  <a:pt x="7439906" y="1508202"/>
                </a:lnTo>
                <a:lnTo>
                  <a:pt x="7439907" y="7262509"/>
                </a:lnTo>
                <a:cubicBezTo>
                  <a:pt x="7439906" y="7307846"/>
                  <a:pt x="7403153" y="7344599"/>
                  <a:pt x="7357816" y="7344599"/>
                </a:cubicBezTo>
                <a:lnTo>
                  <a:pt x="2697558" y="7344599"/>
                </a:lnTo>
                <a:lnTo>
                  <a:pt x="0" y="6628303"/>
                </a:ln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18" name="Rounded Rectangle 17"/>
          <p:cNvSpPr/>
          <p:nvPr/>
        </p:nvSpPr>
        <p:spPr>
          <a:xfrm rot="20707748">
            <a:off x="4316717" y="6275496"/>
            <a:ext cx="5849860" cy="1165008"/>
          </a:xfrm>
          <a:custGeom>
            <a:avLst/>
            <a:gdLst/>
            <a:ahLst/>
            <a:cxnLst/>
            <a:rect l="l" t="t" r="r" b="b"/>
            <a:pathLst>
              <a:path w="4387395" h="1165008">
                <a:moveTo>
                  <a:pt x="4337258" y="6451"/>
                </a:moveTo>
                <a:cubicBezTo>
                  <a:pt x="4366722" y="18913"/>
                  <a:pt x="4387395" y="48087"/>
                  <a:pt x="4387395" y="82090"/>
                </a:cubicBezTo>
                <a:lnTo>
                  <a:pt x="4387395" y="1165008"/>
                </a:lnTo>
                <a:lnTo>
                  <a:pt x="0" y="0"/>
                </a:lnTo>
                <a:lnTo>
                  <a:pt x="4305305" y="0"/>
                </a:lnTo>
                <a:cubicBezTo>
                  <a:pt x="4316639" y="0"/>
                  <a:pt x="4327437" y="2297"/>
                  <a:pt x="4337258" y="6451"/>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19" name="Rounded Rectangle 18"/>
          <p:cNvSpPr/>
          <p:nvPr/>
        </p:nvSpPr>
        <p:spPr>
          <a:xfrm rot="20707748">
            <a:off x="10214264" y="5462350"/>
            <a:ext cx="2278699" cy="1536003"/>
          </a:xfrm>
          <a:custGeom>
            <a:avLst/>
            <a:gdLst/>
            <a:ahLst/>
            <a:cxnLst/>
            <a:rect l="l" t="t" r="r" b="b"/>
            <a:pathLst>
              <a:path w="1709024" h="1536003">
                <a:moveTo>
                  <a:pt x="1709024" y="0"/>
                </a:moveTo>
                <a:lnTo>
                  <a:pt x="1301161" y="1536003"/>
                </a:lnTo>
                <a:lnTo>
                  <a:pt x="0" y="1190500"/>
                </a:lnTo>
                <a:lnTo>
                  <a:pt x="0" y="82090"/>
                </a:lnTo>
                <a:cubicBezTo>
                  <a:pt x="0" y="36753"/>
                  <a:pt x="36753" y="0"/>
                  <a:pt x="82090" y="0"/>
                </a:cubicBez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20" name="Rounded Rectangle 19"/>
          <p:cNvSpPr/>
          <p:nvPr/>
        </p:nvSpPr>
        <p:spPr>
          <a:xfrm rot="20707748">
            <a:off x="8890593" y="-490547"/>
            <a:ext cx="4085777" cy="5811872"/>
          </a:xfrm>
          <a:custGeom>
            <a:avLst/>
            <a:gdLst/>
            <a:ahLst/>
            <a:cxnLst/>
            <a:rect l="l" t="t" r="r" b="b"/>
            <a:pathLst>
              <a:path w="3064333" h="5811872">
                <a:moveTo>
                  <a:pt x="0" y="0"/>
                </a:moveTo>
                <a:lnTo>
                  <a:pt x="3064333" y="813688"/>
                </a:lnTo>
                <a:lnTo>
                  <a:pt x="1737140" y="5811872"/>
                </a:lnTo>
                <a:lnTo>
                  <a:pt x="82090" y="5811872"/>
                </a:lnTo>
                <a:cubicBezTo>
                  <a:pt x="36753" y="5811872"/>
                  <a:pt x="0" y="5775119"/>
                  <a:pt x="0" y="5729782"/>
                </a:cubicBez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2" name="Title 1"/>
          <p:cNvSpPr>
            <a:spLocks noGrp="1"/>
          </p:cNvSpPr>
          <p:nvPr>
            <p:ph type="title"/>
          </p:nvPr>
        </p:nvSpPr>
        <p:spPr>
          <a:xfrm rot="4500000">
            <a:off x="7699242" y="1991665"/>
            <a:ext cx="4820301" cy="1914879"/>
          </a:xfrm>
        </p:spPr>
        <p:txBody>
          <a:bodyPr/>
          <a:lstStyle/>
          <a:p>
            <a:r>
              <a:rPr lang="en-US" smtClean="0"/>
              <a:t>Click to edit Master title style</a:t>
            </a:r>
            <a:endParaRPr lang="en-US"/>
          </a:p>
        </p:txBody>
      </p:sp>
      <p:sp>
        <p:nvSpPr>
          <p:cNvPr id="3" name="Content Placeholder 2"/>
          <p:cNvSpPr>
            <a:spLocks noGrp="1"/>
          </p:cNvSpPr>
          <p:nvPr>
            <p:ph sz="half" idx="1"/>
          </p:nvPr>
        </p:nvSpPr>
        <p:spPr>
          <a:xfrm rot="-900000">
            <a:off x="1352585" y="1335061"/>
            <a:ext cx="3438144" cy="48398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rot="-900000">
            <a:off x="4934710" y="618005"/>
            <a:ext cx="3440013" cy="4837176"/>
          </a:xfrm>
        </p:spPr>
        <p:txBody>
          <a:bodyPr anchor="t"/>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rot="-900000">
            <a:off x="10341226" y="5887413"/>
            <a:ext cx="1655973" cy="365125"/>
          </a:xfrm>
        </p:spPr>
        <p:txBody>
          <a:bodyPr/>
          <a:lstStyle>
            <a:lvl1pPr algn="l">
              <a:defRPr/>
            </a:lvl1pPr>
          </a:lstStyle>
          <a:p>
            <a:fld id="{095B8B52-1115-4EC6-AB00-70588AC40A71}" type="datetimeFigureOut">
              <a:rPr lang="en-US" smtClean="0">
                <a:solidFill>
                  <a:prstClr val="white">
                    <a:tint val="75000"/>
                  </a:prstClr>
                </a:solidFill>
              </a:rPr>
              <a:pPr/>
              <a:t>2/23/2014</a:t>
            </a:fld>
            <a:endParaRPr lang="en-US">
              <a:solidFill>
                <a:prstClr val="white">
                  <a:tint val="75000"/>
                </a:prstClr>
              </a:solidFill>
            </a:endParaRPr>
          </a:p>
        </p:txBody>
      </p:sp>
      <p:sp>
        <p:nvSpPr>
          <p:cNvPr id="6" name="Footer Placeholder 5"/>
          <p:cNvSpPr>
            <a:spLocks noGrp="1"/>
          </p:cNvSpPr>
          <p:nvPr>
            <p:ph type="ftr" sz="quarter" idx="11"/>
          </p:nvPr>
        </p:nvSpPr>
        <p:spPr>
          <a:xfrm rot="-900000">
            <a:off x="5406211" y="5494375"/>
            <a:ext cx="4165600" cy="365125"/>
          </a:xfrm>
        </p:spPr>
        <p:txBody>
          <a:bodyPr/>
          <a:lstStyle>
            <a:lvl1pPr algn="r">
              <a:defRPr/>
            </a:lvl1pPr>
          </a:lstStyle>
          <a:p>
            <a:endParaRPr lang="en-US">
              <a:solidFill>
                <a:prstClr val="white">
                  <a:tint val="75000"/>
                </a:prstClr>
              </a:solidFill>
            </a:endParaRPr>
          </a:p>
        </p:txBody>
      </p:sp>
      <p:sp>
        <p:nvSpPr>
          <p:cNvPr id="7" name="Slide Number Placeholder 6"/>
          <p:cNvSpPr>
            <a:spLocks noGrp="1"/>
          </p:cNvSpPr>
          <p:nvPr>
            <p:ph type="sldNum" sz="quarter" idx="12"/>
          </p:nvPr>
        </p:nvSpPr>
        <p:spPr>
          <a:xfrm rot="-900000">
            <a:off x="10253553" y="5643111"/>
            <a:ext cx="1655591" cy="365125"/>
          </a:xfrm>
        </p:spPr>
        <p:txBody>
          <a:bodyPr/>
          <a:lstStyle>
            <a:lvl1pPr algn="l">
              <a:defRPr/>
            </a:lvl1pPr>
          </a:lstStyle>
          <a:p>
            <a:fld id="{A3A487ED-D860-4865-9461-F910AC8D7971}"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532135693"/>
      </p:ext>
    </p:extLst>
  </p:cSld>
  <p:clrMapOvr>
    <a:masterClrMapping/>
  </p:clrMapOv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53" name="Rounded Rectangle 52"/>
          <p:cNvSpPr/>
          <p:nvPr/>
        </p:nvSpPr>
        <p:spPr>
          <a:xfrm rot="20707748">
            <a:off x="-1177633" y="-625990"/>
            <a:ext cx="9919876" cy="7344599"/>
          </a:xfrm>
          <a:custGeom>
            <a:avLst/>
            <a:gdLst/>
            <a:ahLst/>
            <a:cxnLst/>
            <a:rect l="l" t="t" r="r" b="b"/>
            <a:pathLst>
              <a:path w="7439907" h="7344599">
                <a:moveTo>
                  <a:pt x="1760047" y="0"/>
                </a:moveTo>
                <a:lnTo>
                  <a:pt x="7439906" y="1508202"/>
                </a:lnTo>
                <a:lnTo>
                  <a:pt x="7439907" y="7262509"/>
                </a:lnTo>
                <a:cubicBezTo>
                  <a:pt x="7439906" y="7307846"/>
                  <a:pt x="7403153" y="7344599"/>
                  <a:pt x="7357816" y="7344599"/>
                </a:cubicBezTo>
                <a:lnTo>
                  <a:pt x="2697558" y="7344599"/>
                </a:lnTo>
                <a:lnTo>
                  <a:pt x="0" y="6628303"/>
                </a:ln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54" name="Rounded Rectangle 53"/>
          <p:cNvSpPr/>
          <p:nvPr/>
        </p:nvSpPr>
        <p:spPr>
          <a:xfrm rot="20707748">
            <a:off x="4316717" y="6275496"/>
            <a:ext cx="5849860" cy="1165008"/>
          </a:xfrm>
          <a:custGeom>
            <a:avLst/>
            <a:gdLst/>
            <a:ahLst/>
            <a:cxnLst/>
            <a:rect l="l" t="t" r="r" b="b"/>
            <a:pathLst>
              <a:path w="4387395" h="1165008">
                <a:moveTo>
                  <a:pt x="4337258" y="6451"/>
                </a:moveTo>
                <a:cubicBezTo>
                  <a:pt x="4366722" y="18913"/>
                  <a:pt x="4387395" y="48087"/>
                  <a:pt x="4387395" y="82090"/>
                </a:cubicBezTo>
                <a:lnTo>
                  <a:pt x="4387395" y="1165008"/>
                </a:lnTo>
                <a:lnTo>
                  <a:pt x="0" y="0"/>
                </a:lnTo>
                <a:lnTo>
                  <a:pt x="4305305" y="0"/>
                </a:lnTo>
                <a:cubicBezTo>
                  <a:pt x="4316639" y="0"/>
                  <a:pt x="4327437" y="2297"/>
                  <a:pt x="4337258" y="6451"/>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55" name="Rounded Rectangle 54"/>
          <p:cNvSpPr/>
          <p:nvPr/>
        </p:nvSpPr>
        <p:spPr>
          <a:xfrm rot="20707748">
            <a:off x="10214264" y="5462350"/>
            <a:ext cx="2278699" cy="1536003"/>
          </a:xfrm>
          <a:custGeom>
            <a:avLst/>
            <a:gdLst/>
            <a:ahLst/>
            <a:cxnLst/>
            <a:rect l="l" t="t" r="r" b="b"/>
            <a:pathLst>
              <a:path w="1709024" h="1536003">
                <a:moveTo>
                  <a:pt x="1709024" y="0"/>
                </a:moveTo>
                <a:lnTo>
                  <a:pt x="1301161" y="1536003"/>
                </a:lnTo>
                <a:lnTo>
                  <a:pt x="0" y="1190500"/>
                </a:lnTo>
                <a:lnTo>
                  <a:pt x="0" y="82090"/>
                </a:lnTo>
                <a:cubicBezTo>
                  <a:pt x="0" y="36753"/>
                  <a:pt x="36753" y="0"/>
                  <a:pt x="82090" y="0"/>
                </a:cubicBez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56" name="Rounded Rectangle 55"/>
          <p:cNvSpPr/>
          <p:nvPr/>
        </p:nvSpPr>
        <p:spPr>
          <a:xfrm rot="20707748">
            <a:off x="8890593" y="-490547"/>
            <a:ext cx="4085777" cy="5811872"/>
          </a:xfrm>
          <a:custGeom>
            <a:avLst/>
            <a:gdLst/>
            <a:ahLst/>
            <a:cxnLst/>
            <a:rect l="l" t="t" r="r" b="b"/>
            <a:pathLst>
              <a:path w="3064333" h="5811872">
                <a:moveTo>
                  <a:pt x="0" y="0"/>
                </a:moveTo>
                <a:lnTo>
                  <a:pt x="3064333" y="813688"/>
                </a:lnTo>
                <a:lnTo>
                  <a:pt x="1737140" y="5811872"/>
                </a:lnTo>
                <a:lnTo>
                  <a:pt x="82090" y="5811872"/>
                </a:lnTo>
                <a:cubicBezTo>
                  <a:pt x="36753" y="5811872"/>
                  <a:pt x="0" y="5775119"/>
                  <a:pt x="0" y="5729782"/>
                </a:cubicBez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2" name="Title 1"/>
          <p:cNvSpPr>
            <a:spLocks noGrp="1"/>
          </p:cNvSpPr>
          <p:nvPr>
            <p:ph type="title"/>
          </p:nvPr>
        </p:nvSpPr>
        <p:spPr>
          <a:xfrm rot="4500000">
            <a:off x="7703820" y="1991868"/>
            <a:ext cx="4818888" cy="1914144"/>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rot="-900000">
            <a:off x="1139681" y="1406870"/>
            <a:ext cx="2950864" cy="759866"/>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rot="-900000">
            <a:off x="1494024" y="2227895"/>
            <a:ext cx="3438144" cy="39387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rot="-900000">
            <a:off x="4714279" y="687504"/>
            <a:ext cx="2953004" cy="753043"/>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rot="-900000">
            <a:off x="5077997" y="1495882"/>
            <a:ext cx="3438144" cy="395590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rot="-900000">
            <a:off x="10338816" y="5888737"/>
            <a:ext cx="1658112" cy="365125"/>
          </a:xfrm>
        </p:spPr>
        <p:txBody>
          <a:bodyPr/>
          <a:lstStyle>
            <a:lvl1pPr algn="l">
              <a:defRPr/>
            </a:lvl1pPr>
          </a:lstStyle>
          <a:p>
            <a:fld id="{095B8B52-1115-4EC6-AB00-70588AC40A71}" type="datetimeFigureOut">
              <a:rPr lang="en-US" smtClean="0">
                <a:solidFill>
                  <a:prstClr val="white">
                    <a:tint val="75000"/>
                  </a:prstClr>
                </a:solidFill>
              </a:rPr>
              <a:pPr/>
              <a:t>2/23/2014</a:t>
            </a:fld>
            <a:endParaRPr lang="en-US">
              <a:solidFill>
                <a:prstClr val="white">
                  <a:tint val="75000"/>
                </a:prstClr>
              </a:solidFill>
            </a:endParaRPr>
          </a:p>
        </p:txBody>
      </p:sp>
      <p:sp>
        <p:nvSpPr>
          <p:cNvPr id="8" name="Footer Placeholder 7"/>
          <p:cNvSpPr>
            <a:spLocks noGrp="1"/>
          </p:cNvSpPr>
          <p:nvPr>
            <p:ph type="ftr" sz="quarter" idx="11"/>
          </p:nvPr>
        </p:nvSpPr>
        <p:spPr>
          <a:xfrm rot="-900000">
            <a:off x="5401056" y="5495545"/>
            <a:ext cx="4165600" cy="365125"/>
          </a:xfrm>
        </p:spPr>
        <p:txBody>
          <a:bodyPr/>
          <a:lstStyle>
            <a:lvl1pPr algn="r">
              <a:defRPr/>
            </a:lvl1pPr>
          </a:lstStyle>
          <a:p>
            <a:endParaRPr lang="en-US">
              <a:solidFill>
                <a:prstClr val="white">
                  <a:tint val="75000"/>
                </a:prstClr>
              </a:solidFill>
            </a:endParaRPr>
          </a:p>
        </p:txBody>
      </p:sp>
      <p:sp>
        <p:nvSpPr>
          <p:cNvPr id="9" name="Slide Number Placeholder 8"/>
          <p:cNvSpPr>
            <a:spLocks noGrp="1"/>
          </p:cNvSpPr>
          <p:nvPr>
            <p:ph type="sldNum" sz="quarter" idx="12"/>
          </p:nvPr>
        </p:nvSpPr>
        <p:spPr>
          <a:xfrm rot="-900000">
            <a:off x="10253472" y="5641849"/>
            <a:ext cx="1658112" cy="365125"/>
          </a:xfrm>
        </p:spPr>
        <p:txBody>
          <a:bodyPr/>
          <a:lstStyle>
            <a:lvl1pPr algn="l">
              <a:defRPr/>
            </a:lvl1pPr>
          </a:lstStyle>
          <a:p>
            <a:fld id="{A3A487ED-D860-4865-9461-F910AC8D7971}"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342518794"/>
      </p:ext>
    </p:extLst>
  </p:cSld>
  <p:clrMapOvr>
    <a:masterClrMapping/>
  </p:clrMapOv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1" name="Rounded Rectangle 20"/>
          <p:cNvSpPr/>
          <p:nvPr/>
        </p:nvSpPr>
        <p:spPr>
          <a:xfrm rot="907748">
            <a:off x="-1153919" y="850599"/>
            <a:ext cx="4820588" cy="6151724"/>
          </a:xfrm>
          <a:custGeom>
            <a:avLst/>
            <a:gdLst/>
            <a:ahLst/>
            <a:cxnLst/>
            <a:rect l="l" t="t" r="r" b="b"/>
            <a:pathLst>
              <a:path w="3615441" h="6151724">
                <a:moveTo>
                  <a:pt x="0" y="0"/>
                </a:moveTo>
                <a:lnTo>
                  <a:pt x="3533351" y="0"/>
                </a:lnTo>
                <a:cubicBezTo>
                  <a:pt x="3578688" y="0"/>
                  <a:pt x="3615441" y="36753"/>
                  <a:pt x="3615441" y="82090"/>
                </a:cubicBezTo>
                <a:lnTo>
                  <a:pt x="3615441" y="5623909"/>
                </a:lnTo>
                <a:lnTo>
                  <a:pt x="1663219" y="6151724"/>
                </a:ln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22" name="Rounded Rectangle 21"/>
          <p:cNvSpPr/>
          <p:nvPr/>
        </p:nvSpPr>
        <p:spPr>
          <a:xfrm rot="907748">
            <a:off x="23666" y="-511509"/>
            <a:ext cx="4980525" cy="1387781"/>
          </a:xfrm>
          <a:custGeom>
            <a:avLst/>
            <a:gdLst/>
            <a:ahLst/>
            <a:cxnLst/>
            <a:rect l="l" t="t" r="r" b="b"/>
            <a:pathLst>
              <a:path w="3735394" h="1387781">
                <a:moveTo>
                  <a:pt x="0" y="1009924"/>
                </a:moveTo>
                <a:lnTo>
                  <a:pt x="3735394" y="0"/>
                </a:lnTo>
                <a:lnTo>
                  <a:pt x="3735394" y="1305691"/>
                </a:lnTo>
                <a:cubicBezTo>
                  <a:pt x="3735394" y="1351028"/>
                  <a:pt x="3698641" y="1387781"/>
                  <a:pt x="3653304" y="1387781"/>
                </a:cubicBezTo>
                <a:lnTo>
                  <a:pt x="102160" y="1387781"/>
                </a:ln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23" name="Rounded Rectangle 22"/>
          <p:cNvSpPr/>
          <p:nvPr/>
        </p:nvSpPr>
        <p:spPr>
          <a:xfrm rot="907748">
            <a:off x="2862402" y="6590199"/>
            <a:ext cx="2641367" cy="535602"/>
          </a:xfrm>
          <a:custGeom>
            <a:avLst/>
            <a:gdLst/>
            <a:ahLst/>
            <a:cxnLst/>
            <a:rect l="l" t="t" r="r" b="b"/>
            <a:pathLst>
              <a:path w="1981025" h="535602">
                <a:moveTo>
                  <a:pt x="50137" y="6451"/>
                </a:moveTo>
                <a:cubicBezTo>
                  <a:pt x="59958" y="2297"/>
                  <a:pt x="70756" y="0"/>
                  <a:pt x="82090" y="0"/>
                </a:cubicBezTo>
                <a:lnTo>
                  <a:pt x="1981025" y="0"/>
                </a:lnTo>
                <a:lnTo>
                  <a:pt x="0" y="535602"/>
                </a:lnTo>
                <a:lnTo>
                  <a:pt x="0" y="82090"/>
                </a:lnTo>
                <a:cubicBezTo>
                  <a:pt x="0" y="48087"/>
                  <a:pt x="20674" y="18913"/>
                  <a:pt x="50137" y="6451"/>
                </a:cubicBez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24" name="Rounded Rectangle 23"/>
          <p:cNvSpPr/>
          <p:nvPr/>
        </p:nvSpPr>
        <p:spPr>
          <a:xfrm rot="907748">
            <a:off x="4246855" y="-553633"/>
            <a:ext cx="9043908" cy="7826540"/>
          </a:xfrm>
          <a:custGeom>
            <a:avLst/>
            <a:gdLst/>
            <a:ahLst/>
            <a:cxnLst/>
            <a:rect l="l" t="t" r="r" b="b"/>
            <a:pathLst>
              <a:path w="6782931" h="7826540">
                <a:moveTo>
                  <a:pt x="0" y="1349945"/>
                </a:moveTo>
                <a:lnTo>
                  <a:pt x="4993024" y="0"/>
                </a:lnTo>
                <a:lnTo>
                  <a:pt x="6782931" y="6620302"/>
                </a:lnTo>
                <a:lnTo>
                  <a:pt x="2321435" y="7826540"/>
                </a:lnTo>
                <a:lnTo>
                  <a:pt x="82090" y="7826540"/>
                </a:lnTo>
                <a:cubicBezTo>
                  <a:pt x="36753" y="7826540"/>
                  <a:pt x="0" y="7789787"/>
                  <a:pt x="0" y="7744450"/>
                </a:cubicBez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2" name="Title 1"/>
          <p:cNvSpPr>
            <a:spLocks noGrp="1"/>
          </p:cNvSpPr>
          <p:nvPr>
            <p:ph type="title"/>
          </p:nvPr>
        </p:nvSpPr>
        <p:spPr>
          <a:xfrm rot="-4500000">
            <a:off x="3048" y="2644140"/>
            <a:ext cx="5065776" cy="2255520"/>
          </a:xfrm>
        </p:spPr>
        <p:txBody>
          <a:bodyPr/>
          <a:lstStyle/>
          <a:p>
            <a:r>
              <a:rPr lang="en-US" smtClean="0"/>
              <a:t>Click to edit Master title style</a:t>
            </a:r>
            <a:endParaRPr lang="en-US"/>
          </a:p>
        </p:txBody>
      </p:sp>
      <p:sp>
        <p:nvSpPr>
          <p:cNvPr id="3" name="Date Placeholder 2"/>
          <p:cNvSpPr>
            <a:spLocks noGrp="1"/>
          </p:cNvSpPr>
          <p:nvPr>
            <p:ph type="dt" sz="half" idx="10"/>
          </p:nvPr>
        </p:nvSpPr>
        <p:spPr>
          <a:xfrm rot="900000">
            <a:off x="2255520" y="612649"/>
            <a:ext cx="2389632" cy="365125"/>
          </a:xfrm>
        </p:spPr>
        <p:txBody>
          <a:bodyPr/>
          <a:lstStyle/>
          <a:p>
            <a:fld id="{095B8B52-1115-4EC6-AB00-70588AC40A71}" type="datetimeFigureOut">
              <a:rPr lang="en-US" smtClean="0">
                <a:solidFill>
                  <a:prstClr val="white">
                    <a:tint val="75000"/>
                  </a:prstClr>
                </a:solidFill>
              </a:rPr>
              <a:pPr/>
              <a:t>2/23/2014</a:t>
            </a:fld>
            <a:endParaRPr lang="en-US">
              <a:solidFill>
                <a:prstClr val="white">
                  <a:tint val="75000"/>
                </a:prstClr>
              </a:solidFill>
            </a:endParaRPr>
          </a:p>
        </p:txBody>
      </p:sp>
      <p:sp>
        <p:nvSpPr>
          <p:cNvPr id="4" name="Footer Placeholder 3"/>
          <p:cNvSpPr>
            <a:spLocks noGrp="1"/>
          </p:cNvSpPr>
          <p:nvPr>
            <p:ph type="ftr" sz="quarter" idx="11"/>
          </p:nvPr>
        </p:nvSpPr>
        <p:spPr>
          <a:xfrm rot="900000">
            <a:off x="3324962" y="6101034"/>
            <a:ext cx="4069484" cy="365125"/>
          </a:xfrm>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a:xfrm rot="900000">
            <a:off x="1682496" y="301753"/>
            <a:ext cx="3048000" cy="365125"/>
          </a:xfrm>
        </p:spPr>
        <p:txBody>
          <a:bodyPr/>
          <a:lstStyle/>
          <a:p>
            <a:fld id="{A3A487ED-D860-4865-9461-F910AC8D7971}"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860999878"/>
      </p:ext>
    </p:extLst>
  </p:cSld>
  <p:clrMapOvr>
    <a:masterClrMapping/>
  </p:clrMapOv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ounded Rectangle 11"/>
          <p:cNvSpPr/>
          <p:nvPr/>
        </p:nvSpPr>
        <p:spPr>
          <a:xfrm rot="900000">
            <a:off x="-496330" y="-1218153"/>
            <a:ext cx="11437271" cy="6344114"/>
          </a:xfrm>
          <a:custGeom>
            <a:avLst/>
            <a:gdLst/>
            <a:ahLst/>
            <a:cxnLst/>
            <a:rect l="l" t="t" r="r" b="b"/>
            <a:pathLst>
              <a:path w="8577953" h="6344114">
                <a:moveTo>
                  <a:pt x="0" y="2298455"/>
                </a:moveTo>
                <a:lnTo>
                  <a:pt x="8577953" y="0"/>
                </a:lnTo>
                <a:lnTo>
                  <a:pt x="8577953" y="6262024"/>
                </a:lnTo>
                <a:cubicBezTo>
                  <a:pt x="8577953" y="6307361"/>
                  <a:pt x="8541200" y="6344113"/>
                  <a:pt x="8495863" y="6344113"/>
                </a:cubicBezTo>
                <a:lnTo>
                  <a:pt x="1084031" y="6344114"/>
                </a:ln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13" name="Rounded Rectangle 12"/>
          <p:cNvSpPr/>
          <p:nvPr/>
        </p:nvSpPr>
        <p:spPr>
          <a:xfrm rot="900000">
            <a:off x="-598761" y="5207890"/>
            <a:ext cx="9960000" cy="2486713"/>
          </a:xfrm>
          <a:custGeom>
            <a:avLst/>
            <a:gdLst/>
            <a:ahLst/>
            <a:cxnLst/>
            <a:rect l="l" t="t" r="r" b="b"/>
            <a:pathLst>
              <a:path w="7470000" h="2486713">
                <a:moveTo>
                  <a:pt x="0" y="0"/>
                </a:moveTo>
                <a:lnTo>
                  <a:pt x="7387910" y="0"/>
                </a:lnTo>
                <a:cubicBezTo>
                  <a:pt x="7433247" y="0"/>
                  <a:pt x="7470000" y="36753"/>
                  <a:pt x="7470000" y="82090"/>
                </a:cubicBezTo>
                <a:lnTo>
                  <a:pt x="7470000" y="663670"/>
                </a:lnTo>
                <a:lnTo>
                  <a:pt x="666313" y="2486713"/>
                </a:ln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14" name="Rounded Rectangle 13"/>
          <p:cNvSpPr/>
          <p:nvPr/>
        </p:nvSpPr>
        <p:spPr>
          <a:xfrm rot="900000">
            <a:off x="9589747" y="6483326"/>
            <a:ext cx="2577112" cy="635630"/>
          </a:xfrm>
          <a:custGeom>
            <a:avLst/>
            <a:gdLst/>
            <a:ahLst/>
            <a:cxnLst/>
            <a:rect l="l" t="t" r="r" b="b"/>
            <a:pathLst>
              <a:path w="1932834" h="635630">
                <a:moveTo>
                  <a:pt x="50137" y="6451"/>
                </a:moveTo>
                <a:cubicBezTo>
                  <a:pt x="59958" y="2297"/>
                  <a:pt x="70756" y="0"/>
                  <a:pt x="82090" y="0"/>
                </a:cubicBezTo>
                <a:lnTo>
                  <a:pt x="1901288" y="0"/>
                </a:lnTo>
                <a:lnTo>
                  <a:pt x="1932834" y="117729"/>
                </a:lnTo>
                <a:lnTo>
                  <a:pt x="0" y="635630"/>
                </a:lnTo>
                <a:lnTo>
                  <a:pt x="0" y="82090"/>
                </a:lnTo>
                <a:cubicBezTo>
                  <a:pt x="0" y="48087"/>
                  <a:pt x="20673" y="18913"/>
                  <a:pt x="50137" y="6451"/>
                </a:cubicBez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prstClr val="white"/>
              </a:solidFill>
            </a:endParaRPr>
          </a:p>
        </p:txBody>
      </p:sp>
      <p:sp>
        <p:nvSpPr>
          <p:cNvPr id="15" name="Rounded Rectangle 14"/>
          <p:cNvSpPr/>
          <p:nvPr/>
        </p:nvSpPr>
        <p:spPr>
          <a:xfrm rot="900000">
            <a:off x="10836113" y="92393"/>
            <a:ext cx="2505321" cy="6414233"/>
          </a:xfrm>
          <a:custGeom>
            <a:avLst/>
            <a:gdLst/>
            <a:ahLst/>
            <a:cxnLst/>
            <a:rect l="l" t="t" r="r" b="b"/>
            <a:pathLst>
              <a:path w="1878991" h="6414233">
                <a:moveTo>
                  <a:pt x="0" y="42953"/>
                </a:moveTo>
                <a:lnTo>
                  <a:pt x="160303" y="0"/>
                </a:lnTo>
                <a:lnTo>
                  <a:pt x="1878991" y="6414233"/>
                </a:lnTo>
                <a:lnTo>
                  <a:pt x="82090" y="6414233"/>
                </a:lnTo>
                <a:cubicBezTo>
                  <a:pt x="36753" y="6414233"/>
                  <a:pt x="0" y="6377480"/>
                  <a:pt x="0" y="6332143"/>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2" name="Date Placeholder 1"/>
          <p:cNvSpPr>
            <a:spLocks noGrp="1"/>
          </p:cNvSpPr>
          <p:nvPr>
            <p:ph type="dt" sz="half" idx="10"/>
          </p:nvPr>
        </p:nvSpPr>
        <p:spPr>
          <a:xfrm rot="900000">
            <a:off x="10029251" y="5927117"/>
            <a:ext cx="2032000" cy="365125"/>
          </a:xfrm>
        </p:spPr>
        <p:txBody>
          <a:bodyPr/>
          <a:lstStyle>
            <a:lvl1pPr algn="l">
              <a:defRPr/>
            </a:lvl1pPr>
          </a:lstStyle>
          <a:p>
            <a:fld id="{095B8B52-1115-4EC6-AB00-70588AC40A71}" type="datetimeFigureOut">
              <a:rPr lang="en-US" smtClean="0">
                <a:solidFill>
                  <a:prstClr val="white">
                    <a:tint val="75000"/>
                  </a:prstClr>
                </a:solidFill>
              </a:rPr>
              <a:pPr/>
              <a:t>2/23/2014</a:t>
            </a:fld>
            <a:endParaRPr lang="en-US">
              <a:solidFill>
                <a:prstClr val="white">
                  <a:tint val="75000"/>
                </a:prstClr>
              </a:solidFill>
            </a:endParaRPr>
          </a:p>
        </p:txBody>
      </p:sp>
      <p:sp>
        <p:nvSpPr>
          <p:cNvPr id="3" name="Footer Placeholder 2"/>
          <p:cNvSpPr>
            <a:spLocks noGrp="1"/>
          </p:cNvSpPr>
          <p:nvPr>
            <p:ph type="ftr" sz="quarter" idx="11"/>
          </p:nvPr>
        </p:nvSpPr>
        <p:spPr>
          <a:xfrm rot="900000">
            <a:off x="5189715" y="5987296"/>
            <a:ext cx="4165600" cy="295162"/>
          </a:xfrm>
        </p:spPr>
        <p:txBody>
          <a:bodyPr/>
          <a:lstStyle>
            <a:lvl1pPr algn="r">
              <a:defRPr/>
            </a:lvl1pPr>
          </a:lstStyle>
          <a:p>
            <a:endParaRPr lang="en-US">
              <a:solidFill>
                <a:prstClr val="white">
                  <a:tint val="75000"/>
                </a:prstClr>
              </a:solidFill>
            </a:endParaRPr>
          </a:p>
        </p:txBody>
      </p:sp>
      <p:sp>
        <p:nvSpPr>
          <p:cNvPr id="4" name="Slide Number Placeholder 3"/>
          <p:cNvSpPr>
            <a:spLocks noGrp="1"/>
          </p:cNvSpPr>
          <p:nvPr>
            <p:ph type="sldNum" sz="quarter" idx="12"/>
          </p:nvPr>
        </p:nvSpPr>
        <p:spPr>
          <a:xfrm rot="900000">
            <a:off x="10132062" y="5570111"/>
            <a:ext cx="954941" cy="365125"/>
          </a:xfrm>
        </p:spPr>
        <p:txBody>
          <a:bodyPr/>
          <a:lstStyle>
            <a:lvl1pPr algn="l">
              <a:defRPr/>
            </a:lvl1pPr>
          </a:lstStyle>
          <a:p>
            <a:fld id="{A3A487ED-D860-4865-9461-F910AC8D7971}"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002450562"/>
      </p:ext>
    </p:extLst>
  </p:cSld>
  <p:clrMapOvr>
    <a:masterClrMapping/>
  </p:clrMapOv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3" name="Rounded Rectangle 12"/>
          <p:cNvSpPr/>
          <p:nvPr/>
        </p:nvSpPr>
        <p:spPr>
          <a:xfrm rot="20707748">
            <a:off x="-1196347" y="-624538"/>
            <a:ext cx="9715928" cy="6041338"/>
          </a:xfrm>
          <a:custGeom>
            <a:avLst/>
            <a:gdLst/>
            <a:ahLst/>
            <a:cxnLst/>
            <a:rect l="l" t="t" r="r" b="b"/>
            <a:pathLst>
              <a:path w="7286946" h="6041338">
                <a:moveTo>
                  <a:pt x="1604186" y="0"/>
                </a:moveTo>
                <a:lnTo>
                  <a:pt x="7286946" y="1508972"/>
                </a:lnTo>
                <a:lnTo>
                  <a:pt x="7286946" y="5959247"/>
                </a:lnTo>
                <a:cubicBezTo>
                  <a:pt x="7286946" y="6004584"/>
                  <a:pt x="7250193" y="6041337"/>
                  <a:pt x="7204856" y="6041337"/>
                </a:cubicBezTo>
                <a:lnTo>
                  <a:pt x="0" y="6041338"/>
                </a:ln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14" name="Rounded Rectangle 13"/>
          <p:cNvSpPr/>
          <p:nvPr/>
        </p:nvSpPr>
        <p:spPr>
          <a:xfrm rot="20707748">
            <a:off x="86409" y="5378154"/>
            <a:ext cx="9924201" cy="2476431"/>
          </a:xfrm>
          <a:custGeom>
            <a:avLst/>
            <a:gdLst/>
            <a:ahLst/>
            <a:cxnLst/>
            <a:rect l="l" t="t" r="r" b="b"/>
            <a:pathLst>
              <a:path w="7443151" h="2476431">
                <a:moveTo>
                  <a:pt x="7393013" y="6452"/>
                </a:moveTo>
                <a:cubicBezTo>
                  <a:pt x="7422477" y="18914"/>
                  <a:pt x="7443150" y="48087"/>
                  <a:pt x="7443150" y="82090"/>
                </a:cubicBezTo>
                <a:lnTo>
                  <a:pt x="7443151" y="2476431"/>
                </a:lnTo>
                <a:lnTo>
                  <a:pt x="0" y="500014"/>
                </a:lnTo>
                <a:lnTo>
                  <a:pt x="132771" y="1"/>
                </a:lnTo>
                <a:lnTo>
                  <a:pt x="7361060" y="1"/>
                </a:lnTo>
                <a:cubicBezTo>
                  <a:pt x="7372394" y="0"/>
                  <a:pt x="7383192" y="2298"/>
                  <a:pt x="7393013" y="6452"/>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15" name="Rounded Rectangle 14"/>
          <p:cNvSpPr/>
          <p:nvPr/>
        </p:nvSpPr>
        <p:spPr>
          <a:xfrm rot="20707748">
            <a:off x="10214660" y="5459931"/>
            <a:ext cx="2278697" cy="1538302"/>
          </a:xfrm>
          <a:custGeom>
            <a:avLst/>
            <a:gdLst/>
            <a:ahLst/>
            <a:cxnLst/>
            <a:rect l="l" t="t" r="r" b="b"/>
            <a:pathLst>
              <a:path w="1709023" h="1538302">
                <a:moveTo>
                  <a:pt x="1709023" y="0"/>
                </a:moveTo>
                <a:lnTo>
                  <a:pt x="1300550" y="1538302"/>
                </a:lnTo>
                <a:lnTo>
                  <a:pt x="0" y="1192960"/>
                </a:lnTo>
                <a:lnTo>
                  <a:pt x="0" y="82090"/>
                </a:lnTo>
                <a:cubicBezTo>
                  <a:pt x="0" y="36753"/>
                  <a:pt x="36753" y="0"/>
                  <a:pt x="82090" y="0"/>
                </a:cubicBez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16" name="Rounded Rectangle 15"/>
          <p:cNvSpPr/>
          <p:nvPr/>
        </p:nvSpPr>
        <p:spPr>
          <a:xfrm rot="20707748">
            <a:off x="8897481" y="-489836"/>
            <a:ext cx="4078825" cy="5809409"/>
          </a:xfrm>
          <a:custGeom>
            <a:avLst/>
            <a:gdLst/>
            <a:ahLst/>
            <a:cxnLst/>
            <a:rect l="l" t="t" r="r" b="b"/>
            <a:pathLst>
              <a:path w="3059119" h="5809409">
                <a:moveTo>
                  <a:pt x="0" y="0"/>
                </a:moveTo>
                <a:lnTo>
                  <a:pt x="3059119" y="812303"/>
                </a:lnTo>
                <a:lnTo>
                  <a:pt x="1732212" y="5809409"/>
                </a:lnTo>
                <a:lnTo>
                  <a:pt x="82090" y="5809409"/>
                </a:lnTo>
                <a:cubicBezTo>
                  <a:pt x="36753" y="5809409"/>
                  <a:pt x="0" y="5772656"/>
                  <a:pt x="0" y="5727319"/>
                </a:cubicBez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2" name="Title 1"/>
          <p:cNvSpPr>
            <a:spLocks noGrp="1"/>
          </p:cNvSpPr>
          <p:nvPr>
            <p:ph type="title"/>
          </p:nvPr>
        </p:nvSpPr>
        <p:spPr>
          <a:xfrm rot="4500000">
            <a:off x="7703820" y="1991868"/>
            <a:ext cx="4818888" cy="1914144"/>
          </a:xfrm>
        </p:spPr>
        <p:txBody>
          <a:bodyPr anchor="b"/>
          <a:lstStyle>
            <a:lvl1pPr algn="r">
              <a:defRPr sz="4400" b="0"/>
            </a:lvl1pPr>
          </a:lstStyle>
          <a:p>
            <a:r>
              <a:rPr lang="en-US" smtClean="0"/>
              <a:t>Click to edit Master title style</a:t>
            </a:r>
            <a:endParaRPr lang="en-US" dirty="0"/>
          </a:p>
        </p:txBody>
      </p:sp>
      <p:sp>
        <p:nvSpPr>
          <p:cNvPr id="3" name="Content Placeholder 2"/>
          <p:cNvSpPr>
            <a:spLocks noGrp="1"/>
          </p:cNvSpPr>
          <p:nvPr>
            <p:ph idx="1"/>
          </p:nvPr>
        </p:nvSpPr>
        <p:spPr>
          <a:xfrm rot="-900000">
            <a:off x="1126464" y="997933"/>
            <a:ext cx="7124133" cy="3888220"/>
          </a:xfrm>
        </p:spPr>
        <p:txBody>
          <a:bodyPr anchor="b"/>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900000">
            <a:off x="4288765" y="5144590"/>
            <a:ext cx="5240500" cy="988131"/>
          </a:xfrm>
        </p:spPr>
        <p:txBody>
          <a:bodyPr>
            <a:normAutofit/>
          </a:bodyPr>
          <a:lstStyle>
            <a:lvl1pPr marL="0" indent="0" algn="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900000">
            <a:off x="10338816" y="5888737"/>
            <a:ext cx="1658112" cy="365125"/>
          </a:xfrm>
        </p:spPr>
        <p:txBody>
          <a:bodyPr/>
          <a:lstStyle>
            <a:lvl1pPr algn="l">
              <a:defRPr/>
            </a:lvl1pPr>
          </a:lstStyle>
          <a:p>
            <a:fld id="{095B8B52-1115-4EC6-AB00-70588AC40A71}" type="datetimeFigureOut">
              <a:rPr lang="en-US" smtClean="0">
                <a:solidFill>
                  <a:prstClr val="white">
                    <a:tint val="75000"/>
                  </a:prstClr>
                </a:solidFill>
              </a:rPr>
              <a:pPr/>
              <a:t>2/23/2014</a:t>
            </a:fld>
            <a:endParaRPr lang="en-US">
              <a:solidFill>
                <a:prstClr val="white">
                  <a:tint val="75000"/>
                </a:prstClr>
              </a:solidFill>
            </a:endParaRPr>
          </a:p>
        </p:txBody>
      </p:sp>
      <p:sp>
        <p:nvSpPr>
          <p:cNvPr id="6" name="Footer Placeholder 5"/>
          <p:cNvSpPr>
            <a:spLocks noGrp="1"/>
          </p:cNvSpPr>
          <p:nvPr>
            <p:ph type="ftr" sz="quarter" idx="11"/>
          </p:nvPr>
        </p:nvSpPr>
        <p:spPr>
          <a:xfrm rot="-900000">
            <a:off x="5685289" y="6099105"/>
            <a:ext cx="4084063" cy="365125"/>
          </a:xfrm>
        </p:spPr>
        <p:txBody>
          <a:bodyPr/>
          <a:lstStyle>
            <a:lvl1pPr algn="r">
              <a:defRPr/>
            </a:lvl1pPr>
          </a:lstStyle>
          <a:p>
            <a:endParaRPr lang="en-US">
              <a:solidFill>
                <a:prstClr val="white">
                  <a:tint val="75000"/>
                </a:prstClr>
              </a:solidFill>
            </a:endParaRPr>
          </a:p>
        </p:txBody>
      </p:sp>
      <p:sp>
        <p:nvSpPr>
          <p:cNvPr id="7" name="Slide Number Placeholder 6"/>
          <p:cNvSpPr>
            <a:spLocks noGrp="1"/>
          </p:cNvSpPr>
          <p:nvPr>
            <p:ph type="sldNum" sz="quarter" idx="12"/>
          </p:nvPr>
        </p:nvSpPr>
        <p:spPr>
          <a:xfrm rot="-900000">
            <a:off x="10253472" y="5641849"/>
            <a:ext cx="1658112" cy="365125"/>
          </a:xfrm>
        </p:spPr>
        <p:txBody>
          <a:bodyPr/>
          <a:lstStyle>
            <a:lvl1pPr algn="l">
              <a:defRPr/>
            </a:lvl1pPr>
          </a:lstStyle>
          <a:p>
            <a:fld id="{A3A487ED-D860-4865-9461-F910AC8D7971}"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764774147"/>
      </p:ext>
    </p:extLst>
  </p:cSld>
  <p:clrMapOvr>
    <a:masterClrMapping/>
  </p:clrMapOv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rot="900000">
            <a:off x="-711601" y="-979752"/>
            <a:ext cx="8897160" cy="6821601"/>
          </a:xfrm>
          <a:custGeom>
            <a:avLst/>
            <a:gdLst/>
            <a:ahLst/>
            <a:cxnLst/>
            <a:rect l="l" t="t" r="r" b="b"/>
            <a:pathLst>
              <a:path w="6672870" h="6821601">
                <a:moveTo>
                  <a:pt x="0" y="1787990"/>
                </a:moveTo>
                <a:lnTo>
                  <a:pt x="6672870" y="0"/>
                </a:lnTo>
                <a:lnTo>
                  <a:pt x="6672870" y="6739511"/>
                </a:lnTo>
                <a:cubicBezTo>
                  <a:pt x="6672870" y="6784848"/>
                  <a:pt x="6636117" y="6821601"/>
                  <a:pt x="6590780" y="6821601"/>
                </a:cubicBezTo>
                <a:lnTo>
                  <a:pt x="1348753" y="6821601"/>
                </a:ln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16" name="Rounded Rectangle 15"/>
          <p:cNvSpPr/>
          <p:nvPr/>
        </p:nvSpPr>
        <p:spPr>
          <a:xfrm rot="900000">
            <a:off x="-378528" y="5969722"/>
            <a:ext cx="7067325" cy="1495954"/>
          </a:xfrm>
          <a:custGeom>
            <a:avLst/>
            <a:gdLst/>
            <a:ahLst/>
            <a:cxnLst/>
            <a:rect l="l" t="t" r="r" b="b"/>
            <a:pathLst>
              <a:path w="5300494" h="1495954">
                <a:moveTo>
                  <a:pt x="0" y="0"/>
                </a:moveTo>
                <a:lnTo>
                  <a:pt x="5218404" y="0"/>
                </a:lnTo>
                <a:cubicBezTo>
                  <a:pt x="5263741" y="0"/>
                  <a:pt x="5300494" y="36753"/>
                  <a:pt x="5300494" y="82090"/>
                </a:cubicBezTo>
                <a:lnTo>
                  <a:pt x="5300494" y="183095"/>
                </a:lnTo>
                <a:lnTo>
                  <a:pt x="400840" y="1495954"/>
                </a:ln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17" name="Rounded Rectangle 16"/>
          <p:cNvSpPr/>
          <p:nvPr/>
        </p:nvSpPr>
        <p:spPr>
          <a:xfrm rot="900000">
            <a:off x="9240390" y="-242630"/>
            <a:ext cx="3245647" cy="1383623"/>
          </a:xfrm>
          <a:custGeom>
            <a:avLst/>
            <a:gdLst/>
            <a:ahLst/>
            <a:cxnLst/>
            <a:rect l="l" t="t" r="r" b="b"/>
            <a:pathLst>
              <a:path w="2434235" h="1383623">
                <a:moveTo>
                  <a:pt x="0" y="552912"/>
                </a:moveTo>
                <a:lnTo>
                  <a:pt x="2063495" y="0"/>
                </a:lnTo>
                <a:lnTo>
                  <a:pt x="2434235" y="1383623"/>
                </a:lnTo>
                <a:lnTo>
                  <a:pt x="82090" y="1383622"/>
                </a:lnTo>
                <a:cubicBezTo>
                  <a:pt x="36754" y="1383622"/>
                  <a:pt x="0" y="1346869"/>
                  <a:pt x="0" y="1301533"/>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18" name="Rounded Rectangle 17"/>
          <p:cNvSpPr/>
          <p:nvPr/>
        </p:nvSpPr>
        <p:spPr>
          <a:xfrm rot="900000">
            <a:off x="7866376" y="1282101"/>
            <a:ext cx="5123656" cy="6178450"/>
          </a:xfrm>
          <a:custGeom>
            <a:avLst/>
            <a:gdLst/>
            <a:ahLst/>
            <a:cxnLst/>
            <a:rect l="l" t="t" r="r" b="b"/>
            <a:pathLst>
              <a:path w="3842742" h="6178450">
                <a:moveTo>
                  <a:pt x="50137" y="6451"/>
                </a:moveTo>
                <a:cubicBezTo>
                  <a:pt x="59958" y="2297"/>
                  <a:pt x="70756" y="0"/>
                  <a:pt x="82090" y="0"/>
                </a:cubicBezTo>
                <a:lnTo>
                  <a:pt x="2463128" y="0"/>
                </a:lnTo>
                <a:lnTo>
                  <a:pt x="3842742" y="5148790"/>
                </a:lnTo>
                <a:lnTo>
                  <a:pt x="0" y="6178450"/>
                </a:lnTo>
                <a:lnTo>
                  <a:pt x="0" y="82090"/>
                </a:lnTo>
                <a:cubicBezTo>
                  <a:pt x="0" y="48087"/>
                  <a:pt x="20674" y="18913"/>
                  <a:pt x="50137" y="6451"/>
                </a:cubicBez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2" name="Title 1"/>
          <p:cNvSpPr>
            <a:spLocks noGrp="1"/>
          </p:cNvSpPr>
          <p:nvPr>
            <p:ph type="title"/>
          </p:nvPr>
        </p:nvSpPr>
        <p:spPr>
          <a:xfrm rot="-4500000">
            <a:off x="6943762" y="2412080"/>
            <a:ext cx="5036383" cy="2662841"/>
          </a:xfrm>
        </p:spPr>
        <p:txBody>
          <a:bodyPr anchor="t">
            <a:normAutofit/>
          </a:bodyPr>
          <a:lstStyle>
            <a:lvl1pPr algn="r">
              <a:defRPr sz="4400" b="0"/>
            </a:lvl1pPr>
          </a:lstStyle>
          <a:p>
            <a:r>
              <a:rPr lang="en-US" smtClean="0"/>
              <a:t>Click to edit Master title style</a:t>
            </a:r>
            <a:endParaRPr lang="en-US"/>
          </a:p>
        </p:txBody>
      </p:sp>
      <p:sp>
        <p:nvSpPr>
          <p:cNvPr id="3" name="Picture Placeholder 2"/>
          <p:cNvSpPr>
            <a:spLocks noGrp="1"/>
          </p:cNvSpPr>
          <p:nvPr>
            <p:ph type="pic" idx="1"/>
          </p:nvPr>
        </p:nvSpPr>
        <p:spPr>
          <a:xfrm rot="900000">
            <a:off x="2010039" y="615731"/>
            <a:ext cx="5764672" cy="3294418"/>
          </a:xfrm>
          <a:prstGeom prst="roundRect">
            <a:avLst>
              <a:gd name="adj" fmla="val 4992"/>
            </a:avLst>
          </a:prstGeom>
          <a:ln w="19050">
            <a:solidFill>
              <a:schemeClr val="tx1"/>
            </a:solidFill>
          </a:ln>
          <a:effectLst>
            <a:innerShdw blurRad="101600" dir="13500000">
              <a:prstClr val="black">
                <a:alpha val="70000"/>
              </a:prstClr>
            </a:inn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rot="900000">
            <a:off x="1097053" y="4161126"/>
            <a:ext cx="5747887" cy="1203540"/>
          </a:xfrm>
        </p:spPr>
        <p:txBody>
          <a:bodyPr anchor="t">
            <a:normAutofit/>
          </a:bodyPr>
          <a:lstStyle>
            <a:lvl1pPr marL="0" indent="0" algn="ctr">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900000">
            <a:off x="9323193" y="571256"/>
            <a:ext cx="2032000" cy="365125"/>
          </a:xfrm>
        </p:spPr>
        <p:txBody>
          <a:bodyPr/>
          <a:lstStyle>
            <a:lvl1pPr algn="l">
              <a:defRPr/>
            </a:lvl1pPr>
          </a:lstStyle>
          <a:p>
            <a:fld id="{095B8B52-1115-4EC6-AB00-70588AC40A71}" type="datetimeFigureOut">
              <a:rPr lang="en-US" smtClean="0">
                <a:solidFill>
                  <a:prstClr val="white">
                    <a:tint val="75000"/>
                  </a:prstClr>
                </a:solidFill>
              </a:rPr>
              <a:pPr/>
              <a:t>2/23/2014</a:t>
            </a:fld>
            <a:endParaRPr lang="en-US">
              <a:solidFill>
                <a:prstClr val="white">
                  <a:tint val="75000"/>
                </a:prstClr>
              </a:solidFill>
            </a:endParaRPr>
          </a:p>
        </p:txBody>
      </p:sp>
      <p:sp>
        <p:nvSpPr>
          <p:cNvPr id="6" name="Footer Placeholder 5"/>
          <p:cNvSpPr>
            <a:spLocks noGrp="1"/>
          </p:cNvSpPr>
          <p:nvPr>
            <p:ph type="ftr" sz="quarter" idx="11"/>
          </p:nvPr>
        </p:nvSpPr>
        <p:spPr>
          <a:xfrm rot="900000">
            <a:off x="863057" y="5162532"/>
            <a:ext cx="3969937" cy="365125"/>
          </a:xfrm>
        </p:spPr>
        <p:txBody>
          <a:bodyPr/>
          <a:lstStyle>
            <a:lvl1pPr algn="l">
              <a:defRPr/>
            </a:lvl1pPr>
          </a:lstStyle>
          <a:p>
            <a:endParaRPr lang="en-US">
              <a:solidFill>
                <a:prstClr val="white">
                  <a:tint val="75000"/>
                </a:prstClr>
              </a:solidFill>
            </a:endParaRPr>
          </a:p>
        </p:txBody>
      </p:sp>
      <p:sp>
        <p:nvSpPr>
          <p:cNvPr id="7" name="Slide Number Placeholder 6"/>
          <p:cNvSpPr>
            <a:spLocks noGrp="1"/>
          </p:cNvSpPr>
          <p:nvPr>
            <p:ph type="sldNum" sz="quarter" idx="12"/>
          </p:nvPr>
        </p:nvSpPr>
        <p:spPr>
          <a:xfrm rot="900000">
            <a:off x="9395294" y="391055"/>
            <a:ext cx="2617583" cy="365125"/>
          </a:xfrm>
        </p:spPr>
        <p:txBody>
          <a:bodyPr/>
          <a:lstStyle>
            <a:lvl1pPr algn="l">
              <a:defRPr/>
            </a:lvl1pPr>
          </a:lstStyle>
          <a:p>
            <a:fld id="{A3A487ED-D860-4865-9461-F910AC8D7971}"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241807975"/>
      </p:ext>
    </p:extLst>
  </p:cSld>
  <p:clrMapOvr>
    <a:masterClrMapping/>
  </p:clrMapOv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2" name="Rounded Rectangle 11"/>
          <p:cNvSpPr/>
          <p:nvPr/>
        </p:nvSpPr>
        <p:spPr>
          <a:xfrm rot="20707748">
            <a:off x="-1194557" y="-766298"/>
            <a:ext cx="11110421" cy="5894380"/>
          </a:xfrm>
          <a:custGeom>
            <a:avLst/>
            <a:gdLst/>
            <a:ahLst/>
            <a:cxnLst/>
            <a:rect l="l" t="t" r="r" b="b"/>
            <a:pathLst>
              <a:path w="8332816" h="5894380">
                <a:moveTo>
                  <a:pt x="1565164" y="0"/>
                </a:moveTo>
                <a:lnTo>
                  <a:pt x="8332816" y="1797049"/>
                </a:lnTo>
                <a:lnTo>
                  <a:pt x="8332816" y="5812290"/>
                </a:lnTo>
                <a:cubicBezTo>
                  <a:pt x="8332816" y="5857627"/>
                  <a:pt x="8296063" y="5894380"/>
                  <a:pt x="8250726" y="5894380"/>
                </a:cubicBezTo>
                <a:lnTo>
                  <a:pt x="0" y="5894380"/>
                </a:ln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13" name="Rounded Rectangle 12"/>
          <p:cNvSpPr/>
          <p:nvPr/>
        </p:nvSpPr>
        <p:spPr>
          <a:xfrm rot="20707748">
            <a:off x="86328" y="5089618"/>
            <a:ext cx="11370725" cy="2911464"/>
          </a:xfrm>
          <a:custGeom>
            <a:avLst/>
            <a:gdLst/>
            <a:ahLst/>
            <a:cxnLst/>
            <a:rect l="l" t="t" r="r" b="b"/>
            <a:pathLst>
              <a:path w="8528044" h="2911464">
                <a:moveTo>
                  <a:pt x="8477907" y="6451"/>
                </a:moveTo>
                <a:cubicBezTo>
                  <a:pt x="8507371" y="18913"/>
                  <a:pt x="8528044" y="48087"/>
                  <a:pt x="8528044" y="82090"/>
                </a:cubicBezTo>
                <a:lnTo>
                  <a:pt x="8528044" y="2911464"/>
                </a:lnTo>
                <a:lnTo>
                  <a:pt x="0" y="646970"/>
                </a:lnTo>
                <a:lnTo>
                  <a:pt x="171794" y="0"/>
                </a:lnTo>
                <a:lnTo>
                  <a:pt x="8445954" y="0"/>
                </a:lnTo>
                <a:cubicBezTo>
                  <a:pt x="8457288" y="0"/>
                  <a:pt x="8468086" y="2297"/>
                  <a:pt x="8477907" y="6451"/>
                </a:cubicBez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14" name="Rounded Rectangle 13"/>
          <p:cNvSpPr/>
          <p:nvPr/>
        </p:nvSpPr>
        <p:spPr>
          <a:xfrm rot="20707748">
            <a:off x="11378571" y="3839503"/>
            <a:ext cx="1348325" cy="2994350"/>
          </a:xfrm>
          <a:custGeom>
            <a:avLst/>
            <a:gdLst/>
            <a:ahLst/>
            <a:cxnLst/>
            <a:rect l="l" t="t" r="r" b="b"/>
            <a:pathLst>
              <a:path w="1011244" h="2994350">
                <a:moveTo>
                  <a:pt x="1011244" y="0"/>
                </a:moveTo>
                <a:lnTo>
                  <a:pt x="216140" y="2994350"/>
                </a:lnTo>
                <a:lnTo>
                  <a:pt x="0" y="2936957"/>
                </a:lnTo>
                <a:lnTo>
                  <a:pt x="0" y="82090"/>
                </a:lnTo>
                <a:cubicBezTo>
                  <a:pt x="0" y="36753"/>
                  <a:pt x="36753" y="0"/>
                  <a:pt x="82090" y="0"/>
                </a:cubicBez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15" name="Rounded Rectangle 14"/>
          <p:cNvSpPr/>
          <p:nvPr/>
        </p:nvSpPr>
        <p:spPr>
          <a:xfrm rot="20707748">
            <a:off x="10117987" y="-321837"/>
            <a:ext cx="2635388" cy="4072806"/>
          </a:xfrm>
          <a:custGeom>
            <a:avLst/>
            <a:gdLst/>
            <a:ahLst/>
            <a:cxnLst/>
            <a:rect l="l" t="t" r="r" b="b"/>
            <a:pathLst>
              <a:path w="1976541" h="4072806">
                <a:moveTo>
                  <a:pt x="0" y="0"/>
                </a:moveTo>
                <a:lnTo>
                  <a:pt x="1976541" y="524841"/>
                </a:lnTo>
                <a:lnTo>
                  <a:pt x="1034432" y="4072806"/>
                </a:lnTo>
                <a:lnTo>
                  <a:pt x="82090" y="4072806"/>
                </a:lnTo>
                <a:cubicBezTo>
                  <a:pt x="36753" y="4072806"/>
                  <a:pt x="0" y="4036053"/>
                  <a:pt x="0" y="3990716"/>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2" name="Title 1"/>
          <p:cNvSpPr>
            <a:spLocks noGrp="1"/>
          </p:cNvSpPr>
          <p:nvPr>
            <p:ph type="title"/>
          </p:nvPr>
        </p:nvSpPr>
        <p:spPr>
          <a:xfrm rot="-900000">
            <a:off x="4245177" y="4760430"/>
            <a:ext cx="6673004" cy="1299542"/>
          </a:xfrm>
        </p:spPr>
        <p:txBody>
          <a:bodyPr anchor="t"/>
          <a:lstStyle/>
          <a:p>
            <a:r>
              <a:rPr lang="en-US" smtClean="0"/>
              <a:t>Click to edit Master title style</a:t>
            </a:r>
            <a:endParaRPr lang="en-US"/>
          </a:p>
        </p:txBody>
      </p:sp>
      <p:sp>
        <p:nvSpPr>
          <p:cNvPr id="3" name="Vertical Text Placeholder 2"/>
          <p:cNvSpPr>
            <a:spLocks noGrp="1"/>
          </p:cNvSpPr>
          <p:nvPr>
            <p:ph type="body" orient="vert" idx="1"/>
          </p:nvPr>
        </p:nvSpPr>
        <p:spPr>
          <a:xfrm rot="-900000">
            <a:off x="1042473" y="984582"/>
            <a:ext cx="8775039" cy="360475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rot="-900000">
            <a:off x="9328540" y="6238503"/>
            <a:ext cx="2032000" cy="365125"/>
          </a:xfrm>
        </p:spPr>
        <p:txBody>
          <a:bodyPr/>
          <a:lstStyle/>
          <a:p>
            <a:fld id="{095B8B52-1115-4EC6-AB00-70588AC40A71}" type="datetimeFigureOut">
              <a:rPr lang="en-US" smtClean="0">
                <a:solidFill>
                  <a:prstClr val="white">
                    <a:tint val="75000"/>
                  </a:prstClr>
                </a:solidFill>
              </a:rPr>
              <a:pPr/>
              <a:t>2/23/2014</a:t>
            </a:fld>
            <a:endParaRPr lang="en-US">
              <a:solidFill>
                <a:prstClr val="white">
                  <a:tint val="75000"/>
                </a:prstClr>
              </a:solidFill>
            </a:endParaRPr>
          </a:p>
        </p:txBody>
      </p:sp>
      <p:sp>
        <p:nvSpPr>
          <p:cNvPr id="5" name="Footer Placeholder 4"/>
          <p:cNvSpPr>
            <a:spLocks noGrp="1"/>
          </p:cNvSpPr>
          <p:nvPr>
            <p:ph type="ftr" sz="quarter" idx="11"/>
          </p:nvPr>
        </p:nvSpPr>
        <p:spPr>
          <a:xfrm rot="-900000">
            <a:off x="7095799" y="6094795"/>
            <a:ext cx="4165600" cy="365125"/>
          </a:xfrm>
        </p:spPr>
        <p:txBody>
          <a:bodyPr/>
          <a:lstStyle>
            <a:lvl1pPr algn="r">
              <a:defRPr/>
            </a:lvl1pPr>
          </a:lstStyle>
          <a:p>
            <a:endParaRPr lang="en-US">
              <a:solidFill>
                <a:prstClr val="white">
                  <a:tint val="75000"/>
                </a:prstClr>
              </a:solidFill>
            </a:endParaRPr>
          </a:p>
        </p:txBody>
      </p:sp>
      <p:sp>
        <p:nvSpPr>
          <p:cNvPr id="6" name="Slide Number Placeholder 5"/>
          <p:cNvSpPr>
            <a:spLocks noGrp="1"/>
          </p:cNvSpPr>
          <p:nvPr>
            <p:ph type="sldNum" sz="quarter" idx="12"/>
          </p:nvPr>
        </p:nvSpPr>
        <p:spPr>
          <a:xfrm rot="-900000">
            <a:off x="10910307" y="3246938"/>
            <a:ext cx="1209927" cy="365125"/>
          </a:xfrm>
        </p:spPr>
        <p:txBody>
          <a:bodyPr/>
          <a:lstStyle>
            <a:lvl1pPr algn="l">
              <a:defRPr/>
            </a:lvl1pPr>
          </a:lstStyle>
          <a:p>
            <a:fld id="{A3A487ED-D860-4865-9461-F910AC8D7971}"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536483071"/>
      </p:ext>
    </p:extLst>
  </p:cSld>
  <p:clrMapOvr>
    <a:masterClrMapping/>
  </p:clrMapOv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Rounded Rectangle 11"/>
          <p:cNvSpPr/>
          <p:nvPr/>
        </p:nvSpPr>
        <p:spPr>
          <a:xfrm rot="20707748">
            <a:off x="-1177209" y="-626065"/>
            <a:ext cx="9920208" cy="7347127"/>
          </a:xfrm>
          <a:custGeom>
            <a:avLst/>
            <a:gdLst/>
            <a:ahLst/>
            <a:cxnLst/>
            <a:rect l="l" t="t" r="r" b="b"/>
            <a:pathLst>
              <a:path w="7440156" h="7347127">
                <a:moveTo>
                  <a:pt x="1760047" y="0"/>
                </a:moveTo>
                <a:lnTo>
                  <a:pt x="7440156" y="1508269"/>
                </a:lnTo>
                <a:lnTo>
                  <a:pt x="7440156" y="7265037"/>
                </a:lnTo>
                <a:cubicBezTo>
                  <a:pt x="7440156" y="7310374"/>
                  <a:pt x="7403403" y="7347127"/>
                  <a:pt x="7358066" y="7347127"/>
                </a:cubicBezTo>
                <a:lnTo>
                  <a:pt x="2707078" y="7347127"/>
                </a:lnTo>
                <a:lnTo>
                  <a:pt x="0" y="6628304"/>
                </a:ln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13" name="Rounded Rectangle 12"/>
          <p:cNvSpPr/>
          <p:nvPr/>
        </p:nvSpPr>
        <p:spPr>
          <a:xfrm rot="20707748">
            <a:off x="4302981" y="6274264"/>
            <a:ext cx="5862236" cy="1167472"/>
          </a:xfrm>
          <a:custGeom>
            <a:avLst/>
            <a:gdLst/>
            <a:ahLst/>
            <a:cxnLst/>
            <a:rect l="l" t="t" r="r" b="b"/>
            <a:pathLst>
              <a:path w="4396677" h="1167472">
                <a:moveTo>
                  <a:pt x="4346539" y="6451"/>
                </a:moveTo>
                <a:cubicBezTo>
                  <a:pt x="4376003" y="18913"/>
                  <a:pt x="4396677" y="48087"/>
                  <a:pt x="4396677" y="82090"/>
                </a:cubicBezTo>
                <a:lnTo>
                  <a:pt x="4396677" y="1167472"/>
                </a:lnTo>
                <a:lnTo>
                  <a:pt x="0" y="0"/>
                </a:lnTo>
                <a:lnTo>
                  <a:pt x="4314586" y="0"/>
                </a:lnTo>
                <a:cubicBezTo>
                  <a:pt x="4325920" y="0"/>
                  <a:pt x="4336718" y="2297"/>
                  <a:pt x="4346539" y="6451"/>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14" name="Rounded Rectangle 13"/>
          <p:cNvSpPr/>
          <p:nvPr/>
        </p:nvSpPr>
        <p:spPr>
          <a:xfrm rot="20707748">
            <a:off x="10212699" y="5459725"/>
            <a:ext cx="2280759" cy="1538689"/>
          </a:xfrm>
          <a:custGeom>
            <a:avLst/>
            <a:gdLst/>
            <a:ahLst/>
            <a:cxnLst/>
            <a:rect l="l" t="t" r="r" b="b"/>
            <a:pathLst>
              <a:path w="1710569" h="1538689">
                <a:moveTo>
                  <a:pt x="1710569" y="1"/>
                </a:moveTo>
                <a:lnTo>
                  <a:pt x="1301993" y="1538689"/>
                </a:lnTo>
                <a:lnTo>
                  <a:pt x="0" y="1192965"/>
                </a:lnTo>
                <a:lnTo>
                  <a:pt x="0" y="82090"/>
                </a:lnTo>
                <a:cubicBezTo>
                  <a:pt x="0" y="36753"/>
                  <a:pt x="36753" y="0"/>
                  <a:pt x="82090" y="0"/>
                </a:cubicBez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15" name="Rounded Rectangle 14"/>
          <p:cNvSpPr/>
          <p:nvPr/>
        </p:nvSpPr>
        <p:spPr>
          <a:xfrm rot="20707748">
            <a:off x="8888568" y="-490731"/>
            <a:ext cx="4087701" cy="5811871"/>
          </a:xfrm>
          <a:custGeom>
            <a:avLst/>
            <a:gdLst/>
            <a:ahLst/>
            <a:cxnLst/>
            <a:rect l="l" t="t" r="r" b="b"/>
            <a:pathLst>
              <a:path w="3065776" h="5811871">
                <a:moveTo>
                  <a:pt x="0" y="0"/>
                </a:moveTo>
                <a:lnTo>
                  <a:pt x="3065776" y="814071"/>
                </a:lnTo>
                <a:lnTo>
                  <a:pt x="1738684" y="5811871"/>
                </a:lnTo>
                <a:lnTo>
                  <a:pt x="82090" y="5811871"/>
                </a:lnTo>
                <a:cubicBezTo>
                  <a:pt x="36753" y="5811871"/>
                  <a:pt x="0" y="5775118"/>
                  <a:pt x="0" y="5729781"/>
                </a:cubicBez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2" name="Vertical Title 1"/>
          <p:cNvSpPr>
            <a:spLocks noGrp="1"/>
          </p:cNvSpPr>
          <p:nvPr>
            <p:ph type="title" orient="vert"/>
          </p:nvPr>
        </p:nvSpPr>
        <p:spPr>
          <a:xfrm rot="-900000">
            <a:off x="9057780" y="511413"/>
            <a:ext cx="1914144" cy="481888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rot="-900000">
            <a:off x="1290350" y="1075674"/>
            <a:ext cx="7198607" cy="508826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rot="-900000">
            <a:off x="10338816" y="5888737"/>
            <a:ext cx="1658112" cy="365125"/>
          </a:xfrm>
        </p:spPr>
        <p:txBody>
          <a:bodyPr/>
          <a:lstStyle>
            <a:lvl1pPr algn="l">
              <a:defRPr/>
            </a:lvl1pPr>
          </a:lstStyle>
          <a:p>
            <a:fld id="{095B8B52-1115-4EC6-AB00-70588AC40A71}" type="datetimeFigureOut">
              <a:rPr lang="en-US" smtClean="0">
                <a:solidFill>
                  <a:prstClr val="white">
                    <a:tint val="75000"/>
                  </a:prstClr>
                </a:solidFill>
              </a:rPr>
              <a:pPr/>
              <a:t>2/23/2014</a:t>
            </a:fld>
            <a:endParaRPr lang="en-US">
              <a:solidFill>
                <a:prstClr val="white">
                  <a:tint val="75000"/>
                </a:prstClr>
              </a:solidFill>
            </a:endParaRPr>
          </a:p>
        </p:txBody>
      </p:sp>
      <p:sp>
        <p:nvSpPr>
          <p:cNvPr id="5" name="Footer Placeholder 4"/>
          <p:cNvSpPr>
            <a:spLocks noGrp="1"/>
          </p:cNvSpPr>
          <p:nvPr>
            <p:ph type="ftr" sz="quarter" idx="11"/>
          </p:nvPr>
        </p:nvSpPr>
        <p:spPr>
          <a:xfrm rot="-900000">
            <a:off x="6663744" y="6188245"/>
            <a:ext cx="3173741" cy="365125"/>
          </a:xfrm>
        </p:spPr>
        <p:txBody>
          <a:bodyPr/>
          <a:lstStyle>
            <a:lvl1pPr algn="r">
              <a:defRPr/>
            </a:lvl1pPr>
          </a:lstStyle>
          <a:p>
            <a:endParaRPr lang="en-US">
              <a:solidFill>
                <a:prstClr val="white">
                  <a:tint val="75000"/>
                </a:prstClr>
              </a:solidFill>
            </a:endParaRPr>
          </a:p>
        </p:txBody>
      </p:sp>
      <p:sp>
        <p:nvSpPr>
          <p:cNvPr id="6" name="Slide Number Placeholder 5"/>
          <p:cNvSpPr>
            <a:spLocks noGrp="1"/>
          </p:cNvSpPr>
          <p:nvPr>
            <p:ph type="sldNum" sz="quarter" idx="12"/>
          </p:nvPr>
        </p:nvSpPr>
        <p:spPr>
          <a:xfrm rot="-900000">
            <a:off x="10253472" y="5641849"/>
            <a:ext cx="1658112" cy="365125"/>
          </a:xfrm>
        </p:spPr>
        <p:txBody>
          <a:bodyPr/>
          <a:lstStyle>
            <a:lvl1pPr algn="l">
              <a:defRPr/>
            </a:lvl1pPr>
          </a:lstStyle>
          <a:p>
            <a:fld id="{A3A487ED-D860-4865-9461-F910AC8D7971}"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991047110"/>
      </p:ext>
    </p:extLst>
  </p:cSld>
  <p:clrMapOvr>
    <a:masterClrMapping/>
  </p:clrMapOv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Scan1080Base.png"/>
          <p:cNvPicPr>
            <a:picLocks noChangeAspect="1"/>
          </p:cNvPicPr>
          <p:nvPr/>
        </p:nvPicPr>
        <p:blipFill>
          <a:blip r:embed="rId13" cstate="print">
            <a:lum bright="-38000"/>
          </a:blip>
          <a:stretch>
            <a:fillRect/>
          </a:stretch>
        </p:blipFill>
        <p:spPr>
          <a:xfrm>
            <a:off x="0" y="0"/>
            <a:ext cx="12192000" cy="6858000"/>
          </a:xfrm>
          <a:prstGeom prst="rect">
            <a:avLst/>
          </a:prstGeom>
        </p:spPr>
      </p:pic>
      <p:sp>
        <p:nvSpPr>
          <p:cNvPr id="2" name="Title Placeholder 1"/>
          <p:cNvSpPr>
            <a:spLocks noGrp="1"/>
          </p:cNvSpPr>
          <p:nvPr>
            <p:ph type="title"/>
          </p:nvPr>
        </p:nvSpPr>
        <p:spPr>
          <a:xfrm rot="-5400000">
            <a:off x="-11173" y="2500375"/>
            <a:ext cx="5320597" cy="2453449"/>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876800" y="990600"/>
            <a:ext cx="6702699" cy="478334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550400" y="6096002"/>
            <a:ext cx="2032000" cy="365125"/>
          </a:xfrm>
          <a:prstGeom prst="rect">
            <a:avLst/>
          </a:prstGeom>
        </p:spPr>
        <p:txBody>
          <a:bodyPr vert="horz" lIns="91440" tIns="45720" rIns="91440" bIns="45720" rtlCol="0" anchor="ctr"/>
          <a:lstStyle>
            <a:lvl1pPr algn="r">
              <a:defRPr sz="1200">
                <a:solidFill>
                  <a:schemeClr val="tx1">
                    <a:tint val="75000"/>
                  </a:schemeClr>
                </a:solidFill>
                <a:effectLst/>
              </a:defRPr>
            </a:lvl1pPr>
          </a:lstStyle>
          <a:p>
            <a:fld id="{095B8B52-1115-4EC6-AB00-70588AC40A71}" type="datetimeFigureOut">
              <a:rPr lang="en-US" smtClean="0">
                <a:solidFill>
                  <a:prstClr val="white">
                    <a:tint val="75000"/>
                  </a:prstClr>
                </a:solidFill>
              </a:rPr>
              <a:pPr/>
              <a:t>2/23/2014</a:t>
            </a:fld>
            <a:endParaRPr lang="en-US">
              <a:solidFill>
                <a:prstClr val="white">
                  <a:tint val="75000"/>
                </a:prstClr>
              </a:solidFill>
            </a:endParaRPr>
          </a:p>
        </p:txBody>
      </p:sp>
      <p:sp>
        <p:nvSpPr>
          <p:cNvPr id="5" name="Footer Placeholder 4"/>
          <p:cNvSpPr>
            <a:spLocks noGrp="1"/>
          </p:cNvSpPr>
          <p:nvPr>
            <p:ph type="ftr" sz="quarter" idx="3"/>
          </p:nvPr>
        </p:nvSpPr>
        <p:spPr>
          <a:xfrm>
            <a:off x="5384800" y="6096002"/>
            <a:ext cx="4165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white">
                  <a:tint val="75000"/>
                </a:prstClr>
              </a:solidFill>
            </a:endParaRPr>
          </a:p>
        </p:txBody>
      </p:sp>
      <p:sp>
        <p:nvSpPr>
          <p:cNvPr id="6" name="Slide Number Placeholder 5"/>
          <p:cNvSpPr>
            <a:spLocks noGrp="1"/>
          </p:cNvSpPr>
          <p:nvPr>
            <p:ph type="sldNum" sz="quarter" idx="4"/>
          </p:nvPr>
        </p:nvSpPr>
        <p:spPr>
          <a:xfrm>
            <a:off x="950729" y="532492"/>
            <a:ext cx="2844800" cy="365125"/>
          </a:xfrm>
          <a:prstGeom prst="rect">
            <a:avLst/>
          </a:prstGeom>
        </p:spPr>
        <p:txBody>
          <a:bodyPr vert="horz" lIns="91440" tIns="45720" rIns="91440" bIns="45720" rtlCol="0" anchor="ctr"/>
          <a:lstStyle>
            <a:lvl1pPr algn="r">
              <a:defRPr sz="2400">
                <a:solidFill>
                  <a:schemeClr val="tx1">
                    <a:tint val="75000"/>
                  </a:schemeClr>
                </a:solidFill>
              </a:defRPr>
            </a:lvl1pPr>
          </a:lstStyle>
          <a:p>
            <a:fld id="{A3A487ED-D860-4865-9461-F910AC8D7971}"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58985096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timing>
    <p:tnLst>
      <p:par>
        <p:cTn id="1" dur="indefinite" restart="never" nodeType="tmRoot"/>
      </p:par>
    </p:tnLst>
  </p:timing>
  <p:txStyles>
    <p:titleStyle>
      <a:lvl1pPr algn="r" defTabSz="914400" rtl="0" eaLnBrk="1" latinLnBrk="0" hangingPunct="1">
        <a:spcBef>
          <a:spcPct val="0"/>
        </a:spcBef>
        <a:buNone/>
        <a:defRPr sz="44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spcAft>
          <a:spcPts val="600"/>
        </a:spcAft>
        <a:buSzPct val="160000"/>
        <a:buFont typeface="Wingdings" pitchFamily="2" charset="2"/>
        <a:buChar char=""/>
        <a:defRPr sz="2800" kern="1200">
          <a:solidFill>
            <a:schemeClr val="tx1"/>
          </a:solidFill>
          <a:effectLst>
            <a:outerShdw blurRad="38100" dist="38100" dir="2700000" algn="tl">
              <a:srgbClr val="000000">
                <a:alpha val="43137"/>
              </a:srgbClr>
            </a:outerShdw>
          </a:effectLst>
          <a:latin typeface="+mn-lt"/>
          <a:ea typeface="+mn-ea"/>
          <a:cs typeface="+mn-cs"/>
        </a:defRPr>
      </a:lvl1pPr>
      <a:lvl2pPr marL="731520" indent="-365760" algn="l" defTabSz="914400" rtl="0" eaLnBrk="1" latinLnBrk="0" hangingPunct="1">
        <a:spcBef>
          <a:spcPct val="20000"/>
        </a:spcBef>
        <a:spcAft>
          <a:spcPts val="600"/>
        </a:spcAft>
        <a:buSzPct val="160000"/>
        <a:buFont typeface="Wingdings" pitchFamily="2" charset="2"/>
        <a:buChar char=""/>
        <a:defRPr sz="2400" kern="1200">
          <a:solidFill>
            <a:schemeClr val="tx1"/>
          </a:solidFill>
          <a:effectLst>
            <a:outerShdw blurRad="38100" dist="38100" dir="2700000" algn="tl">
              <a:srgbClr val="000000">
                <a:alpha val="43137"/>
              </a:srgbClr>
            </a:outerShdw>
          </a:effectLst>
          <a:latin typeface="+mn-lt"/>
          <a:ea typeface="+mn-ea"/>
          <a:cs typeface="+mn-cs"/>
        </a:defRPr>
      </a:lvl2pPr>
      <a:lvl3pPr marL="1097280" indent="-320040" algn="l" defTabSz="914400" rtl="0" eaLnBrk="1" latinLnBrk="0" hangingPunct="1">
        <a:spcBef>
          <a:spcPct val="20000"/>
        </a:spcBef>
        <a:spcAft>
          <a:spcPts val="600"/>
        </a:spcAft>
        <a:buSzPct val="160000"/>
        <a:buFont typeface="Wingdings" pitchFamily="2" charset="2"/>
        <a:buChar char=""/>
        <a:defRPr sz="20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74320" algn="l" defTabSz="914400" rtl="0" eaLnBrk="1" latinLnBrk="0" hangingPunct="1">
        <a:spcBef>
          <a:spcPct val="20000"/>
        </a:spcBef>
        <a:spcAft>
          <a:spcPts val="600"/>
        </a:spcAft>
        <a:buSzPct val="160000"/>
        <a:buFont typeface="Wingdings" pitchFamily="2" charset="2"/>
        <a:buChar char=""/>
        <a:defRPr sz="18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74320" algn="l" defTabSz="914400" rtl="0" eaLnBrk="1" latinLnBrk="0" hangingPunct="1">
        <a:spcBef>
          <a:spcPct val="20000"/>
        </a:spcBef>
        <a:spcAft>
          <a:spcPts val="600"/>
        </a:spcAft>
        <a:buSzPct val="160000"/>
        <a:buFont typeface="Wingdings" pitchFamily="2" charset="2"/>
        <a:buChar char=""/>
        <a:defRPr sz="1800" kern="1200">
          <a:solidFill>
            <a:schemeClr val="tx1"/>
          </a:solidFill>
          <a:effectLst>
            <a:outerShdw blurRad="38100" dist="38100" dir="2700000" algn="tl">
              <a:srgbClr val="000000">
                <a:alpha val="43137"/>
              </a:srgbClr>
            </a:outerShdw>
          </a:effectLst>
          <a:latin typeface="+mn-lt"/>
          <a:ea typeface="+mn-ea"/>
          <a:cs typeface="+mn-cs"/>
        </a:defRPr>
      </a:lvl5pPr>
      <a:lvl6pPr marL="192024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19456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46888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74320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images.google.com/imgres?imgurl=http://wallpapers.free-review.net/wallpapers/15/Bathing_tiger.jpg&amp;imgrefurl=http://wallpapers.free-review.net/15__Bathing_tiger.htm&amp;usg=__bQ9A15GG4FfucRbWn6jZZbCr2yk=&amp;h=768&amp;w=1024&amp;sz=134&amp;hl=en&amp;start=27&amp;itbs=1&amp;tbnid=7RTcuPsZHKjXHM:&amp;tbnh=113&amp;tbnw=150&amp;prev=/images?q=tiger&amp;start=18&amp;hl=en&amp;sa=N&amp;gbv=2&amp;ndsp=18&amp;tbs=isch:1" TargetMode="External"/><Relationship Id="rId2" Type="http://schemas.openxmlformats.org/officeDocument/2006/relationships/hyperlink" Target="http://www.centralia.k12.wa.us/chs/site/default.asp" TargetMode="Externa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mailto:mwhitmire@centralia.wednet.edu" TargetMode="External"/><Relationship Id="rId2" Type="http://schemas.openxmlformats.org/officeDocument/2006/relationships/hyperlink" Target="mailto:jparker@centralia.wednet.edu" TargetMode="External"/><Relationship Id="rId1" Type="http://schemas.openxmlformats.org/officeDocument/2006/relationships/slideLayout" Target="../slideLayouts/slideLayout2.xml"/><Relationship Id="rId4" Type="http://schemas.openxmlformats.org/officeDocument/2006/relationships/hyperlink" Target="mailto:deverley@centralia.wednet.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subTitle" idx="1"/>
          </p:nvPr>
        </p:nvSpPr>
        <p:spPr>
          <a:xfrm>
            <a:off x="2133600" y="381000"/>
            <a:ext cx="8077200" cy="5486400"/>
          </a:xfrm>
        </p:spPr>
        <p:txBody>
          <a:bodyPr>
            <a:normAutofit/>
          </a:bodyPr>
          <a:lstStyle/>
          <a:p>
            <a:pPr>
              <a:spcAft>
                <a:spcPts val="0"/>
              </a:spcAft>
              <a:defRPr/>
            </a:pPr>
            <a:endParaRPr lang="en-US" sz="4400" dirty="0">
              <a:solidFill>
                <a:srgbClr val="DB830D"/>
              </a:solidFill>
              <a:latin typeface="Verdana Ref" pitchFamily="34" charset="0"/>
            </a:endParaRPr>
          </a:p>
          <a:p>
            <a:pPr>
              <a:spcAft>
                <a:spcPts val="0"/>
              </a:spcAft>
              <a:defRPr/>
            </a:pPr>
            <a:endParaRPr lang="en-US" sz="4400" dirty="0">
              <a:solidFill>
                <a:srgbClr val="DB830D"/>
              </a:solidFill>
              <a:latin typeface="Verdana Ref" pitchFamily="34" charset="0"/>
            </a:endParaRPr>
          </a:p>
          <a:p>
            <a:pPr>
              <a:spcAft>
                <a:spcPts val="0"/>
              </a:spcAft>
              <a:defRPr/>
            </a:pPr>
            <a:endParaRPr lang="en-US" sz="4400" dirty="0">
              <a:solidFill>
                <a:srgbClr val="DB830D"/>
              </a:solidFill>
              <a:latin typeface="Verdana Ref" pitchFamily="34" charset="0"/>
            </a:endParaRPr>
          </a:p>
          <a:p>
            <a:pPr>
              <a:spcAft>
                <a:spcPts val="0"/>
              </a:spcAft>
              <a:defRPr/>
            </a:pPr>
            <a:endParaRPr lang="en-US" sz="4400" dirty="0">
              <a:solidFill>
                <a:srgbClr val="DB830D"/>
              </a:solidFill>
              <a:latin typeface="Verdana Ref" pitchFamily="34" charset="0"/>
            </a:endParaRPr>
          </a:p>
          <a:p>
            <a:pPr>
              <a:spcAft>
                <a:spcPts val="0"/>
              </a:spcAft>
              <a:defRPr/>
            </a:pPr>
            <a:r>
              <a:rPr lang="en-US" sz="3600" dirty="0">
                <a:solidFill>
                  <a:srgbClr val="DB830D"/>
                </a:solidFill>
                <a:latin typeface="Verdana Ref" pitchFamily="34" charset="0"/>
              </a:rPr>
              <a:t>Welcome To Centralia High School!</a:t>
            </a:r>
          </a:p>
          <a:p>
            <a:pPr>
              <a:spcAft>
                <a:spcPts val="0"/>
              </a:spcAft>
              <a:defRPr/>
            </a:pPr>
            <a:r>
              <a:rPr lang="en-US" dirty="0" smtClean="0">
                <a:latin typeface="Verdana Ref" pitchFamily="34" charset="0"/>
              </a:rPr>
              <a:t>For more information visit our web site:</a:t>
            </a:r>
          </a:p>
          <a:p>
            <a:pPr>
              <a:spcAft>
                <a:spcPts val="0"/>
              </a:spcAft>
              <a:defRPr/>
            </a:pPr>
            <a:r>
              <a:rPr lang="en-US" dirty="0" smtClean="0">
                <a:latin typeface="Verdana Ref" pitchFamily="34" charset="0"/>
              </a:rPr>
              <a:t> </a:t>
            </a:r>
            <a:r>
              <a:rPr lang="en-US" dirty="0">
                <a:latin typeface="Verdana Ref" pitchFamily="34" charset="0"/>
                <a:hlinkClick r:id="rId2"/>
              </a:rPr>
              <a:t>http://</a:t>
            </a:r>
            <a:r>
              <a:rPr lang="en-US" dirty="0">
                <a:latin typeface="Verdana Ref" pitchFamily="34" charset="0"/>
                <a:hlinkClick r:id="rId2"/>
              </a:rPr>
              <a:t>www.centralia.k12.wa.us/chs/site/default.asp</a:t>
            </a:r>
            <a:r>
              <a:rPr lang="en-US" dirty="0" smtClean="0">
                <a:latin typeface="Verdana Ref" pitchFamily="34" charset="0"/>
              </a:rPr>
              <a:t>	</a:t>
            </a:r>
            <a:endParaRPr lang="en-US" sz="2800" dirty="0">
              <a:latin typeface="Verdana Ref" pitchFamily="34" charset="0"/>
            </a:endParaRPr>
          </a:p>
        </p:txBody>
      </p:sp>
      <p:sp>
        <p:nvSpPr>
          <p:cNvPr id="10243" name="Text Box 4"/>
          <p:cNvSpPr txBox="1">
            <a:spLocks noChangeArrowheads="1"/>
          </p:cNvSpPr>
          <p:nvPr/>
        </p:nvSpPr>
        <p:spPr bwMode="auto">
          <a:xfrm>
            <a:off x="6461126" y="3848101"/>
            <a:ext cx="19970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Franklin Gothic Book" pitchFamily="34" charset="0"/>
              </a:defRPr>
            </a:lvl1pPr>
            <a:lvl2pPr marL="742950" indent="-285750">
              <a:defRPr>
                <a:solidFill>
                  <a:schemeClr val="tx1"/>
                </a:solidFill>
                <a:latin typeface="Franklin Gothic Book" pitchFamily="34" charset="0"/>
              </a:defRPr>
            </a:lvl2pPr>
            <a:lvl3pPr marL="1143000" indent="-228600">
              <a:defRPr>
                <a:solidFill>
                  <a:schemeClr val="tx1"/>
                </a:solidFill>
                <a:latin typeface="Franklin Gothic Book" pitchFamily="34" charset="0"/>
              </a:defRPr>
            </a:lvl3pPr>
            <a:lvl4pPr marL="1600200" indent="-228600">
              <a:defRPr>
                <a:solidFill>
                  <a:schemeClr val="tx1"/>
                </a:solidFill>
                <a:latin typeface="Franklin Gothic Book" pitchFamily="34" charset="0"/>
              </a:defRPr>
            </a:lvl4pPr>
            <a:lvl5pPr marL="2057400" indent="-228600">
              <a:defRPr>
                <a:solidFill>
                  <a:schemeClr val="tx1"/>
                </a:solidFill>
                <a:latin typeface="Franklin Gothic Book" pitchFamily="34" charset="0"/>
              </a:defRPr>
            </a:lvl5pPr>
            <a:lvl6pPr marL="2514600" indent="-228600" fontAlgn="base">
              <a:spcBef>
                <a:spcPct val="0"/>
              </a:spcBef>
              <a:spcAft>
                <a:spcPct val="0"/>
              </a:spcAft>
              <a:defRPr>
                <a:solidFill>
                  <a:schemeClr val="tx1"/>
                </a:solidFill>
                <a:latin typeface="Franklin Gothic Book" pitchFamily="34" charset="0"/>
              </a:defRPr>
            </a:lvl6pPr>
            <a:lvl7pPr marL="2971800" indent="-228600" fontAlgn="base">
              <a:spcBef>
                <a:spcPct val="0"/>
              </a:spcBef>
              <a:spcAft>
                <a:spcPct val="0"/>
              </a:spcAft>
              <a:defRPr>
                <a:solidFill>
                  <a:schemeClr val="tx1"/>
                </a:solidFill>
                <a:latin typeface="Franklin Gothic Book" pitchFamily="34" charset="0"/>
              </a:defRPr>
            </a:lvl7pPr>
            <a:lvl8pPr marL="3429000" indent="-228600" fontAlgn="base">
              <a:spcBef>
                <a:spcPct val="0"/>
              </a:spcBef>
              <a:spcAft>
                <a:spcPct val="0"/>
              </a:spcAft>
              <a:defRPr>
                <a:solidFill>
                  <a:schemeClr val="tx1"/>
                </a:solidFill>
                <a:latin typeface="Franklin Gothic Book" pitchFamily="34" charset="0"/>
              </a:defRPr>
            </a:lvl8pPr>
            <a:lvl9pPr marL="3886200" indent="-228600" fontAlgn="base">
              <a:spcBef>
                <a:spcPct val="0"/>
              </a:spcBef>
              <a:spcAft>
                <a:spcPct val="0"/>
              </a:spcAft>
              <a:defRPr>
                <a:solidFill>
                  <a:schemeClr val="tx1"/>
                </a:solidFill>
                <a:latin typeface="Franklin Gothic Book" pitchFamily="34" charset="0"/>
              </a:defRPr>
            </a:lvl9pPr>
          </a:lstStyle>
          <a:p>
            <a:endParaRPr lang="en-US">
              <a:solidFill>
                <a:prstClr val="white"/>
              </a:solidFill>
            </a:endParaRPr>
          </a:p>
        </p:txBody>
      </p:sp>
      <p:pic>
        <p:nvPicPr>
          <p:cNvPr id="10244" name="Picture 2" descr="http://t0.gstatic.com/images?q=tbn:7RTcuPsZHKjXHM:http://wallpapers.free-review.net/wallpapers/15/Bathing_tiger.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4600" y="1219201"/>
            <a:ext cx="142875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2" descr="http://t0.gstatic.com/images?q=tbn:7RTcuPsZHKjXHM:http://wallpapers.free-review.net/wallpapers/15/Bathing_tiger.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600" y="1219201"/>
            <a:ext cx="142875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6" name="Picture 2" descr="http://t0.gstatic.com/images?q=tbn:7RTcuPsZHKjXHM:http://wallpapers.free-review.net/wallpapers/15/Bathing_tiger.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1219201"/>
            <a:ext cx="142875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7" name="Picture 2" descr="http://t0.gstatic.com/images?q=tbn:7RTcuPsZHKjXHM:http://wallpapers.free-review.net/wallpapers/15/Bathing_tiger.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53400" y="1219201"/>
            <a:ext cx="142875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516367" y="6658984"/>
            <a:ext cx="1261884" cy="369332"/>
          </a:xfrm>
          <a:prstGeom prst="rect">
            <a:avLst/>
          </a:prstGeom>
          <a:noFill/>
        </p:spPr>
        <p:txBody>
          <a:bodyPr wrap="none" rtlCol="0">
            <a:spAutoFit/>
          </a:bodyPr>
          <a:lstStyle/>
          <a:p>
            <a:r>
              <a:rPr lang="en-US" smtClean="0"/>
              <a:t>2/23/2014</a:t>
            </a:r>
            <a:endParaRPr lang="en-US"/>
          </a:p>
        </p:txBody>
      </p:sp>
    </p:spTree>
    <p:extLst>
      <p:ext uri="{BB962C8B-B14F-4D97-AF65-F5344CB8AC3E}">
        <p14:creationId xmlns:p14="http://schemas.microsoft.com/office/powerpoint/2010/main" val="1424076541"/>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133600" y="495300"/>
            <a:ext cx="8305800" cy="762000"/>
          </a:xfrm>
        </p:spPr>
        <p:txBody>
          <a:bodyPr/>
          <a:lstStyle/>
          <a:p>
            <a:pPr>
              <a:defRPr/>
            </a:pPr>
            <a:r>
              <a:rPr lang="en-US" smtClean="0">
                <a:latin typeface="Verdana Ref" pitchFamily="34" charset="0"/>
              </a:rPr>
              <a:t>Introduction</a:t>
            </a:r>
          </a:p>
        </p:txBody>
      </p:sp>
      <p:sp>
        <p:nvSpPr>
          <p:cNvPr id="11267" name="Rectangle 3"/>
          <p:cNvSpPr>
            <a:spLocks noGrp="1" noChangeArrowheads="1"/>
          </p:cNvSpPr>
          <p:nvPr>
            <p:ph idx="1"/>
          </p:nvPr>
        </p:nvSpPr>
        <p:spPr>
          <a:xfrm>
            <a:off x="3048000" y="1447800"/>
            <a:ext cx="6096000" cy="4876800"/>
          </a:xfrm>
        </p:spPr>
        <p:txBody>
          <a:bodyPr>
            <a:normAutofit lnSpcReduction="10000"/>
          </a:bodyPr>
          <a:lstStyle/>
          <a:p>
            <a:pPr>
              <a:lnSpc>
                <a:spcPct val="90000"/>
              </a:lnSpc>
            </a:pPr>
            <a:r>
              <a:rPr lang="en-US" dirty="0">
                <a:latin typeface="Verdana Ref"/>
              </a:rPr>
              <a:t>Congratulations on being part of the class of 2018!</a:t>
            </a:r>
          </a:p>
          <a:p>
            <a:pPr>
              <a:lnSpc>
                <a:spcPct val="90000"/>
              </a:lnSpc>
            </a:pPr>
            <a:r>
              <a:rPr lang="en-US" dirty="0">
                <a:latin typeface="Verdana Ref"/>
              </a:rPr>
              <a:t>Counselors	</a:t>
            </a:r>
          </a:p>
          <a:p>
            <a:pPr lvl="1">
              <a:lnSpc>
                <a:spcPct val="90000"/>
              </a:lnSpc>
            </a:pPr>
            <a:r>
              <a:rPr lang="en-US" dirty="0" smtClean="0">
                <a:latin typeface="Verdana Ref"/>
              </a:rPr>
              <a:t>Jim Parker  [A-G]</a:t>
            </a:r>
          </a:p>
          <a:p>
            <a:pPr lvl="1">
              <a:lnSpc>
                <a:spcPct val="90000"/>
              </a:lnSpc>
            </a:pPr>
            <a:r>
              <a:rPr lang="en-US" dirty="0" smtClean="0">
                <a:latin typeface="Verdana Ref"/>
              </a:rPr>
              <a:t>Matt Whitmire [H-O]</a:t>
            </a:r>
          </a:p>
          <a:p>
            <a:pPr lvl="1">
              <a:lnSpc>
                <a:spcPct val="90000"/>
              </a:lnSpc>
            </a:pPr>
            <a:r>
              <a:rPr lang="en-US" dirty="0" smtClean="0">
                <a:latin typeface="Verdana Ref"/>
              </a:rPr>
              <a:t>Deb Everley [P-Z]</a:t>
            </a:r>
          </a:p>
          <a:p>
            <a:pPr lvl="1">
              <a:lnSpc>
                <a:spcPct val="90000"/>
              </a:lnSpc>
            </a:pPr>
            <a:r>
              <a:rPr lang="en-US" dirty="0" smtClean="0">
                <a:latin typeface="Verdana Ref"/>
              </a:rPr>
              <a:t>Administrators	</a:t>
            </a:r>
          </a:p>
          <a:p>
            <a:pPr lvl="2">
              <a:lnSpc>
                <a:spcPct val="90000"/>
              </a:lnSpc>
            </a:pPr>
            <a:r>
              <a:rPr lang="en-US" sz="2800" dirty="0">
                <a:latin typeface="Verdana Ref"/>
              </a:rPr>
              <a:t>Mr. Boehme, Principal</a:t>
            </a:r>
          </a:p>
          <a:p>
            <a:pPr lvl="2">
              <a:lnSpc>
                <a:spcPct val="90000"/>
              </a:lnSpc>
            </a:pPr>
            <a:r>
              <a:rPr lang="en-US" sz="2800" dirty="0">
                <a:latin typeface="Verdana Ref"/>
              </a:rPr>
              <a:t>Ms. Termine, Vice principal</a:t>
            </a:r>
          </a:p>
          <a:p>
            <a:pPr lvl="2">
              <a:lnSpc>
                <a:spcPct val="90000"/>
              </a:lnSpc>
            </a:pPr>
            <a:r>
              <a:rPr lang="en-US" sz="2800" dirty="0">
                <a:latin typeface="Verdana Ref"/>
              </a:rPr>
              <a:t>Mr. Lowe, Vice principal</a:t>
            </a:r>
          </a:p>
          <a:p>
            <a:pPr lvl="2">
              <a:lnSpc>
                <a:spcPct val="90000"/>
              </a:lnSpc>
            </a:pPr>
            <a:endParaRPr lang="en-US" sz="2800" dirty="0">
              <a:latin typeface="Verdana Ref"/>
            </a:endParaRPr>
          </a:p>
        </p:txBody>
      </p:sp>
    </p:spTree>
    <p:extLst>
      <p:ext uri="{BB962C8B-B14F-4D97-AF65-F5344CB8AC3E}">
        <p14:creationId xmlns:p14="http://schemas.microsoft.com/office/powerpoint/2010/main" val="1752934886"/>
      </p:ext>
    </p:extLst>
  </p:cSld>
  <p:clrMapOvr>
    <a:masterClrMapping/>
  </p:clrMapOvr>
  <p:transition>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2286000" y="609600"/>
            <a:ext cx="8001000" cy="1295400"/>
          </a:xfrm>
        </p:spPr>
        <p:txBody>
          <a:bodyPr>
            <a:normAutofit fontScale="90000"/>
          </a:bodyPr>
          <a:lstStyle/>
          <a:p>
            <a:pPr>
              <a:defRPr/>
            </a:pPr>
            <a:r>
              <a:rPr lang="en-US" sz="4000" dirty="0">
                <a:latin typeface="Verdana Ref" pitchFamily="34" charset="0"/>
              </a:rPr>
              <a:t>Class of 2018 Graduation Requirements</a:t>
            </a:r>
          </a:p>
        </p:txBody>
      </p:sp>
      <p:sp>
        <p:nvSpPr>
          <p:cNvPr id="14339" name="Rectangle 3"/>
          <p:cNvSpPr>
            <a:spLocks noGrp="1" noChangeArrowheads="1"/>
          </p:cNvSpPr>
          <p:nvPr>
            <p:ph idx="1"/>
          </p:nvPr>
        </p:nvSpPr>
        <p:spPr>
          <a:xfrm>
            <a:off x="2209800" y="2133600"/>
            <a:ext cx="7772400" cy="4038600"/>
          </a:xfrm>
        </p:spPr>
        <p:txBody>
          <a:bodyPr>
            <a:normAutofit fontScale="92500" lnSpcReduction="10000"/>
          </a:bodyPr>
          <a:lstStyle/>
          <a:p>
            <a:pPr>
              <a:lnSpc>
                <a:spcPct val="90000"/>
              </a:lnSpc>
              <a:spcAft>
                <a:spcPts val="0"/>
              </a:spcAft>
              <a:buFont typeface="Wingdings 2"/>
              <a:buChar char=""/>
              <a:defRPr/>
            </a:pPr>
            <a:r>
              <a:rPr lang="en-US" sz="2400" dirty="0">
                <a:latin typeface="Verdana Ref" pitchFamily="34" charset="0"/>
              </a:rPr>
              <a:t>Total credits:	 			22.0</a:t>
            </a:r>
          </a:p>
          <a:p>
            <a:pPr lvl="1">
              <a:lnSpc>
                <a:spcPct val="90000"/>
              </a:lnSpc>
              <a:spcAft>
                <a:spcPts val="0"/>
              </a:spcAft>
              <a:buFont typeface="Wingdings 2"/>
              <a:buChar char=""/>
              <a:defRPr/>
            </a:pPr>
            <a:r>
              <a:rPr lang="en-US" dirty="0">
                <a:latin typeface="Verdana Ref" pitchFamily="34" charset="0"/>
              </a:rPr>
              <a:t>English					4.0</a:t>
            </a:r>
          </a:p>
          <a:p>
            <a:pPr lvl="1">
              <a:lnSpc>
                <a:spcPct val="90000"/>
              </a:lnSpc>
              <a:spcAft>
                <a:spcPts val="0"/>
              </a:spcAft>
              <a:buFont typeface="Wingdings 2"/>
              <a:buChar char=""/>
              <a:defRPr/>
            </a:pPr>
            <a:r>
              <a:rPr lang="en-US" dirty="0">
                <a:latin typeface="Verdana Ref" pitchFamily="34" charset="0"/>
              </a:rPr>
              <a:t>Math					3.0</a:t>
            </a:r>
          </a:p>
          <a:p>
            <a:pPr lvl="1">
              <a:lnSpc>
                <a:spcPct val="90000"/>
              </a:lnSpc>
              <a:spcAft>
                <a:spcPts val="0"/>
              </a:spcAft>
              <a:buFont typeface="Wingdings 2"/>
              <a:buChar char=""/>
              <a:defRPr/>
            </a:pPr>
            <a:r>
              <a:rPr lang="en-US" dirty="0">
                <a:latin typeface="Verdana Ref" pitchFamily="34" charset="0"/>
              </a:rPr>
              <a:t>Fine Arts				1.0</a:t>
            </a:r>
          </a:p>
          <a:p>
            <a:pPr lvl="1">
              <a:lnSpc>
                <a:spcPct val="90000"/>
              </a:lnSpc>
              <a:spcAft>
                <a:spcPts val="0"/>
              </a:spcAft>
              <a:buFont typeface="Wingdings 2"/>
              <a:buChar char=""/>
              <a:defRPr/>
            </a:pPr>
            <a:r>
              <a:rPr lang="en-US" dirty="0">
                <a:latin typeface="Verdana Ref" pitchFamily="34" charset="0"/>
              </a:rPr>
              <a:t>Social Studies				3.0</a:t>
            </a:r>
          </a:p>
          <a:p>
            <a:pPr lvl="1">
              <a:lnSpc>
                <a:spcPct val="90000"/>
              </a:lnSpc>
              <a:spcAft>
                <a:spcPts val="0"/>
              </a:spcAft>
              <a:buFont typeface="Wingdings 2"/>
              <a:buChar char=""/>
              <a:defRPr/>
            </a:pPr>
            <a:r>
              <a:rPr lang="en-US" dirty="0">
                <a:latin typeface="Verdana Ref" pitchFamily="34" charset="0"/>
              </a:rPr>
              <a:t>Science					2.0</a:t>
            </a:r>
          </a:p>
          <a:p>
            <a:pPr lvl="1">
              <a:lnSpc>
                <a:spcPct val="90000"/>
              </a:lnSpc>
              <a:spcAft>
                <a:spcPts val="0"/>
              </a:spcAft>
              <a:buFont typeface="Wingdings 2"/>
              <a:buChar char=""/>
              <a:defRPr/>
            </a:pPr>
            <a:r>
              <a:rPr lang="en-US" dirty="0">
                <a:latin typeface="Verdana Ref" pitchFamily="34" charset="0"/>
              </a:rPr>
              <a:t>PE/Fitness				1.5</a:t>
            </a:r>
          </a:p>
          <a:p>
            <a:pPr lvl="1">
              <a:lnSpc>
                <a:spcPct val="90000"/>
              </a:lnSpc>
              <a:spcAft>
                <a:spcPts val="0"/>
              </a:spcAft>
              <a:buFont typeface="Wingdings 2"/>
              <a:buChar char=""/>
              <a:defRPr/>
            </a:pPr>
            <a:r>
              <a:rPr lang="en-US" dirty="0">
                <a:latin typeface="Verdana Ref" pitchFamily="34" charset="0"/>
              </a:rPr>
              <a:t>Health					0.5	</a:t>
            </a:r>
          </a:p>
          <a:p>
            <a:pPr lvl="1">
              <a:lnSpc>
                <a:spcPct val="90000"/>
              </a:lnSpc>
              <a:spcAft>
                <a:spcPts val="0"/>
              </a:spcAft>
              <a:buFont typeface="Wingdings 2"/>
              <a:buChar char=""/>
              <a:defRPr/>
            </a:pPr>
            <a:r>
              <a:rPr lang="en-US" dirty="0">
                <a:latin typeface="Verdana Ref" pitchFamily="34" charset="0"/>
              </a:rPr>
              <a:t>Vocational				1.0</a:t>
            </a:r>
          </a:p>
          <a:p>
            <a:pPr lvl="1">
              <a:lnSpc>
                <a:spcPct val="90000"/>
              </a:lnSpc>
              <a:spcAft>
                <a:spcPts val="0"/>
              </a:spcAft>
              <a:buFont typeface="Wingdings 2"/>
              <a:buChar char=""/>
              <a:defRPr/>
            </a:pPr>
            <a:r>
              <a:rPr lang="en-US" dirty="0">
                <a:latin typeface="Verdana Ref" pitchFamily="34" charset="0"/>
              </a:rPr>
              <a:t>Washington State History 		NC</a:t>
            </a:r>
          </a:p>
          <a:p>
            <a:pPr lvl="1">
              <a:lnSpc>
                <a:spcPct val="90000"/>
              </a:lnSpc>
              <a:spcAft>
                <a:spcPts val="0"/>
              </a:spcAft>
              <a:buFont typeface="Wingdings 2"/>
              <a:buChar char=""/>
              <a:defRPr/>
            </a:pPr>
            <a:r>
              <a:rPr lang="en-US" dirty="0">
                <a:latin typeface="Verdana Ref" pitchFamily="34" charset="0"/>
              </a:rPr>
              <a:t>Electives				6.0</a:t>
            </a:r>
          </a:p>
          <a:p>
            <a:pPr>
              <a:lnSpc>
                <a:spcPct val="90000"/>
              </a:lnSpc>
              <a:spcAft>
                <a:spcPts val="0"/>
              </a:spcAft>
              <a:buFont typeface="Wingdings 2"/>
              <a:buChar char=""/>
              <a:defRPr/>
            </a:pPr>
            <a:endParaRPr lang="en-US" dirty="0">
              <a:latin typeface="Verdana Ref" pitchFamily="34" charset="0"/>
            </a:endParaRPr>
          </a:p>
        </p:txBody>
      </p:sp>
    </p:spTree>
    <p:extLst>
      <p:ext uri="{BB962C8B-B14F-4D97-AF65-F5344CB8AC3E}">
        <p14:creationId xmlns:p14="http://schemas.microsoft.com/office/powerpoint/2010/main" val="1587903090"/>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2057400" y="304801"/>
            <a:ext cx="8229600" cy="1211263"/>
          </a:xfrm>
        </p:spPr>
        <p:txBody>
          <a:bodyPr>
            <a:normAutofit fontScale="90000"/>
          </a:bodyPr>
          <a:lstStyle/>
          <a:p>
            <a:pPr>
              <a:defRPr/>
            </a:pPr>
            <a:r>
              <a:rPr lang="en-US" dirty="0" smtClean="0">
                <a:latin typeface="Verdana Ref" pitchFamily="34" charset="0"/>
              </a:rPr>
              <a:t>Class of 2018 Graduation Requirements</a:t>
            </a:r>
          </a:p>
        </p:txBody>
      </p:sp>
      <p:sp>
        <p:nvSpPr>
          <p:cNvPr id="15363" name="Rectangle 3"/>
          <p:cNvSpPr>
            <a:spLocks noGrp="1" noChangeArrowheads="1"/>
          </p:cNvSpPr>
          <p:nvPr>
            <p:ph idx="1"/>
          </p:nvPr>
        </p:nvSpPr>
        <p:spPr>
          <a:xfrm>
            <a:off x="2209800" y="1752600"/>
            <a:ext cx="7772400" cy="4114800"/>
          </a:xfrm>
        </p:spPr>
        <p:txBody>
          <a:bodyPr>
            <a:normAutofit fontScale="92500" lnSpcReduction="10000"/>
          </a:bodyPr>
          <a:lstStyle/>
          <a:p>
            <a:pPr>
              <a:lnSpc>
                <a:spcPct val="90000"/>
              </a:lnSpc>
              <a:spcAft>
                <a:spcPts val="0"/>
              </a:spcAft>
              <a:buFont typeface="Wingdings 2"/>
              <a:buChar char=""/>
              <a:defRPr/>
            </a:pPr>
            <a:r>
              <a:rPr lang="en-US" dirty="0">
                <a:latin typeface="Verdana Ref" pitchFamily="34" charset="0"/>
              </a:rPr>
              <a:t>HSPE Success	</a:t>
            </a:r>
          </a:p>
          <a:p>
            <a:pPr lvl="1">
              <a:lnSpc>
                <a:spcPct val="90000"/>
              </a:lnSpc>
              <a:spcAft>
                <a:spcPts val="0"/>
              </a:spcAft>
              <a:buFont typeface="Wingdings 2"/>
              <a:buChar char=""/>
              <a:defRPr/>
            </a:pPr>
            <a:r>
              <a:rPr lang="en-US" dirty="0" smtClean="0">
                <a:latin typeface="Verdana Ref" pitchFamily="34" charset="0"/>
              </a:rPr>
              <a:t>Reading		400</a:t>
            </a:r>
          </a:p>
          <a:p>
            <a:pPr lvl="1">
              <a:lnSpc>
                <a:spcPct val="90000"/>
              </a:lnSpc>
              <a:spcAft>
                <a:spcPts val="0"/>
              </a:spcAft>
              <a:buFont typeface="Wingdings 2"/>
              <a:buChar char=""/>
              <a:defRPr/>
            </a:pPr>
            <a:r>
              <a:rPr lang="en-US" dirty="0" smtClean="0">
                <a:latin typeface="Verdana Ref" pitchFamily="34" charset="0"/>
              </a:rPr>
              <a:t>Math</a:t>
            </a:r>
            <a:r>
              <a:rPr lang="en-US" dirty="0">
                <a:latin typeface="Verdana Ref" pitchFamily="34" charset="0"/>
              </a:rPr>
              <a:t> </a:t>
            </a:r>
            <a:r>
              <a:rPr lang="en-US" dirty="0" smtClean="0">
                <a:latin typeface="Verdana Ref" pitchFamily="34" charset="0"/>
              </a:rPr>
              <a:t>ONE test	</a:t>
            </a:r>
            <a:r>
              <a:rPr lang="en-US" sz="2200" dirty="0">
                <a:latin typeface="Verdana Ref" pitchFamily="34" charset="0"/>
              </a:rPr>
              <a:t>400- End of Course </a:t>
            </a:r>
            <a:r>
              <a:rPr lang="en-US" sz="2200" dirty="0" err="1">
                <a:latin typeface="Verdana Ref" pitchFamily="34" charset="0"/>
              </a:rPr>
              <a:t>Alg</a:t>
            </a:r>
            <a:r>
              <a:rPr lang="en-US" sz="2200" dirty="0">
                <a:latin typeface="Verdana Ref" pitchFamily="34" charset="0"/>
              </a:rPr>
              <a:t> 1 or Geometry</a:t>
            </a:r>
            <a:endParaRPr lang="en-US" sz="1200" dirty="0">
              <a:latin typeface="Verdana Ref" pitchFamily="34" charset="0"/>
            </a:endParaRPr>
          </a:p>
          <a:p>
            <a:pPr lvl="1">
              <a:lnSpc>
                <a:spcPct val="90000"/>
              </a:lnSpc>
              <a:spcAft>
                <a:spcPts val="0"/>
              </a:spcAft>
              <a:buFont typeface="Wingdings 2"/>
              <a:buChar char=""/>
              <a:defRPr/>
            </a:pPr>
            <a:r>
              <a:rPr lang="en-US" dirty="0" smtClean="0">
                <a:latin typeface="Verdana Ref" pitchFamily="34" charset="0"/>
              </a:rPr>
              <a:t>Writing		  17</a:t>
            </a:r>
          </a:p>
          <a:p>
            <a:pPr lvl="1">
              <a:lnSpc>
                <a:spcPct val="90000"/>
              </a:lnSpc>
              <a:spcAft>
                <a:spcPts val="0"/>
              </a:spcAft>
              <a:buFont typeface="Wingdings 2"/>
              <a:buChar char=""/>
              <a:defRPr/>
            </a:pPr>
            <a:r>
              <a:rPr lang="en-US" dirty="0" smtClean="0">
                <a:latin typeface="Verdana Ref" pitchFamily="34" charset="0"/>
              </a:rPr>
              <a:t>Science		</a:t>
            </a:r>
            <a:r>
              <a:rPr lang="en-US" sz="1900" dirty="0">
                <a:latin typeface="Verdana Ref" pitchFamily="34" charset="0"/>
              </a:rPr>
              <a:t>400- End of Course Biology</a:t>
            </a:r>
          </a:p>
          <a:p>
            <a:pPr>
              <a:lnSpc>
                <a:spcPct val="90000"/>
              </a:lnSpc>
              <a:spcAft>
                <a:spcPts val="0"/>
              </a:spcAft>
              <a:buFont typeface="Wingdings 2"/>
              <a:buChar char=""/>
              <a:defRPr/>
            </a:pPr>
            <a:r>
              <a:rPr lang="en-US" dirty="0">
                <a:latin typeface="Verdana Ref" pitchFamily="34" charset="0"/>
              </a:rPr>
              <a:t>4 P’s</a:t>
            </a:r>
          </a:p>
          <a:p>
            <a:pPr lvl="1">
              <a:lnSpc>
                <a:spcPct val="90000"/>
              </a:lnSpc>
              <a:spcAft>
                <a:spcPts val="0"/>
              </a:spcAft>
              <a:buFont typeface="Wingdings 2"/>
              <a:buChar char=""/>
              <a:defRPr/>
            </a:pPr>
            <a:r>
              <a:rPr lang="en-US" dirty="0" smtClean="0">
                <a:latin typeface="Verdana Ref" pitchFamily="34" charset="0"/>
              </a:rPr>
              <a:t>Portfolio</a:t>
            </a:r>
          </a:p>
          <a:p>
            <a:pPr lvl="1">
              <a:lnSpc>
                <a:spcPct val="90000"/>
              </a:lnSpc>
              <a:spcAft>
                <a:spcPts val="0"/>
              </a:spcAft>
              <a:buFont typeface="Wingdings 2"/>
              <a:buChar char=""/>
              <a:defRPr/>
            </a:pPr>
            <a:r>
              <a:rPr lang="en-US" dirty="0" smtClean="0">
                <a:latin typeface="Verdana Ref" pitchFamily="34" charset="0"/>
              </a:rPr>
              <a:t>Presentation (senior year)</a:t>
            </a:r>
          </a:p>
          <a:p>
            <a:pPr lvl="1">
              <a:lnSpc>
                <a:spcPct val="90000"/>
              </a:lnSpc>
              <a:spcAft>
                <a:spcPts val="0"/>
              </a:spcAft>
              <a:buFont typeface="Wingdings 2"/>
              <a:buChar char=""/>
              <a:defRPr/>
            </a:pPr>
            <a:r>
              <a:rPr lang="en-US" dirty="0" smtClean="0">
                <a:latin typeface="Verdana Ref" pitchFamily="34" charset="0"/>
              </a:rPr>
              <a:t>Pathway (career)</a:t>
            </a:r>
          </a:p>
          <a:p>
            <a:pPr lvl="1">
              <a:lnSpc>
                <a:spcPct val="90000"/>
              </a:lnSpc>
              <a:spcAft>
                <a:spcPts val="0"/>
              </a:spcAft>
              <a:buFont typeface="Wingdings 2"/>
              <a:buChar char=""/>
              <a:defRPr/>
            </a:pPr>
            <a:r>
              <a:rPr lang="en-US" dirty="0" smtClean="0">
                <a:latin typeface="Verdana Ref" pitchFamily="34" charset="0"/>
              </a:rPr>
              <a:t>Plan (the fifth year, after CHS)</a:t>
            </a:r>
          </a:p>
          <a:p>
            <a:pPr algn="ctr">
              <a:lnSpc>
                <a:spcPct val="90000"/>
              </a:lnSpc>
              <a:spcAft>
                <a:spcPts val="0"/>
              </a:spcAft>
              <a:buFont typeface="Wingdings 2"/>
              <a:buChar char=""/>
              <a:defRPr/>
            </a:pPr>
            <a:r>
              <a:rPr lang="en-US" dirty="0">
                <a:latin typeface="Verdana Ref" pitchFamily="34" charset="0"/>
              </a:rPr>
              <a:t>All above parts equal one CHS diploma</a:t>
            </a:r>
          </a:p>
          <a:p>
            <a:pPr>
              <a:lnSpc>
                <a:spcPct val="90000"/>
              </a:lnSpc>
              <a:spcAft>
                <a:spcPts val="0"/>
              </a:spcAft>
              <a:buNone/>
              <a:defRPr/>
            </a:pPr>
            <a:endParaRPr lang="en-US" dirty="0">
              <a:latin typeface="Verdana Ref" pitchFamily="34" charset="0"/>
            </a:endParaRPr>
          </a:p>
        </p:txBody>
      </p:sp>
    </p:spTree>
    <p:extLst>
      <p:ext uri="{BB962C8B-B14F-4D97-AF65-F5344CB8AC3E}">
        <p14:creationId xmlns:p14="http://schemas.microsoft.com/office/powerpoint/2010/main" val="2037858911"/>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2209800" y="838200"/>
            <a:ext cx="7924800" cy="762000"/>
          </a:xfrm>
        </p:spPr>
        <p:txBody>
          <a:bodyPr/>
          <a:lstStyle/>
          <a:p>
            <a:pPr>
              <a:defRPr/>
            </a:pPr>
            <a:r>
              <a:rPr lang="en-US" dirty="0" smtClean="0">
                <a:latin typeface="Verdana Ref" pitchFamily="34" charset="0"/>
              </a:rPr>
              <a:t>Freshman Course Offerings</a:t>
            </a:r>
          </a:p>
        </p:txBody>
      </p:sp>
      <p:sp>
        <p:nvSpPr>
          <p:cNvPr id="16387" name="Rectangle 3"/>
          <p:cNvSpPr>
            <a:spLocks noGrp="1" noChangeArrowheads="1"/>
          </p:cNvSpPr>
          <p:nvPr>
            <p:ph idx="1"/>
          </p:nvPr>
        </p:nvSpPr>
        <p:spPr>
          <a:xfrm>
            <a:off x="2027238" y="1828800"/>
            <a:ext cx="8183562" cy="4343400"/>
          </a:xfrm>
        </p:spPr>
        <p:txBody>
          <a:bodyPr>
            <a:normAutofit/>
          </a:bodyPr>
          <a:lstStyle/>
          <a:p>
            <a:pPr>
              <a:lnSpc>
                <a:spcPct val="90000"/>
              </a:lnSpc>
              <a:spcAft>
                <a:spcPts val="0"/>
              </a:spcAft>
              <a:buFont typeface="Wingdings 2"/>
              <a:buChar char=""/>
              <a:defRPr/>
            </a:pPr>
            <a:r>
              <a:rPr lang="en-US" sz="2400" dirty="0">
                <a:latin typeface="Verdana Ref" pitchFamily="34" charset="0"/>
              </a:rPr>
              <a:t>English or Honors English</a:t>
            </a:r>
          </a:p>
          <a:p>
            <a:pPr>
              <a:lnSpc>
                <a:spcPct val="90000"/>
              </a:lnSpc>
              <a:spcAft>
                <a:spcPts val="0"/>
              </a:spcAft>
              <a:buFont typeface="Wingdings 2"/>
              <a:buChar char=""/>
              <a:defRPr/>
            </a:pPr>
            <a:r>
              <a:rPr lang="en-US" sz="2400" dirty="0">
                <a:latin typeface="Verdana Ref" pitchFamily="34" charset="0"/>
              </a:rPr>
              <a:t>Algebra 1 or Geometry</a:t>
            </a:r>
          </a:p>
          <a:p>
            <a:pPr>
              <a:lnSpc>
                <a:spcPct val="90000"/>
              </a:lnSpc>
              <a:spcAft>
                <a:spcPts val="0"/>
              </a:spcAft>
              <a:buFont typeface="Wingdings 2"/>
              <a:buChar char=""/>
              <a:defRPr/>
            </a:pPr>
            <a:r>
              <a:rPr lang="en-US" sz="2400" dirty="0">
                <a:latin typeface="Verdana Ref" pitchFamily="34" charset="0"/>
              </a:rPr>
              <a:t>Fine Arts: Music &amp; Art</a:t>
            </a:r>
          </a:p>
          <a:p>
            <a:pPr>
              <a:lnSpc>
                <a:spcPct val="90000"/>
              </a:lnSpc>
              <a:spcAft>
                <a:spcPts val="0"/>
              </a:spcAft>
              <a:buFont typeface="Wingdings 2"/>
              <a:buChar char=""/>
              <a:defRPr/>
            </a:pPr>
            <a:r>
              <a:rPr lang="en-US" sz="2400" dirty="0">
                <a:latin typeface="Verdana Ref" pitchFamily="34" charset="0"/>
              </a:rPr>
              <a:t>Social Studies: Law &amp; Community </a:t>
            </a:r>
          </a:p>
          <a:p>
            <a:pPr>
              <a:lnSpc>
                <a:spcPct val="90000"/>
              </a:lnSpc>
              <a:spcAft>
                <a:spcPts val="0"/>
              </a:spcAft>
              <a:buFont typeface="Wingdings 2"/>
              <a:buChar char=""/>
              <a:defRPr/>
            </a:pPr>
            <a:r>
              <a:rPr lang="en-US" sz="2400" dirty="0">
                <a:latin typeface="Verdana Ref" pitchFamily="34" charset="0"/>
              </a:rPr>
              <a:t>Earth and Physical Science or Honors Science</a:t>
            </a:r>
          </a:p>
          <a:p>
            <a:pPr>
              <a:lnSpc>
                <a:spcPct val="90000"/>
              </a:lnSpc>
              <a:spcAft>
                <a:spcPts val="0"/>
              </a:spcAft>
              <a:buFont typeface="Wingdings 2"/>
              <a:buChar char=""/>
              <a:defRPr/>
            </a:pPr>
            <a:r>
              <a:rPr lang="en-US" sz="2400" dirty="0">
                <a:latin typeface="Verdana Ref" pitchFamily="34" charset="0"/>
              </a:rPr>
              <a:t>PE/Fitness, PE, Yoga, Strength &amp; Conditioning, Weights </a:t>
            </a:r>
          </a:p>
          <a:p>
            <a:pPr>
              <a:lnSpc>
                <a:spcPct val="90000"/>
              </a:lnSpc>
              <a:spcAft>
                <a:spcPts val="0"/>
              </a:spcAft>
              <a:buFont typeface="Wingdings 2"/>
              <a:buChar char=""/>
              <a:defRPr/>
            </a:pPr>
            <a:r>
              <a:rPr lang="en-US" sz="2400" dirty="0">
                <a:latin typeface="Verdana Ref" pitchFamily="34" charset="0"/>
              </a:rPr>
              <a:t>Vocational: Health, ROBOTICS!, Marketing, Woods, Metals, Web Design, Digital Design</a:t>
            </a:r>
          </a:p>
          <a:p>
            <a:pPr>
              <a:lnSpc>
                <a:spcPct val="90000"/>
              </a:lnSpc>
              <a:spcAft>
                <a:spcPts val="0"/>
              </a:spcAft>
              <a:buFont typeface="Wingdings 2"/>
              <a:buChar char=""/>
              <a:defRPr/>
            </a:pPr>
            <a:r>
              <a:rPr lang="en-US" sz="2400" dirty="0">
                <a:latin typeface="Verdana Ref" pitchFamily="34" charset="0"/>
              </a:rPr>
              <a:t>We are offering SPANISH 1 for grade 9</a:t>
            </a:r>
          </a:p>
          <a:p>
            <a:pPr>
              <a:lnSpc>
                <a:spcPct val="90000"/>
              </a:lnSpc>
              <a:spcAft>
                <a:spcPts val="0"/>
              </a:spcAft>
              <a:buFont typeface="Wingdings 2"/>
              <a:buChar char=""/>
              <a:defRPr/>
            </a:pPr>
            <a:r>
              <a:rPr lang="en-US" sz="2400" dirty="0">
                <a:latin typeface="Verdana Ref" pitchFamily="34" charset="0"/>
              </a:rPr>
              <a:t>For more course offerings, see course description booklet at CHS website</a:t>
            </a:r>
          </a:p>
          <a:p>
            <a:pPr>
              <a:lnSpc>
                <a:spcPct val="90000"/>
              </a:lnSpc>
              <a:spcAft>
                <a:spcPts val="0"/>
              </a:spcAft>
              <a:buFont typeface="Wingdings 2"/>
              <a:buChar char=""/>
              <a:defRPr/>
            </a:pPr>
            <a:endParaRPr lang="en-US" sz="2400" dirty="0">
              <a:latin typeface="Verdana Ref" pitchFamily="34" charset="0"/>
            </a:endParaRPr>
          </a:p>
        </p:txBody>
      </p:sp>
    </p:spTree>
    <p:extLst>
      <p:ext uri="{BB962C8B-B14F-4D97-AF65-F5344CB8AC3E}">
        <p14:creationId xmlns:p14="http://schemas.microsoft.com/office/powerpoint/2010/main" val="136943867"/>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Typical 9</a:t>
            </a:r>
            <a:r>
              <a:rPr lang="en-US" baseline="30000" dirty="0" smtClean="0"/>
              <a:t>th</a:t>
            </a:r>
            <a:r>
              <a:rPr lang="en-US" dirty="0" smtClean="0"/>
              <a:t> Grade Schedule</a:t>
            </a:r>
            <a:endParaRPr lang="en-US" dirty="0"/>
          </a:p>
        </p:txBody>
      </p:sp>
      <p:graphicFrame>
        <p:nvGraphicFramePr>
          <p:cNvPr id="4" name="Content Placeholder 3"/>
          <p:cNvGraphicFramePr>
            <a:graphicFrameLocks noGrp="1"/>
          </p:cNvGraphicFramePr>
          <p:nvPr>
            <p:ph idx="1"/>
            <p:extLst/>
          </p:nvPr>
        </p:nvGraphicFramePr>
        <p:xfrm>
          <a:off x="4724400" y="2362200"/>
          <a:ext cx="5638800" cy="3108960"/>
        </p:xfrm>
        <a:graphic>
          <a:graphicData uri="http://schemas.openxmlformats.org/drawingml/2006/table">
            <a:tbl>
              <a:tblPr firstRow="1" bandRow="1">
                <a:tableStyleId>{5C22544A-7EE6-4342-B048-85BDC9FD1C3A}</a:tableStyleId>
              </a:tblPr>
              <a:tblGrid>
                <a:gridCol w="341549"/>
                <a:gridCol w="1715851"/>
                <a:gridCol w="1981200"/>
                <a:gridCol w="1600200"/>
              </a:tblGrid>
              <a:tr h="519635">
                <a:tc>
                  <a:txBody>
                    <a:bodyPr/>
                    <a:lstStyle/>
                    <a:p>
                      <a:r>
                        <a:rPr lang="en-US" dirty="0" err="1" smtClean="0"/>
                        <a:t>Pd</a:t>
                      </a:r>
                      <a:r>
                        <a:rPr lang="en-US" dirty="0" smtClean="0"/>
                        <a:t> </a:t>
                      </a:r>
                      <a:endParaRPr lang="en-US" dirty="0"/>
                    </a:p>
                  </a:txBody>
                  <a:tcPr/>
                </a:tc>
                <a:tc>
                  <a:txBody>
                    <a:bodyPr/>
                    <a:lstStyle/>
                    <a:p>
                      <a:r>
                        <a:rPr lang="en-US" dirty="0" smtClean="0"/>
                        <a:t>Semester 1</a:t>
                      </a:r>
                      <a:endParaRPr lang="en-US" dirty="0"/>
                    </a:p>
                  </a:txBody>
                  <a:tcPr/>
                </a:tc>
                <a:tc>
                  <a:txBody>
                    <a:bodyPr/>
                    <a:lstStyle/>
                    <a:p>
                      <a:r>
                        <a:rPr lang="en-US" dirty="0" smtClean="0"/>
                        <a:t>Semester 2</a:t>
                      </a:r>
                      <a:endParaRPr lang="en-US" dirty="0"/>
                    </a:p>
                  </a:txBody>
                  <a:tcPr/>
                </a:tc>
                <a:tc>
                  <a:txBody>
                    <a:bodyPr/>
                    <a:lstStyle/>
                    <a:p>
                      <a:r>
                        <a:rPr lang="en-US" dirty="0" smtClean="0"/>
                        <a:t>Yearly Credit</a:t>
                      </a:r>
                      <a:endParaRPr lang="en-US" dirty="0"/>
                    </a:p>
                  </a:txBody>
                  <a:tcPr/>
                </a:tc>
              </a:tr>
              <a:tr h="296934">
                <a:tc>
                  <a:txBody>
                    <a:bodyPr/>
                    <a:lstStyle/>
                    <a:p>
                      <a:r>
                        <a:rPr lang="en-US" dirty="0" smtClean="0"/>
                        <a:t>1</a:t>
                      </a:r>
                      <a:endParaRPr lang="en-US" dirty="0"/>
                    </a:p>
                  </a:txBody>
                  <a:tcPr/>
                </a:tc>
                <a:tc>
                  <a:txBody>
                    <a:bodyPr/>
                    <a:lstStyle/>
                    <a:p>
                      <a:r>
                        <a:rPr lang="en-US" dirty="0" smtClean="0"/>
                        <a:t>English</a:t>
                      </a:r>
                      <a:r>
                        <a:rPr lang="en-US" baseline="0" dirty="0" smtClean="0"/>
                        <a:t> 9A</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English</a:t>
                      </a:r>
                      <a:r>
                        <a:rPr lang="en-US" baseline="0" dirty="0" smtClean="0"/>
                        <a:t> 9B</a:t>
                      </a:r>
                      <a:endParaRPr lang="en-US"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1.0</a:t>
                      </a:r>
                    </a:p>
                  </a:txBody>
                  <a:tcPr/>
                </a:tc>
              </a:tr>
              <a:tr h="296934">
                <a:tc>
                  <a:txBody>
                    <a:bodyPr/>
                    <a:lstStyle/>
                    <a:p>
                      <a:r>
                        <a:rPr lang="en-US" dirty="0" smtClean="0"/>
                        <a:t>2</a:t>
                      </a:r>
                      <a:endParaRPr lang="en-US" dirty="0"/>
                    </a:p>
                  </a:txBody>
                  <a:tcPr/>
                </a:tc>
                <a:tc>
                  <a:txBody>
                    <a:bodyPr/>
                    <a:lstStyle/>
                    <a:p>
                      <a:r>
                        <a:rPr lang="en-US" dirty="0" smtClean="0"/>
                        <a:t>Algebra 1A</a:t>
                      </a:r>
                      <a:endParaRPr lang="en-US" dirty="0"/>
                    </a:p>
                  </a:txBody>
                  <a:tcPr/>
                </a:tc>
                <a:tc>
                  <a:txBody>
                    <a:bodyPr/>
                    <a:lstStyle/>
                    <a:p>
                      <a:r>
                        <a:rPr lang="en-US" dirty="0" smtClean="0"/>
                        <a:t>Algebra</a:t>
                      </a:r>
                      <a:r>
                        <a:rPr lang="en-US" baseline="0" dirty="0" smtClean="0"/>
                        <a:t> 1B</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1.0</a:t>
                      </a:r>
                    </a:p>
                  </a:txBody>
                  <a:tcPr/>
                </a:tc>
              </a:tr>
              <a:tr h="296934">
                <a:tc>
                  <a:txBody>
                    <a:bodyPr/>
                    <a:lstStyle/>
                    <a:p>
                      <a:r>
                        <a:rPr lang="en-US" dirty="0" smtClean="0"/>
                        <a:t>3</a:t>
                      </a:r>
                      <a:endParaRPr lang="en-US" dirty="0"/>
                    </a:p>
                  </a:txBody>
                  <a:tcPr/>
                </a:tc>
                <a:tc>
                  <a:txBody>
                    <a:bodyPr/>
                    <a:lstStyle/>
                    <a:p>
                      <a:r>
                        <a:rPr lang="en-US" dirty="0" smtClean="0"/>
                        <a:t>Science</a:t>
                      </a:r>
                      <a:r>
                        <a:rPr lang="en-US" baseline="0" dirty="0" smtClean="0"/>
                        <a:t> 9A</a:t>
                      </a:r>
                      <a:endParaRPr lang="en-US" dirty="0"/>
                    </a:p>
                  </a:txBody>
                  <a:tcPr/>
                </a:tc>
                <a:tc>
                  <a:txBody>
                    <a:bodyPr/>
                    <a:lstStyle/>
                    <a:p>
                      <a:r>
                        <a:rPr lang="en-US" dirty="0" smtClean="0"/>
                        <a:t>Science 9B</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1.0</a:t>
                      </a:r>
                    </a:p>
                  </a:txBody>
                  <a:tcPr/>
                </a:tc>
              </a:tr>
              <a:tr h="296934">
                <a:tc>
                  <a:txBody>
                    <a:bodyPr/>
                    <a:lstStyle/>
                    <a:p>
                      <a:r>
                        <a:rPr lang="en-US" dirty="0" smtClean="0"/>
                        <a:t>4</a:t>
                      </a:r>
                      <a:endParaRPr lang="en-US" dirty="0"/>
                    </a:p>
                  </a:txBody>
                  <a:tcPr/>
                </a:tc>
                <a:tc>
                  <a:txBody>
                    <a:bodyPr/>
                    <a:lstStyle/>
                    <a:p>
                      <a:r>
                        <a:rPr lang="en-US" dirty="0" smtClean="0"/>
                        <a:t>Law &amp; </a:t>
                      </a:r>
                      <a:r>
                        <a:rPr lang="en-US" dirty="0" err="1" smtClean="0"/>
                        <a:t>Comm</a:t>
                      </a:r>
                      <a:r>
                        <a:rPr lang="en-US" baseline="0" dirty="0" smtClean="0"/>
                        <a:t> A</a:t>
                      </a:r>
                      <a:endParaRPr lang="en-US" dirty="0"/>
                    </a:p>
                  </a:txBody>
                  <a:tcPr/>
                </a:tc>
                <a:tc>
                  <a:txBody>
                    <a:bodyPr/>
                    <a:lstStyle/>
                    <a:p>
                      <a:r>
                        <a:rPr lang="en-US" dirty="0" smtClean="0"/>
                        <a:t>Family Health B</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1.0</a:t>
                      </a:r>
                    </a:p>
                  </a:txBody>
                  <a:tcPr/>
                </a:tc>
              </a:tr>
              <a:tr h="296934">
                <a:tc>
                  <a:txBody>
                    <a:bodyPr/>
                    <a:lstStyle/>
                    <a:p>
                      <a:r>
                        <a:rPr lang="en-US" dirty="0" smtClean="0"/>
                        <a:t>5</a:t>
                      </a:r>
                      <a:endParaRPr lang="en-US" dirty="0"/>
                    </a:p>
                  </a:txBody>
                  <a:tcPr/>
                </a:tc>
                <a:tc>
                  <a:txBody>
                    <a:bodyPr/>
                    <a:lstStyle/>
                    <a:p>
                      <a:r>
                        <a:rPr lang="en-US" dirty="0" smtClean="0"/>
                        <a:t>PE A</a:t>
                      </a:r>
                      <a:endParaRPr lang="en-US" dirty="0"/>
                    </a:p>
                  </a:txBody>
                  <a:tcPr/>
                </a:tc>
                <a:tc>
                  <a:txBody>
                    <a:bodyPr/>
                    <a:lstStyle/>
                    <a:p>
                      <a:r>
                        <a:rPr lang="en-US" dirty="0" smtClean="0"/>
                        <a:t>PE B or Elective </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1.0</a:t>
                      </a:r>
                    </a:p>
                  </a:txBody>
                  <a:tcPr/>
                </a:tc>
              </a:tr>
              <a:tr h="296934">
                <a:tc>
                  <a:txBody>
                    <a:bodyPr/>
                    <a:lstStyle/>
                    <a:p>
                      <a:r>
                        <a:rPr lang="en-US" dirty="0" smtClean="0"/>
                        <a:t>6</a:t>
                      </a:r>
                      <a:endParaRPr lang="en-US" dirty="0"/>
                    </a:p>
                  </a:txBody>
                  <a:tcPr/>
                </a:tc>
                <a:tc>
                  <a:txBody>
                    <a:bodyPr/>
                    <a:lstStyle/>
                    <a:p>
                      <a:r>
                        <a:rPr lang="en-US" dirty="0" smtClean="0"/>
                        <a:t>Elective A</a:t>
                      </a:r>
                      <a:endParaRPr lang="en-US" dirty="0"/>
                    </a:p>
                  </a:txBody>
                  <a:tcPr/>
                </a:tc>
                <a:tc>
                  <a:txBody>
                    <a:bodyPr/>
                    <a:lstStyle/>
                    <a:p>
                      <a:r>
                        <a:rPr lang="en-US" dirty="0" smtClean="0"/>
                        <a:t>Elective B</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1.0</a:t>
                      </a:r>
                    </a:p>
                  </a:txBody>
                  <a:tcPr/>
                </a:tc>
              </a:tr>
            </a:tbl>
          </a:graphicData>
        </a:graphic>
      </p:graphicFrame>
    </p:spTree>
    <p:extLst>
      <p:ext uri="{BB962C8B-B14F-4D97-AF65-F5344CB8AC3E}">
        <p14:creationId xmlns:p14="http://schemas.microsoft.com/office/powerpoint/2010/main" val="3562416625"/>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Advanced 9</a:t>
            </a:r>
            <a:r>
              <a:rPr lang="en-US" baseline="30000" dirty="0" smtClean="0"/>
              <a:t>th</a:t>
            </a:r>
            <a:r>
              <a:rPr lang="en-US" dirty="0" smtClean="0"/>
              <a:t> Grade Schedule</a:t>
            </a:r>
            <a:endParaRPr lang="en-US" dirty="0"/>
          </a:p>
        </p:txBody>
      </p:sp>
      <p:graphicFrame>
        <p:nvGraphicFramePr>
          <p:cNvPr id="4" name="Content Placeholder 3"/>
          <p:cNvGraphicFramePr>
            <a:graphicFrameLocks noGrp="1"/>
          </p:cNvGraphicFramePr>
          <p:nvPr>
            <p:ph idx="1"/>
            <p:extLst/>
          </p:nvPr>
        </p:nvGraphicFramePr>
        <p:xfrm>
          <a:off x="4495800" y="3200400"/>
          <a:ext cx="5791200" cy="2834640"/>
        </p:xfrm>
        <a:graphic>
          <a:graphicData uri="http://schemas.openxmlformats.org/drawingml/2006/table">
            <a:tbl>
              <a:tblPr firstRow="1" bandRow="1">
                <a:tableStyleId>{5C22544A-7EE6-4342-B048-85BDC9FD1C3A}</a:tableStyleId>
              </a:tblPr>
              <a:tblGrid>
                <a:gridCol w="1364240"/>
                <a:gridCol w="2145578"/>
                <a:gridCol w="2281382"/>
              </a:tblGrid>
              <a:tr h="272869">
                <a:tc>
                  <a:txBody>
                    <a:bodyPr/>
                    <a:lstStyle/>
                    <a:p>
                      <a:r>
                        <a:rPr lang="en-US" dirty="0" err="1" smtClean="0"/>
                        <a:t>Pd</a:t>
                      </a:r>
                      <a:endParaRPr lang="en-US" dirty="0"/>
                    </a:p>
                  </a:txBody>
                  <a:tcPr/>
                </a:tc>
                <a:tc>
                  <a:txBody>
                    <a:bodyPr/>
                    <a:lstStyle/>
                    <a:p>
                      <a:r>
                        <a:rPr lang="en-US" dirty="0" smtClean="0"/>
                        <a:t>Semester 1</a:t>
                      </a:r>
                      <a:endParaRPr lang="en-US" dirty="0"/>
                    </a:p>
                  </a:txBody>
                  <a:tcPr/>
                </a:tc>
                <a:tc>
                  <a:txBody>
                    <a:bodyPr/>
                    <a:lstStyle/>
                    <a:p>
                      <a:r>
                        <a:rPr lang="en-US" dirty="0" smtClean="0"/>
                        <a:t>Semester 2</a:t>
                      </a:r>
                      <a:endParaRPr lang="en-US" dirty="0"/>
                    </a:p>
                  </a:txBody>
                  <a:tcPr/>
                </a:tc>
              </a:tr>
              <a:tr h="272869">
                <a:tc>
                  <a:txBody>
                    <a:bodyPr/>
                    <a:lstStyle/>
                    <a:p>
                      <a:r>
                        <a:rPr lang="en-US" dirty="0" smtClean="0"/>
                        <a:t>1</a:t>
                      </a:r>
                      <a:endParaRPr lang="en-US" dirty="0"/>
                    </a:p>
                  </a:txBody>
                  <a:tcPr/>
                </a:tc>
                <a:tc>
                  <a:txBody>
                    <a:bodyPr/>
                    <a:lstStyle/>
                    <a:p>
                      <a:r>
                        <a:rPr lang="en-US" dirty="0" smtClean="0"/>
                        <a:t>Honors</a:t>
                      </a:r>
                      <a:r>
                        <a:rPr lang="en-US" baseline="0" dirty="0" smtClean="0"/>
                        <a:t> </a:t>
                      </a:r>
                      <a:r>
                        <a:rPr lang="en-US" dirty="0" smtClean="0"/>
                        <a:t>English</a:t>
                      </a:r>
                      <a:r>
                        <a:rPr lang="en-US" baseline="0" dirty="0" smtClean="0"/>
                        <a:t> 9A</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Honors English</a:t>
                      </a:r>
                      <a:r>
                        <a:rPr lang="en-US" baseline="0" dirty="0" smtClean="0"/>
                        <a:t> 9B</a:t>
                      </a:r>
                      <a:endParaRPr lang="en-US" dirty="0" smtClean="0"/>
                    </a:p>
                  </a:txBody>
                  <a:tcPr/>
                </a:tc>
              </a:tr>
              <a:tr h="272869">
                <a:tc>
                  <a:txBody>
                    <a:bodyPr/>
                    <a:lstStyle/>
                    <a:p>
                      <a:r>
                        <a:rPr lang="en-US" dirty="0" smtClean="0"/>
                        <a:t>2</a:t>
                      </a:r>
                      <a:endParaRPr lang="en-US" dirty="0"/>
                    </a:p>
                  </a:txBody>
                  <a:tcPr/>
                </a:tc>
                <a:tc>
                  <a:txBody>
                    <a:bodyPr/>
                    <a:lstStyle/>
                    <a:p>
                      <a:r>
                        <a:rPr lang="en-US" dirty="0" smtClean="0"/>
                        <a:t>Geometry A</a:t>
                      </a:r>
                      <a:endParaRPr lang="en-US" dirty="0"/>
                    </a:p>
                  </a:txBody>
                  <a:tcPr/>
                </a:tc>
                <a:tc>
                  <a:txBody>
                    <a:bodyPr/>
                    <a:lstStyle/>
                    <a:p>
                      <a:r>
                        <a:rPr lang="en-US" dirty="0" smtClean="0"/>
                        <a:t>Geometry</a:t>
                      </a:r>
                      <a:r>
                        <a:rPr lang="en-US" baseline="0" dirty="0" smtClean="0"/>
                        <a:t> B</a:t>
                      </a:r>
                      <a:endParaRPr lang="en-US" dirty="0"/>
                    </a:p>
                  </a:txBody>
                  <a:tcPr/>
                </a:tc>
              </a:tr>
              <a:tr h="272869">
                <a:tc>
                  <a:txBody>
                    <a:bodyPr/>
                    <a:lstStyle/>
                    <a:p>
                      <a:r>
                        <a:rPr lang="en-US" dirty="0" smtClean="0"/>
                        <a:t>3</a:t>
                      </a:r>
                      <a:endParaRPr lang="en-US" dirty="0"/>
                    </a:p>
                  </a:txBody>
                  <a:tcPr/>
                </a:tc>
                <a:tc>
                  <a:txBody>
                    <a:bodyPr/>
                    <a:lstStyle/>
                    <a:p>
                      <a:r>
                        <a:rPr lang="en-US" dirty="0" smtClean="0"/>
                        <a:t>Honors</a:t>
                      </a:r>
                      <a:r>
                        <a:rPr lang="en-US" baseline="0" dirty="0" smtClean="0"/>
                        <a:t> </a:t>
                      </a:r>
                      <a:r>
                        <a:rPr lang="en-US" dirty="0" smtClean="0"/>
                        <a:t>Science</a:t>
                      </a:r>
                      <a:r>
                        <a:rPr lang="en-US" baseline="0" dirty="0" smtClean="0"/>
                        <a:t> 9A</a:t>
                      </a:r>
                      <a:endParaRPr lang="en-US" dirty="0"/>
                    </a:p>
                  </a:txBody>
                  <a:tcPr/>
                </a:tc>
                <a:tc>
                  <a:txBody>
                    <a:bodyPr/>
                    <a:lstStyle/>
                    <a:p>
                      <a:r>
                        <a:rPr lang="en-US" dirty="0" smtClean="0"/>
                        <a:t>Honors</a:t>
                      </a:r>
                      <a:r>
                        <a:rPr lang="en-US" baseline="0" dirty="0" smtClean="0"/>
                        <a:t> </a:t>
                      </a:r>
                      <a:r>
                        <a:rPr lang="en-US" dirty="0" smtClean="0"/>
                        <a:t>Science 9B</a:t>
                      </a:r>
                      <a:endParaRPr lang="en-US" dirty="0"/>
                    </a:p>
                  </a:txBody>
                  <a:tcPr/>
                </a:tc>
              </a:tr>
              <a:tr h="272869">
                <a:tc>
                  <a:txBody>
                    <a:bodyPr/>
                    <a:lstStyle/>
                    <a:p>
                      <a:r>
                        <a:rPr lang="en-US" dirty="0" smtClean="0"/>
                        <a:t>4</a:t>
                      </a:r>
                      <a:endParaRPr lang="en-US" dirty="0"/>
                    </a:p>
                  </a:txBody>
                  <a:tcPr/>
                </a:tc>
                <a:tc>
                  <a:txBody>
                    <a:bodyPr/>
                    <a:lstStyle/>
                    <a:p>
                      <a:r>
                        <a:rPr lang="en-US" dirty="0" smtClean="0"/>
                        <a:t>Law &amp; </a:t>
                      </a:r>
                      <a:r>
                        <a:rPr lang="en-US" dirty="0" err="1" smtClean="0"/>
                        <a:t>Comm</a:t>
                      </a:r>
                      <a:r>
                        <a:rPr lang="en-US" baseline="0" dirty="0" smtClean="0"/>
                        <a:t> A</a:t>
                      </a:r>
                      <a:endParaRPr lang="en-US" dirty="0"/>
                    </a:p>
                  </a:txBody>
                  <a:tcPr/>
                </a:tc>
                <a:tc>
                  <a:txBody>
                    <a:bodyPr/>
                    <a:lstStyle/>
                    <a:p>
                      <a:r>
                        <a:rPr lang="en-US" dirty="0" smtClean="0"/>
                        <a:t>Family Health B</a:t>
                      </a:r>
                      <a:endParaRPr lang="en-US" dirty="0"/>
                    </a:p>
                  </a:txBody>
                  <a:tcPr/>
                </a:tc>
              </a:tr>
              <a:tr h="272869">
                <a:tc>
                  <a:txBody>
                    <a:bodyPr/>
                    <a:lstStyle/>
                    <a:p>
                      <a:r>
                        <a:rPr lang="en-US" dirty="0" smtClean="0"/>
                        <a:t>5</a:t>
                      </a:r>
                      <a:endParaRPr lang="en-US" dirty="0"/>
                    </a:p>
                  </a:txBody>
                  <a:tcPr/>
                </a:tc>
                <a:tc>
                  <a:txBody>
                    <a:bodyPr/>
                    <a:lstStyle/>
                    <a:p>
                      <a:r>
                        <a:rPr lang="en-US" dirty="0" smtClean="0"/>
                        <a:t>Elective A</a:t>
                      </a:r>
                      <a:endParaRPr lang="en-US" dirty="0"/>
                    </a:p>
                  </a:txBody>
                  <a:tcPr/>
                </a:tc>
                <a:tc>
                  <a:txBody>
                    <a:bodyPr/>
                    <a:lstStyle/>
                    <a:p>
                      <a:r>
                        <a:rPr lang="en-US" smtClean="0"/>
                        <a:t>PE B</a:t>
                      </a:r>
                      <a:endParaRPr lang="en-US" dirty="0"/>
                    </a:p>
                  </a:txBody>
                  <a:tcPr/>
                </a:tc>
              </a:tr>
              <a:tr h="272869">
                <a:tc>
                  <a:txBody>
                    <a:bodyPr/>
                    <a:lstStyle/>
                    <a:p>
                      <a:r>
                        <a:rPr lang="en-US" dirty="0" smtClean="0"/>
                        <a:t>6</a:t>
                      </a:r>
                      <a:endParaRPr lang="en-US" dirty="0"/>
                    </a:p>
                  </a:txBody>
                  <a:tcPr/>
                </a:tc>
                <a:tc>
                  <a:txBody>
                    <a:bodyPr/>
                    <a:lstStyle/>
                    <a:p>
                      <a:r>
                        <a:rPr lang="en-US" dirty="0" smtClean="0"/>
                        <a:t>Spanish 1A</a:t>
                      </a:r>
                      <a:endParaRPr lang="en-US" dirty="0"/>
                    </a:p>
                  </a:txBody>
                  <a:tcPr/>
                </a:tc>
                <a:tc>
                  <a:txBody>
                    <a:bodyPr/>
                    <a:lstStyle/>
                    <a:p>
                      <a:r>
                        <a:rPr lang="en-US" dirty="0" smtClean="0"/>
                        <a:t>Spanish 1 B</a:t>
                      </a:r>
                      <a:endParaRPr lang="en-US" dirty="0"/>
                    </a:p>
                  </a:txBody>
                  <a:tcPr/>
                </a:tc>
              </a:tr>
            </a:tbl>
          </a:graphicData>
        </a:graphic>
      </p:graphicFrame>
    </p:spTree>
    <p:extLst>
      <p:ext uri="{BB962C8B-B14F-4D97-AF65-F5344CB8AC3E}">
        <p14:creationId xmlns:p14="http://schemas.microsoft.com/office/powerpoint/2010/main" val="3850725635"/>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2133600" y="465139"/>
            <a:ext cx="7848600" cy="1431925"/>
          </a:xfrm>
        </p:spPr>
        <p:txBody>
          <a:bodyPr>
            <a:normAutofit fontScale="90000"/>
          </a:bodyPr>
          <a:lstStyle/>
          <a:p>
            <a:pPr>
              <a:defRPr/>
            </a:pPr>
            <a:r>
              <a:rPr lang="en-US" dirty="0" smtClean="0">
                <a:latin typeface="Verdana Ref" pitchFamily="34" charset="0"/>
              </a:rPr>
              <a:t>Course Description Sample: </a:t>
            </a:r>
            <a:br>
              <a:rPr lang="en-US" dirty="0" smtClean="0">
                <a:latin typeface="Verdana Ref" pitchFamily="34" charset="0"/>
              </a:rPr>
            </a:br>
            <a:r>
              <a:rPr lang="en-US" dirty="0" smtClean="0">
                <a:latin typeface="Verdana Ref" pitchFamily="34" charset="0"/>
              </a:rPr>
              <a:t>Web </a:t>
            </a:r>
            <a:r>
              <a:rPr lang="en-US" dirty="0">
                <a:latin typeface="Verdana Ref" pitchFamily="34" charset="0"/>
              </a:rPr>
              <a:t>site</a:t>
            </a:r>
            <a:r>
              <a:rPr lang="en-US" dirty="0" smtClean="0">
                <a:latin typeface="Verdana Ref" pitchFamily="34" charset="0"/>
              </a:rPr>
              <a:t>:</a:t>
            </a:r>
            <a:br>
              <a:rPr lang="en-US" dirty="0" smtClean="0">
                <a:latin typeface="Verdana Ref" pitchFamily="34" charset="0"/>
              </a:rPr>
            </a:br>
            <a:r>
              <a:rPr lang="en-US" sz="1800" dirty="0">
                <a:latin typeface="Verdana Ref" pitchFamily="34" charset="0"/>
              </a:rPr>
              <a:t>http</a:t>
            </a:r>
            <a:r>
              <a:rPr lang="en-US" sz="1800" dirty="0">
                <a:latin typeface="Verdana Ref" pitchFamily="34" charset="0"/>
              </a:rPr>
              <a:t>://www.centralia.k12.wa.us/chs/site/default.asp</a:t>
            </a:r>
            <a:endParaRPr lang="en-US" sz="1800" dirty="0">
              <a:latin typeface="Verdana Ref" pitchFamily="34" charset="0"/>
            </a:endParaRPr>
          </a:p>
        </p:txBody>
      </p:sp>
      <p:sp>
        <p:nvSpPr>
          <p:cNvPr id="17411" name="Rectangle 3"/>
          <p:cNvSpPr>
            <a:spLocks noGrp="1" noChangeArrowheads="1"/>
          </p:cNvSpPr>
          <p:nvPr>
            <p:ph idx="1"/>
          </p:nvPr>
        </p:nvSpPr>
        <p:spPr>
          <a:xfrm>
            <a:off x="2057400" y="2133600"/>
            <a:ext cx="8183562" cy="3886200"/>
          </a:xfrm>
        </p:spPr>
        <p:txBody>
          <a:bodyPr>
            <a:normAutofit fontScale="85000" lnSpcReduction="20000"/>
          </a:bodyPr>
          <a:lstStyle/>
          <a:p>
            <a:r>
              <a:rPr lang="en-US" sz="2000" b="1" dirty="0">
                <a:latin typeface="Segoe UI" pitchFamily="34" charset="0"/>
                <a:ea typeface="Segoe UI" pitchFamily="34" charset="0"/>
                <a:cs typeface="Segoe UI" pitchFamily="34" charset="0"/>
              </a:rPr>
              <a:t>STEM </a:t>
            </a:r>
            <a:r>
              <a:rPr lang="en-US" sz="2000" b="1" dirty="0">
                <a:latin typeface="Segoe UI" pitchFamily="34" charset="0"/>
                <a:ea typeface="Segoe UI" pitchFamily="34" charset="0"/>
                <a:cs typeface="Segoe UI" pitchFamily="34" charset="0"/>
              </a:rPr>
              <a:t>ROBOTICS 101 A &amp; B ** NEW in 2013-14*** </a:t>
            </a:r>
            <a:endParaRPr lang="en-US" sz="2000" dirty="0">
              <a:latin typeface="Segoe UI" pitchFamily="34" charset="0"/>
              <a:ea typeface="Segoe UI" pitchFamily="34" charset="0"/>
              <a:cs typeface="Segoe UI" pitchFamily="34" charset="0"/>
            </a:endParaRPr>
          </a:p>
          <a:p>
            <a:pPr lvl="1"/>
            <a:r>
              <a:rPr lang="fr-FR" sz="1600" b="1" dirty="0" err="1">
                <a:latin typeface="Segoe UI" pitchFamily="34" charset="0"/>
                <a:ea typeface="Segoe UI" pitchFamily="34" charset="0"/>
                <a:cs typeface="Segoe UI" pitchFamily="34" charset="0"/>
              </a:rPr>
              <a:t>Skyward</a:t>
            </a:r>
            <a:r>
              <a:rPr lang="fr-FR" sz="1600" b="1" dirty="0">
                <a:latin typeface="Segoe UI" pitchFamily="34" charset="0"/>
                <a:ea typeface="Segoe UI" pitchFamily="34" charset="0"/>
                <a:cs typeface="Segoe UI" pitchFamily="34" charset="0"/>
              </a:rPr>
              <a:t> Code: CTE 209 &amp; CTE 210 </a:t>
            </a:r>
            <a:endParaRPr lang="fr-FR" sz="1600" dirty="0">
              <a:latin typeface="Segoe UI" pitchFamily="34" charset="0"/>
              <a:ea typeface="Segoe UI" pitchFamily="34" charset="0"/>
              <a:cs typeface="Segoe UI" pitchFamily="34" charset="0"/>
            </a:endParaRPr>
          </a:p>
          <a:p>
            <a:r>
              <a:rPr lang="sv-SE" sz="2000" dirty="0">
                <a:latin typeface="Segoe UI" pitchFamily="34" charset="0"/>
                <a:ea typeface="Segoe UI" pitchFamily="34" charset="0"/>
                <a:cs typeface="Segoe UI" pitchFamily="34" charset="0"/>
              </a:rPr>
              <a:t>Grades: 9, 10, 11, 12 </a:t>
            </a:r>
          </a:p>
          <a:p>
            <a:r>
              <a:rPr lang="en-US" sz="2000" dirty="0">
                <a:latin typeface="Segoe UI" pitchFamily="34" charset="0"/>
                <a:ea typeface="Segoe UI" pitchFamily="34" charset="0"/>
                <a:cs typeface="Segoe UI" pitchFamily="34" charset="0"/>
              </a:rPr>
              <a:t>Course length: Two Semesters, One year </a:t>
            </a:r>
          </a:p>
          <a:p>
            <a:r>
              <a:rPr lang="en-US" sz="2000" dirty="0">
                <a:latin typeface="Segoe UI" pitchFamily="34" charset="0"/>
                <a:ea typeface="Segoe UI" pitchFamily="34" charset="0"/>
                <a:cs typeface="Segoe UI" pitchFamily="34" charset="0"/>
              </a:rPr>
              <a:t>Credit Type: CTE or Elective </a:t>
            </a:r>
          </a:p>
          <a:p>
            <a:r>
              <a:rPr lang="en-US" sz="2000" dirty="0">
                <a:latin typeface="Segoe UI" pitchFamily="34" charset="0"/>
                <a:ea typeface="Segoe UI" pitchFamily="34" charset="0"/>
                <a:cs typeface="Segoe UI" pitchFamily="34" charset="0"/>
              </a:rPr>
              <a:t>This course uses a hands-on approach to introduce the basic concepts in robotics, focusing on mobile robots and illustrations of current state of the art research and applications. This introductory course uses the LEGO MINDSTORMS NXT Education Base Set and NXT-G software to teach the class. In this course, basic concepts will be discussed, including coordinate transformations, sensors, path planning, kinematics, feedback, and feed-forward control, stressing the importance of integrating sensors, effectors and control. Students will work in teams to build and test increasingly more complex LEGO-based mobile robots, culminating in an end-of-semester robot contest. </a:t>
            </a:r>
            <a:endParaRPr lang="en-US" sz="2000" dirty="0">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56347288"/>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2209800" y="609600"/>
            <a:ext cx="7772400" cy="609600"/>
          </a:xfrm>
        </p:spPr>
        <p:txBody>
          <a:bodyPr>
            <a:normAutofit fontScale="90000"/>
          </a:bodyPr>
          <a:lstStyle/>
          <a:p>
            <a:pPr>
              <a:defRPr/>
            </a:pPr>
            <a:r>
              <a:rPr lang="en-US" dirty="0" smtClean="0">
                <a:latin typeface="Verdana Ref" pitchFamily="34" charset="0"/>
              </a:rPr>
              <a:t>Registration Process	</a:t>
            </a:r>
          </a:p>
        </p:txBody>
      </p:sp>
      <p:sp>
        <p:nvSpPr>
          <p:cNvPr id="18435" name="Rectangle 3"/>
          <p:cNvSpPr>
            <a:spLocks noGrp="1" noChangeArrowheads="1"/>
          </p:cNvSpPr>
          <p:nvPr>
            <p:ph idx="1"/>
          </p:nvPr>
        </p:nvSpPr>
        <p:spPr>
          <a:xfrm>
            <a:off x="2590800" y="1524000"/>
            <a:ext cx="7772400" cy="4495800"/>
          </a:xfrm>
        </p:spPr>
        <p:txBody>
          <a:bodyPr>
            <a:normAutofit fontScale="62500" lnSpcReduction="20000"/>
          </a:bodyPr>
          <a:lstStyle/>
          <a:p>
            <a:pPr lvl="1">
              <a:lnSpc>
                <a:spcPct val="90000"/>
              </a:lnSpc>
              <a:spcBef>
                <a:spcPct val="50000"/>
              </a:spcBef>
              <a:spcAft>
                <a:spcPts val="0"/>
              </a:spcAft>
              <a:buFont typeface="Wingdings" pitchFamily="2" charset="2"/>
              <a:buChar char="§"/>
              <a:defRPr/>
            </a:pPr>
            <a:r>
              <a:rPr lang="en-US" b="1" dirty="0" smtClean="0">
                <a:latin typeface="Verdana Ref" pitchFamily="34" charset="0"/>
              </a:rPr>
              <a:t>LAST Name first, email address, cell phone</a:t>
            </a:r>
          </a:p>
          <a:p>
            <a:pPr lvl="1">
              <a:lnSpc>
                <a:spcPct val="90000"/>
              </a:lnSpc>
              <a:spcBef>
                <a:spcPct val="50000"/>
              </a:spcBef>
              <a:spcAft>
                <a:spcPts val="0"/>
              </a:spcAft>
              <a:buFont typeface="Wingdings" pitchFamily="2" charset="2"/>
              <a:buChar char="§"/>
              <a:defRPr/>
            </a:pPr>
            <a:r>
              <a:rPr lang="en-US" b="1" dirty="0" smtClean="0">
                <a:latin typeface="Verdana Ref" pitchFamily="34" charset="0"/>
              </a:rPr>
              <a:t> Circle each correct subject</a:t>
            </a:r>
          </a:p>
          <a:p>
            <a:pPr lvl="1">
              <a:lnSpc>
                <a:spcPct val="90000"/>
              </a:lnSpc>
              <a:spcBef>
                <a:spcPct val="50000"/>
              </a:spcBef>
              <a:spcAft>
                <a:spcPts val="0"/>
              </a:spcAft>
              <a:buFont typeface="Wingdings" pitchFamily="2" charset="2"/>
              <a:buChar char="§"/>
              <a:defRPr/>
            </a:pPr>
            <a:r>
              <a:rPr lang="en-US" b="1" dirty="0" smtClean="0">
                <a:latin typeface="Verdana Ref" pitchFamily="34" charset="0"/>
              </a:rPr>
              <a:t>WE NEED 12 Classes (6A and 6B classes)</a:t>
            </a:r>
          </a:p>
          <a:p>
            <a:pPr lvl="1">
              <a:lnSpc>
                <a:spcPct val="90000"/>
              </a:lnSpc>
              <a:spcBef>
                <a:spcPct val="50000"/>
              </a:spcBef>
              <a:spcAft>
                <a:spcPts val="0"/>
              </a:spcAft>
              <a:buFont typeface="Wingdings" pitchFamily="2" charset="2"/>
              <a:buChar char="§"/>
              <a:defRPr/>
            </a:pPr>
            <a:r>
              <a:rPr lang="en-US" b="1" dirty="0" smtClean="0">
                <a:latin typeface="Verdana Ref" pitchFamily="34" charset="0"/>
              </a:rPr>
              <a:t>ADD 2 Alternates</a:t>
            </a:r>
            <a:r>
              <a:rPr lang="en-US" b="1" dirty="0">
                <a:latin typeface="Verdana Ref" pitchFamily="34" charset="0"/>
              </a:rPr>
              <a:t> </a:t>
            </a:r>
            <a:r>
              <a:rPr lang="en-US" b="1" dirty="0" smtClean="0">
                <a:latin typeface="Verdana Ref" pitchFamily="34" charset="0"/>
              </a:rPr>
              <a:t>(1A and 1B)</a:t>
            </a:r>
          </a:p>
          <a:p>
            <a:pPr lvl="2">
              <a:lnSpc>
                <a:spcPct val="90000"/>
              </a:lnSpc>
              <a:spcBef>
                <a:spcPct val="50000"/>
              </a:spcBef>
              <a:buClrTx/>
              <a:buFont typeface="Wingdings" pitchFamily="2" charset="2"/>
              <a:buChar char="§"/>
              <a:defRPr/>
            </a:pPr>
            <a:r>
              <a:rPr lang="en-US" b="1" dirty="0" smtClean="0">
                <a:latin typeface="Verdana Ref" pitchFamily="34" charset="0"/>
              </a:rPr>
              <a:t>Circle them and put an A1 and A2 next to it </a:t>
            </a:r>
          </a:p>
          <a:p>
            <a:pPr lvl="1">
              <a:lnSpc>
                <a:spcPct val="90000"/>
              </a:lnSpc>
              <a:spcBef>
                <a:spcPct val="50000"/>
              </a:spcBef>
              <a:buClrTx/>
              <a:buFont typeface="Wingdings" pitchFamily="2" charset="2"/>
              <a:buChar char="§"/>
              <a:defRPr/>
            </a:pPr>
            <a:r>
              <a:rPr lang="en-US" sz="2800" dirty="0">
                <a:latin typeface="Verdana Ref" pitchFamily="34" charset="0"/>
              </a:rPr>
              <a:t>English	</a:t>
            </a:r>
          </a:p>
          <a:p>
            <a:pPr lvl="1">
              <a:lnSpc>
                <a:spcPct val="90000"/>
              </a:lnSpc>
              <a:spcBef>
                <a:spcPct val="50000"/>
              </a:spcBef>
              <a:buClrTx/>
              <a:buFont typeface="Wingdings" pitchFamily="2" charset="2"/>
              <a:buChar char="§"/>
              <a:defRPr/>
            </a:pPr>
            <a:r>
              <a:rPr lang="en-US" sz="3000" dirty="0">
                <a:latin typeface="Verdana Ref" pitchFamily="34" charset="0"/>
              </a:rPr>
              <a:t>Math</a:t>
            </a:r>
          </a:p>
          <a:p>
            <a:pPr lvl="1">
              <a:lnSpc>
                <a:spcPct val="90000"/>
              </a:lnSpc>
              <a:spcBef>
                <a:spcPct val="50000"/>
              </a:spcBef>
              <a:buClrTx/>
              <a:buFont typeface="Wingdings" pitchFamily="2" charset="2"/>
              <a:buChar char="§"/>
              <a:defRPr/>
            </a:pPr>
            <a:r>
              <a:rPr lang="en-US" sz="3000" dirty="0">
                <a:latin typeface="Verdana Ref" pitchFamily="34" charset="0"/>
              </a:rPr>
              <a:t>Science	</a:t>
            </a:r>
          </a:p>
          <a:p>
            <a:pPr lvl="1">
              <a:lnSpc>
                <a:spcPct val="90000"/>
              </a:lnSpc>
              <a:spcBef>
                <a:spcPct val="50000"/>
              </a:spcBef>
              <a:buClrTx/>
              <a:buFont typeface="Wingdings" pitchFamily="2" charset="2"/>
              <a:buChar char="§"/>
              <a:defRPr/>
            </a:pPr>
            <a:r>
              <a:rPr lang="en-US" sz="3000" dirty="0">
                <a:latin typeface="Verdana Ref" pitchFamily="34" charset="0"/>
              </a:rPr>
              <a:t>PE/Fitness</a:t>
            </a:r>
          </a:p>
          <a:p>
            <a:pPr lvl="1">
              <a:lnSpc>
                <a:spcPct val="90000"/>
              </a:lnSpc>
              <a:spcBef>
                <a:spcPct val="50000"/>
              </a:spcBef>
              <a:buClrTx/>
              <a:buFont typeface="Wingdings" pitchFamily="2" charset="2"/>
              <a:buChar char="§"/>
              <a:defRPr/>
            </a:pPr>
            <a:r>
              <a:rPr lang="en-US" sz="3000" dirty="0">
                <a:latin typeface="Verdana Ref" pitchFamily="34" charset="0"/>
              </a:rPr>
              <a:t>Law &amp; Community</a:t>
            </a:r>
          </a:p>
          <a:p>
            <a:pPr lvl="1">
              <a:lnSpc>
                <a:spcPct val="90000"/>
              </a:lnSpc>
              <a:spcBef>
                <a:spcPct val="50000"/>
              </a:spcBef>
              <a:buClrTx/>
              <a:buFont typeface="Wingdings" pitchFamily="2" charset="2"/>
              <a:buChar char="§"/>
              <a:defRPr/>
            </a:pPr>
            <a:r>
              <a:rPr lang="en-US" sz="3000" dirty="0">
                <a:latin typeface="Verdana Ref" pitchFamily="34" charset="0"/>
              </a:rPr>
              <a:t>Family Health</a:t>
            </a:r>
          </a:p>
          <a:p>
            <a:pPr lvl="1">
              <a:lnSpc>
                <a:spcPct val="90000"/>
              </a:lnSpc>
              <a:spcBef>
                <a:spcPct val="50000"/>
              </a:spcBef>
              <a:buClrTx/>
              <a:buFont typeface="Wingdings" pitchFamily="2" charset="2"/>
              <a:buChar char="§"/>
              <a:defRPr/>
            </a:pPr>
            <a:r>
              <a:rPr lang="en-US" sz="3000" dirty="0">
                <a:latin typeface="Verdana Ref" pitchFamily="34" charset="0"/>
              </a:rPr>
              <a:t>Elective [list 2-4]</a:t>
            </a:r>
          </a:p>
          <a:p>
            <a:pPr>
              <a:lnSpc>
                <a:spcPct val="90000"/>
              </a:lnSpc>
              <a:spcAft>
                <a:spcPts val="0"/>
              </a:spcAft>
              <a:buFont typeface="Wingdings 2"/>
              <a:buChar char=""/>
              <a:defRPr/>
            </a:pPr>
            <a:endParaRPr lang="en-US" sz="2000" dirty="0">
              <a:latin typeface="Verdana Ref" pitchFamily="34" charset="0"/>
            </a:endParaRPr>
          </a:p>
        </p:txBody>
      </p:sp>
    </p:spTree>
    <p:extLst>
      <p:ext uri="{BB962C8B-B14F-4D97-AF65-F5344CB8AC3E}">
        <p14:creationId xmlns:p14="http://schemas.microsoft.com/office/powerpoint/2010/main" val="1412480508"/>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2667000" y="876300"/>
            <a:ext cx="7772400" cy="609600"/>
          </a:xfrm>
        </p:spPr>
        <p:txBody>
          <a:bodyPr>
            <a:normAutofit fontScale="90000"/>
          </a:bodyPr>
          <a:lstStyle/>
          <a:p>
            <a:pPr>
              <a:defRPr/>
            </a:pPr>
            <a:r>
              <a:rPr lang="en-US" smtClean="0">
                <a:latin typeface="Verdana Ref" pitchFamily="34" charset="0"/>
              </a:rPr>
              <a:t>Registration Process	</a:t>
            </a:r>
          </a:p>
        </p:txBody>
      </p:sp>
      <p:sp>
        <p:nvSpPr>
          <p:cNvPr id="17411" name="Rectangle 3"/>
          <p:cNvSpPr>
            <a:spLocks noGrp="1" noChangeArrowheads="1"/>
          </p:cNvSpPr>
          <p:nvPr>
            <p:ph idx="1"/>
          </p:nvPr>
        </p:nvSpPr>
        <p:spPr>
          <a:xfrm>
            <a:off x="2027238" y="1987550"/>
            <a:ext cx="8183562" cy="2813050"/>
          </a:xfrm>
        </p:spPr>
        <p:txBody>
          <a:bodyPr/>
          <a:lstStyle/>
          <a:p>
            <a:pPr lvl="1">
              <a:spcBef>
                <a:spcPct val="50000"/>
              </a:spcBef>
              <a:buClrTx/>
              <a:buFont typeface="Wingdings" pitchFamily="2" charset="2"/>
              <a:buChar char="§"/>
            </a:pPr>
            <a:r>
              <a:rPr lang="en-US" b="1" u="sng" dirty="0" smtClean="0">
                <a:latin typeface="Verdana Ref"/>
              </a:rPr>
              <a:t>Give me one copy now</a:t>
            </a:r>
          </a:p>
          <a:p>
            <a:pPr lvl="1">
              <a:spcBef>
                <a:spcPct val="50000"/>
              </a:spcBef>
              <a:buClrTx/>
              <a:buFont typeface="Wingdings" pitchFamily="2" charset="2"/>
              <a:buChar char="§"/>
            </a:pPr>
            <a:r>
              <a:rPr lang="en-US" b="1" u="sng" dirty="0" smtClean="0">
                <a:latin typeface="Verdana Ref"/>
              </a:rPr>
              <a:t>Have parent sign other copy</a:t>
            </a:r>
          </a:p>
          <a:p>
            <a:pPr lvl="1">
              <a:spcBef>
                <a:spcPct val="50000"/>
              </a:spcBef>
              <a:buClrTx/>
              <a:buFont typeface="Wingdings" pitchFamily="2" charset="2"/>
              <a:buChar char="§"/>
            </a:pPr>
            <a:r>
              <a:rPr lang="en-US" dirty="0" smtClean="0">
                <a:latin typeface="Verdana Ref"/>
              </a:rPr>
              <a:t>Return by Friday to CMS Teacher</a:t>
            </a:r>
          </a:p>
          <a:p>
            <a:pPr lvl="1">
              <a:spcBef>
                <a:spcPct val="50000"/>
              </a:spcBef>
              <a:buClrTx/>
              <a:buFont typeface="Wingdings" pitchFamily="2" charset="2"/>
              <a:buChar char="§"/>
            </a:pPr>
            <a:r>
              <a:rPr lang="en-US" dirty="0" smtClean="0">
                <a:latin typeface="Verdana Ref"/>
              </a:rPr>
              <a:t>If you are way late, give it to CMS counselors</a:t>
            </a:r>
          </a:p>
          <a:p>
            <a:endParaRPr lang="en-US" dirty="0">
              <a:latin typeface="Verdana Ref"/>
            </a:endParaRPr>
          </a:p>
        </p:txBody>
      </p:sp>
    </p:spTree>
    <p:extLst>
      <p:ext uri="{BB962C8B-B14F-4D97-AF65-F5344CB8AC3E}">
        <p14:creationId xmlns:p14="http://schemas.microsoft.com/office/powerpoint/2010/main" val="22853410"/>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905000" y="403225"/>
            <a:ext cx="8382000" cy="1555750"/>
          </a:xfrm>
        </p:spPr>
        <p:txBody>
          <a:bodyPr/>
          <a:lstStyle/>
          <a:p>
            <a:pPr>
              <a:defRPr/>
            </a:pPr>
            <a:r>
              <a:rPr lang="en-US" sz="4800">
                <a:latin typeface="Verdana Ref" pitchFamily="34" charset="0"/>
              </a:rPr>
              <a:t>9</a:t>
            </a:r>
            <a:r>
              <a:rPr lang="en-US" sz="4800" baseline="30000">
                <a:latin typeface="Verdana Ref" pitchFamily="34" charset="0"/>
              </a:rPr>
              <a:t>th</a:t>
            </a:r>
            <a:r>
              <a:rPr lang="en-US" sz="4800">
                <a:latin typeface="Verdana Ref" pitchFamily="34" charset="0"/>
              </a:rPr>
              <a:t> grade Orientation</a:t>
            </a:r>
          </a:p>
        </p:txBody>
      </p:sp>
      <p:sp>
        <p:nvSpPr>
          <p:cNvPr id="18435" name="Rectangle 3"/>
          <p:cNvSpPr>
            <a:spLocks noGrp="1" noChangeArrowheads="1"/>
          </p:cNvSpPr>
          <p:nvPr>
            <p:ph idx="1"/>
          </p:nvPr>
        </p:nvSpPr>
        <p:spPr>
          <a:xfrm>
            <a:off x="2209800" y="2209800"/>
            <a:ext cx="7772400" cy="4419600"/>
          </a:xfrm>
        </p:spPr>
        <p:txBody>
          <a:bodyPr/>
          <a:lstStyle/>
          <a:p>
            <a:r>
              <a:rPr lang="en-US" sz="4000" dirty="0">
                <a:latin typeface="Verdana Ref"/>
              </a:rPr>
              <a:t>Read about the orientation in the summer mailing</a:t>
            </a:r>
          </a:p>
          <a:p>
            <a:pPr>
              <a:buFont typeface="Wingdings 2" pitchFamily="18" charset="2"/>
              <a:buNone/>
            </a:pPr>
            <a:endParaRPr lang="en-US" dirty="0" smtClean="0">
              <a:latin typeface="Verdana Ref"/>
            </a:endParaRPr>
          </a:p>
        </p:txBody>
      </p:sp>
    </p:spTree>
    <p:extLst>
      <p:ext uri="{BB962C8B-B14F-4D97-AF65-F5344CB8AC3E}">
        <p14:creationId xmlns:p14="http://schemas.microsoft.com/office/powerpoint/2010/main" val="506251279"/>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2667000" y="876300"/>
            <a:ext cx="5791200" cy="609600"/>
          </a:xfrm>
        </p:spPr>
        <p:txBody>
          <a:bodyPr>
            <a:normAutofit fontScale="90000"/>
          </a:bodyPr>
          <a:lstStyle/>
          <a:p>
            <a:pPr>
              <a:defRPr/>
            </a:pPr>
            <a:r>
              <a:rPr lang="en-US" dirty="0" smtClean="0">
                <a:latin typeface="Verdana Ref" pitchFamily="34" charset="0"/>
              </a:rPr>
              <a:t>Questions?</a:t>
            </a:r>
          </a:p>
        </p:txBody>
      </p:sp>
      <p:sp>
        <p:nvSpPr>
          <p:cNvPr id="19459" name="Rectangle 3"/>
          <p:cNvSpPr>
            <a:spLocks noGrp="1" noChangeArrowheads="1"/>
          </p:cNvSpPr>
          <p:nvPr>
            <p:ph idx="1"/>
          </p:nvPr>
        </p:nvSpPr>
        <p:spPr>
          <a:xfrm>
            <a:off x="2027238" y="1600200"/>
            <a:ext cx="8183562" cy="3962400"/>
          </a:xfrm>
        </p:spPr>
        <p:txBody>
          <a:bodyPr/>
          <a:lstStyle/>
          <a:p>
            <a:r>
              <a:rPr lang="en-US" dirty="0">
                <a:latin typeface="Verdana Ref"/>
              </a:rPr>
              <a:t>Call 330.7609 or email us:</a:t>
            </a:r>
          </a:p>
          <a:p>
            <a:r>
              <a:rPr lang="en-US" dirty="0">
                <a:latin typeface="Verdana Ref"/>
              </a:rPr>
              <a:t>Jim Parker, counselor [A-G]</a:t>
            </a:r>
          </a:p>
          <a:p>
            <a:pPr lvl="1"/>
            <a:r>
              <a:rPr lang="en-US" dirty="0">
                <a:latin typeface="Verdana Ref"/>
                <a:hlinkClick r:id="rId2"/>
              </a:rPr>
              <a:t>jparker@centralia.wednet.edu</a:t>
            </a:r>
            <a:r>
              <a:rPr lang="en-US" dirty="0">
                <a:latin typeface="Verdana Ref"/>
              </a:rPr>
              <a:t>	</a:t>
            </a:r>
            <a:endParaRPr lang="en-US" dirty="0">
              <a:latin typeface="Verdana Ref"/>
            </a:endParaRPr>
          </a:p>
          <a:p>
            <a:r>
              <a:rPr lang="en-US" dirty="0" smtClean="0">
                <a:latin typeface="Verdana Ref"/>
              </a:rPr>
              <a:t>Matt Whitmire </a:t>
            </a:r>
            <a:r>
              <a:rPr lang="en-US" dirty="0">
                <a:latin typeface="Verdana Ref"/>
              </a:rPr>
              <a:t>, counselor [H-O]</a:t>
            </a:r>
          </a:p>
          <a:p>
            <a:pPr lvl="1"/>
            <a:r>
              <a:rPr lang="en-US" dirty="0" smtClean="0">
                <a:latin typeface="Verdana Ref"/>
                <a:hlinkClick r:id="rId3"/>
              </a:rPr>
              <a:t>mwhitmire</a:t>
            </a:r>
            <a:r>
              <a:rPr lang="en-US" dirty="0">
                <a:latin typeface="Verdana Ref"/>
                <a:hlinkClick r:id="rId3"/>
              </a:rPr>
              <a:t>@centralia.wednet.edu</a:t>
            </a:r>
            <a:r>
              <a:rPr lang="en-US" dirty="0">
                <a:latin typeface="Verdana Ref"/>
              </a:rPr>
              <a:t>	</a:t>
            </a:r>
            <a:endParaRPr lang="en-US" dirty="0" smtClean="0">
              <a:latin typeface="Verdana Ref"/>
            </a:endParaRPr>
          </a:p>
          <a:p>
            <a:r>
              <a:rPr lang="en-US" dirty="0">
                <a:latin typeface="Verdana Ref"/>
              </a:rPr>
              <a:t>Deb Everley, counselor [P-Z]</a:t>
            </a:r>
          </a:p>
          <a:p>
            <a:pPr lvl="1"/>
            <a:r>
              <a:rPr lang="en-US" dirty="0">
                <a:latin typeface="Verdana Ref"/>
                <a:hlinkClick r:id="rId4"/>
              </a:rPr>
              <a:t>deverley@centralia.wednet.edu</a:t>
            </a:r>
            <a:r>
              <a:rPr lang="en-US" dirty="0">
                <a:latin typeface="Verdana Ref"/>
              </a:rPr>
              <a:t>	</a:t>
            </a:r>
            <a:endParaRPr lang="en-US" dirty="0">
              <a:latin typeface="Verdana Ref"/>
            </a:endParaRPr>
          </a:p>
          <a:p>
            <a:pPr algn="ctr">
              <a:buFontTx/>
              <a:buNone/>
            </a:pPr>
            <a:endParaRPr lang="en-US" sz="2400" dirty="0">
              <a:latin typeface="Verdana Ref"/>
            </a:endParaRPr>
          </a:p>
        </p:txBody>
      </p:sp>
    </p:spTree>
    <p:extLst>
      <p:ext uri="{BB962C8B-B14F-4D97-AF65-F5344CB8AC3E}">
        <p14:creationId xmlns:p14="http://schemas.microsoft.com/office/powerpoint/2010/main" val="3748826047"/>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Kilter">
  <a:themeElements>
    <a:clrScheme name="Kilter">
      <a:dk1>
        <a:sysClr val="windowText" lastClr="000000"/>
      </a:dk1>
      <a:lt1>
        <a:sysClr val="window" lastClr="FFFFFF"/>
      </a:lt1>
      <a:dk2>
        <a:srgbClr val="318FC5"/>
      </a:dk2>
      <a:lt2>
        <a:srgbClr val="AEE8FB"/>
      </a:lt2>
      <a:accent1>
        <a:srgbClr val="76C5EF"/>
      </a:accent1>
      <a:accent2>
        <a:srgbClr val="FEA022"/>
      </a:accent2>
      <a:accent3>
        <a:srgbClr val="FF6700"/>
      </a:accent3>
      <a:accent4>
        <a:srgbClr val="70A525"/>
      </a:accent4>
      <a:accent5>
        <a:srgbClr val="A5D848"/>
      </a:accent5>
      <a:accent6>
        <a:srgbClr val="20768C"/>
      </a:accent6>
      <a:hlink>
        <a:srgbClr val="7AB6E8"/>
      </a:hlink>
      <a:folHlink>
        <a:srgbClr val="83B0D3"/>
      </a:folHlink>
    </a:clrScheme>
    <a:fontScheme name="Kilter">
      <a:majorFont>
        <a:latin typeface="Rockwell"/>
        <a:ea typeface=""/>
        <a:cs typeface=""/>
        <a:font script="Grek" typeface="Cambria"/>
        <a:font script="Cyrl" typeface="Cambria"/>
        <a:font script="Jpan" typeface="HGS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Rockwell"/>
        <a:ea typeface=""/>
        <a:cs typeface=""/>
        <a:font script="Grek" typeface="Cambria"/>
        <a:font script="Cyrl" typeface="Cambria"/>
        <a:font script="Jpan" typeface="HGS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ilter">
      <a:fillStyleLst>
        <a:solidFill>
          <a:schemeClr val="phClr"/>
        </a:solidFill>
        <a:gradFill rotWithShape="1">
          <a:gsLst>
            <a:gs pos="0">
              <a:schemeClr val="phClr">
                <a:tint val="14000"/>
                <a:satMod val="180000"/>
                <a:lumMod val="100000"/>
              </a:schemeClr>
            </a:gs>
            <a:gs pos="42000">
              <a:schemeClr val="phClr">
                <a:tint val="40000"/>
                <a:satMod val="160000"/>
                <a:lumMod val="94000"/>
              </a:schemeClr>
            </a:gs>
            <a:gs pos="100000">
              <a:schemeClr val="phClr">
                <a:tint val="94000"/>
                <a:satMod val="140000"/>
              </a:schemeClr>
            </a:gs>
          </a:gsLst>
          <a:lin ang="5160000" scaled="1"/>
        </a:gradFill>
        <a:gradFill rotWithShape="1">
          <a:gsLst>
            <a:gs pos="38000">
              <a:schemeClr val="phClr">
                <a:satMod val="120000"/>
              </a:schemeClr>
            </a:gs>
            <a:gs pos="100000">
              <a:schemeClr val="phClr">
                <a:shade val="60000"/>
                <a:satMod val="180000"/>
                <a:lumMod val="70000"/>
              </a:schemeClr>
            </a:gs>
          </a:gsLst>
          <a:lin ang="4680000" scaled="0"/>
        </a:gradFill>
      </a:fillStyleLst>
      <a:lnStyleLst>
        <a:ln w="12700" cap="flat" cmpd="sng" algn="ctr">
          <a:solidFill>
            <a:schemeClr val="phClr">
              <a:shade val="50000"/>
            </a:schemeClr>
          </a:solidFill>
          <a:prstDash val="solid"/>
        </a:ln>
        <a:ln w="25400" cap="flat" cmpd="sng" algn="ctr">
          <a:solidFill>
            <a:schemeClr val="phClr">
              <a:shade val="75000"/>
              <a:lumMod val="90000"/>
            </a:schemeClr>
          </a:solidFill>
          <a:prstDash val="solid"/>
        </a:ln>
        <a:ln w="38100" cap="flat" cmpd="sng" algn="ctr">
          <a:solidFill>
            <a:schemeClr val="phClr"/>
          </a:solidFill>
          <a:prstDash val="solid"/>
        </a:ln>
      </a:lnStyleLst>
      <a:effectStyleLst>
        <a:effectStyle>
          <a:effectLst>
            <a:outerShdw blurRad="63500" dist="12700" dir="5400000" sx="102000" sy="102000" rotWithShape="0">
              <a:srgbClr val="000000">
                <a:alpha val="20000"/>
              </a:srgbClr>
            </a:outerShdw>
          </a:effectLst>
        </a:effectStyle>
        <a:effectStyle>
          <a:effectLst>
            <a:outerShdw blurRad="76200" dist="25400" dir="5400000" rotWithShape="0">
              <a:srgbClr val="000000">
                <a:alpha val="50000"/>
              </a:srgbClr>
            </a:outerShdw>
          </a:effectLst>
          <a:scene3d>
            <a:camera prst="orthographicFront">
              <a:rot lat="0" lon="0" rev="0"/>
            </a:camera>
            <a:lightRig rig="glow" dir="tl">
              <a:rot lat="0" lon="0" rev="19800000"/>
            </a:lightRig>
          </a:scene3d>
          <a:sp3d prstMaterial="metal">
            <a:bevelT w="152400" h="63500" prst="softRound"/>
          </a:sp3d>
        </a:effectStyle>
        <a:effectStyle>
          <a:effectLst>
            <a:outerShdw blurRad="107950" dist="12700" dir="5040000" rotWithShape="0">
              <a:srgbClr val="000000">
                <a:alpha val="54000"/>
              </a:srgbClr>
            </a:outerShdw>
          </a:effectLst>
          <a:scene3d>
            <a:camera prst="orthographicFront">
              <a:rot lat="0" lon="0" rev="0"/>
            </a:camera>
            <a:lightRig rig="threePt" dir="tl">
              <a:rot lat="0" lon="0" rev="19800000"/>
            </a:lightRig>
          </a:scene3d>
          <a:sp3d prstMaterial="plastic">
            <a:bevelT h="63500" prst="softRound"/>
          </a:sp3d>
        </a:effectStyle>
      </a:effectStyleLst>
      <a:bgFillStyleLst>
        <a:solidFill>
          <a:schemeClr val="phClr"/>
        </a:solidFill>
        <a:gradFill rotWithShape="1">
          <a:gsLst>
            <a:gs pos="0">
              <a:schemeClr val="phClr">
                <a:tint val="95000"/>
                <a:satMod val="140000"/>
                <a:lumMod val="120000"/>
              </a:schemeClr>
            </a:gs>
            <a:gs pos="100000">
              <a:schemeClr val="phClr">
                <a:tint val="95000"/>
                <a:shade val="70000"/>
                <a:satMod val="180000"/>
                <a:lumMod val="82000"/>
              </a:schemeClr>
            </a:gs>
          </a:gsLst>
          <a:path path="circle">
            <a:fillToRect l="25000" t="25000" r="25000" b="25000"/>
          </a:path>
        </a:gradFill>
        <a:gradFill rotWithShape="1">
          <a:gsLst>
            <a:gs pos="0">
              <a:schemeClr val="phClr">
                <a:tint val="94000"/>
                <a:satMod val="140000"/>
                <a:lumMod val="120000"/>
              </a:schemeClr>
            </a:gs>
            <a:gs pos="100000">
              <a:schemeClr val="phClr">
                <a:tint val="97000"/>
                <a:shade val="70000"/>
                <a:satMod val="190000"/>
                <a:lumMod val="72000"/>
              </a:schemeClr>
            </a:gs>
          </a:gsLst>
          <a:path path="circle">
            <a:fillToRect l="50000" t="50000" r="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481</Words>
  <Application>Microsoft Office PowerPoint</Application>
  <PresentationFormat>Widescreen</PresentationFormat>
  <Paragraphs>138</Paragraphs>
  <Slides>12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Franklin Gothic Book</vt:lpstr>
      <vt:lpstr>Rockwell</vt:lpstr>
      <vt:lpstr>Segoe UI</vt:lpstr>
      <vt:lpstr>Verdana Ref</vt:lpstr>
      <vt:lpstr>Wingdings</vt:lpstr>
      <vt:lpstr>Wingdings 2</vt:lpstr>
      <vt:lpstr>Kilter</vt:lpstr>
      <vt:lpstr>PowerPoint Presentation</vt:lpstr>
      <vt:lpstr>Introduction</vt:lpstr>
      <vt:lpstr>Class of 2018 Graduation Requirements</vt:lpstr>
      <vt:lpstr>Class of 2018 Graduation Requirements</vt:lpstr>
      <vt:lpstr>Freshman Course Offerings</vt:lpstr>
      <vt:lpstr>Typical 9th Grade Schedule</vt:lpstr>
      <vt:lpstr>Advanced 9th Grade Schedule</vt:lpstr>
      <vt:lpstr>Course Description Sample:  Web site: http://www.centralia.k12.wa.us/chs/site/default.asp</vt:lpstr>
      <vt:lpstr>Registration Process </vt:lpstr>
      <vt:lpstr>Registration Process </vt:lpstr>
      <vt:lpstr>9th grade Orientation</vt:lpstr>
      <vt:lpstr>Questions?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Jim Parker</dc:creator>
  <cp:lastModifiedBy>Jim Parker</cp:lastModifiedBy>
  <cp:revision>1</cp:revision>
  <dcterms:created xsi:type="dcterms:W3CDTF">2014-02-24T03:23:29Z</dcterms:created>
  <dcterms:modified xsi:type="dcterms:W3CDTF">2014-02-24T03:24:06Z</dcterms:modified>
</cp:coreProperties>
</file>