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6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071CC-C3F8-4181-842E-A5802CB39231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1128C-1036-465C-9E69-134B6E6764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33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88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293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57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592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378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27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5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118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288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128C-1036-465C-9E69-134B6E67646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174D3-CE8A-429D-9D39-7B78FE0C9B41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7247-BA32-49EE-A99C-58F08783F1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Trigonometry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 Angles of Elevation and Depression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 of Elevation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angle formed by the horizontal and the line of sight to a point </a:t>
            </a:r>
            <a:r>
              <a:rPr lang="en-US" b="1" dirty="0" smtClean="0"/>
              <a:t>above</a:t>
            </a:r>
            <a:r>
              <a:rPr lang="en-US" dirty="0" smtClean="0"/>
              <a:t> horizontal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124200"/>
            <a:ext cx="40005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 of Depression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angle formed by the horizontal and the line of sight to a point </a:t>
            </a:r>
            <a:r>
              <a:rPr lang="en-US" b="1" dirty="0" smtClean="0"/>
              <a:t>below</a:t>
            </a:r>
            <a:r>
              <a:rPr lang="en-US" dirty="0" smtClean="0"/>
              <a:t> horizontal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2743200"/>
            <a:ext cx="437197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</a:t>
            </a:r>
            <a:r>
              <a:rPr lang="en-US" dirty="0" smtClean="0">
                <a:sym typeface="Symbol"/>
              </a:rPr>
              <a:t></a:t>
            </a:r>
            <a:r>
              <a:rPr lang="en-US" dirty="0" smtClean="0">
                <a:sym typeface="Euclid Symbol"/>
              </a:rPr>
              <a:t>1 and </a:t>
            </a:r>
            <a:r>
              <a:rPr lang="en-US" dirty="0" smtClean="0">
                <a:sym typeface="Symbol"/>
              </a:rPr>
              <a:t></a:t>
            </a:r>
            <a:r>
              <a:rPr lang="en-US" dirty="0" smtClean="0">
                <a:sym typeface="Euclid Symbol"/>
              </a:rPr>
              <a:t>2.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362200"/>
            <a:ext cx="6837714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sight a rock climber on a cliff at a 32° angle of elevation.  The horizontal ground distance to the cliff is 1000 ft.  Find the line of sight distance to the rock climber.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198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surveyor stands 200  ft from a building to measure its height with a 5 ft tall theodolite.  The angle of elevation to the top of the building is 35°.  How tall is the building?</a:t>
            </a:r>
            <a:endParaRPr lang="en-US" dirty="0"/>
          </a:p>
        </p:txBody>
      </p:sp>
      <p:pic>
        <p:nvPicPr>
          <p:cNvPr id="1026" name="Picture 2" descr="http://t1.gstatic.com/images?q=tbn:ANd9GcS2hpXOxWDGWTTMDBlVjDMm__BE6J-VOtAvReZEpSToxm0g77FT:thumbs.dreamstime.com/z/surveyor-works-theodolite-287099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166" y="3007863"/>
            <a:ext cx="4644634" cy="340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the height of the arch.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9674" y="2209800"/>
            <a:ext cx="5674326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 airplane pilot sights a life raft at a 26° angle of depression.  The airplane’s altitude is 3 km.  What is the airplane’s surface distance d from the raft?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 airplane flying 3500 ft above ground begins a 2° descent to land at an airport.  How many miles from the airport is the airplane when it starts its descent?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Two buildings are 30 ft apart.  The angle of elevation from the top of one to the top of the other is 19°.  What is their difference in height?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264</Words>
  <Application>Microsoft Office PowerPoint</Application>
  <PresentationFormat>On-screen Show (4:3)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Euclid Symbol</vt:lpstr>
      <vt:lpstr>Symbol</vt:lpstr>
      <vt:lpstr>Office Theme</vt:lpstr>
      <vt:lpstr>Trigonometry</vt:lpstr>
      <vt:lpstr>Angle of Elevation</vt:lpstr>
      <vt:lpstr>Angle of Depression</vt:lpstr>
      <vt:lpstr>Example #1</vt:lpstr>
      <vt:lpstr>Example #2</vt:lpstr>
      <vt:lpstr>Example #3</vt:lpstr>
      <vt:lpstr>Example #4</vt:lpstr>
      <vt:lpstr>Example #5</vt:lpstr>
      <vt:lpstr>Example #6</vt:lpstr>
      <vt:lpstr>Example #7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Geometry</dc:title>
  <dc:creator>user</dc:creator>
  <cp:lastModifiedBy>Stansell, James L</cp:lastModifiedBy>
  <cp:revision>11</cp:revision>
  <cp:lastPrinted>2013-12-17T12:57:58Z</cp:lastPrinted>
  <dcterms:created xsi:type="dcterms:W3CDTF">2008-03-08T18:40:45Z</dcterms:created>
  <dcterms:modified xsi:type="dcterms:W3CDTF">2014-12-02T14:44:51Z</dcterms:modified>
</cp:coreProperties>
</file>